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5"/>
  </p:notesMasterIdLst>
  <p:handoutMasterIdLst>
    <p:handoutMasterId r:id="rId36"/>
  </p:handoutMasterIdLst>
  <p:sldIdLst>
    <p:sldId id="260" r:id="rId2"/>
    <p:sldId id="510" r:id="rId3"/>
    <p:sldId id="509" r:id="rId4"/>
    <p:sldId id="530" r:id="rId5"/>
    <p:sldId id="528" r:id="rId6"/>
    <p:sldId id="515" r:id="rId7"/>
    <p:sldId id="516" r:id="rId8"/>
    <p:sldId id="532" r:id="rId9"/>
    <p:sldId id="538" r:id="rId10"/>
    <p:sldId id="539" r:id="rId11"/>
    <p:sldId id="534" r:id="rId12"/>
    <p:sldId id="531" r:id="rId13"/>
    <p:sldId id="533" r:id="rId14"/>
    <p:sldId id="535" r:id="rId15"/>
    <p:sldId id="536" r:id="rId16"/>
    <p:sldId id="537" r:id="rId17"/>
    <p:sldId id="540" r:id="rId18"/>
    <p:sldId id="518" r:id="rId19"/>
    <p:sldId id="541" r:id="rId20"/>
    <p:sldId id="542" r:id="rId21"/>
    <p:sldId id="543" r:id="rId22"/>
    <p:sldId id="544" r:id="rId23"/>
    <p:sldId id="545" r:id="rId24"/>
    <p:sldId id="546" r:id="rId25"/>
    <p:sldId id="547" r:id="rId26"/>
    <p:sldId id="548" r:id="rId27"/>
    <p:sldId id="549" r:id="rId28"/>
    <p:sldId id="550" r:id="rId29"/>
    <p:sldId id="551" r:id="rId30"/>
    <p:sldId id="552" r:id="rId31"/>
    <p:sldId id="553" r:id="rId32"/>
    <p:sldId id="554" r:id="rId33"/>
    <p:sldId id="508" r:id="rId34"/>
  </p:sldIdLst>
  <p:sldSz cx="12188825"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Arial"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Arial"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Arial"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Arial" pitchFamily="-110" charset="0"/>
        <a:ea typeface="+mn-ea"/>
        <a:cs typeface="+mn-cs"/>
      </a:defRPr>
    </a:lvl5pPr>
    <a:lvl6pPr marL="2286000" algn="l" defTabSz="457200" rtl="0" eaLnBrk="1" latinLnBrk="0" hangingPunct="1">
      <a:defRPr sz="2400" kern="1200">
        <a:solidFill>
          <a:schemeClr val="tx1"/>
        </a:solidFill>
        <a:latin typeface="Arial" pitchFamily="-110" charset="0"/>
        <a:ea typeface="+mn-ea"/>
        <a:cs typeface="+mn-cs"/>
      </a:defRPr>
    </a:lvl6pPr>
    <a:lvl7pPr marL="2743200" algn="l" defTabSz="457200" rtl="0" eaLnBrk="1" latinLnBrk="0" hangingPunct="1">
      <a:defRPr sz="2400" kern="1200">
        <a:solidFill>
          <a:schemeClr val="tx1"/>
        </a:solidFill>
        <a:latin typeface="Arial" pitchFamily="-110" charset="0"/>
        <a:ea typeface="+mn-ea"/>
        <a:cs typeface="+mn-cs"/>
      </a:defRPr>
    </a:lvl7pPr>
    <a:lvl8pPr marL="3200400" algn="l" defTabSz="457200" rtl="0" eaLnBrk="1" latinLnBrk="0" hangingPunct="1">
      <a:defRPr sz="2400" kern="1200">
        <a:solidFill>
          <a:schemeClr val="tx1"/>
        </a:solidFill>
        <a:latin typeface="Arial" pitchFamily="-110" charset="0"/>
        <a:ea typeface="+mn-ea"/>
        <a:cs typeface="+mn-cs"/>
      </a:defRPr>
    </a:lvl8pPr>
    <a:lvl9pPr marL="3657600" algn="l" defTabSz="457200" rtl="0" eaLnBrk="1" latinLnBrk="0" hangingPunct="1">
      <a:defRPr sz="2400" kern="1200">
        <a:solidFill>
          <a:schemeClr val="tx1"/>
        </a:solidFill>
        <a:latin typeface="Arial"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el Grimm" initials="JGG" lastIdx="2" clrIdx="0">
    <p:extLst>
      <p:ext uri="{19B8F6BF-5375-455C-9EA6-DF929625EA0E}">
        <p15:presenceInfo xmlns:p15="http://schemas.microsoft.com/office/powerpoint/2012/main" userId="Joel Grim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35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03" autoAdjust="0"/>
    <p:restoredTop sz="88419"/>
  </p:normalViewPr>
  <p:slideViewPr>
    <p:cSldViewPr>
      <p:cViewPr varScale="1">
        <p:scale>
          <a:sx n="96" d="100"/>
          <a:sy n="96" d="100"/>
        </p:scale>
        <p:origin x="69" y="216"/>
      </p:cViewPr>
      <p:guideLst>
        <p:guide orient="horz" pos="2160"/>
        <p:guide pos="3839"/>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53" d="100"/>
          <a:sy n="153" d="100"/>
        </p:scale>
        <p:origin x="3584"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atin typeface="Times New Roman" pitchFamily="-110" charset="0"/>
              </a:defRPr>
            </a:lvl1pPr>
          </a:lstStyle>
          <a:p>
            <a:endParaRPr lang="en-US" altLang="en-US"/>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atin typeface="Times New Roman" pitchFamily="-110" charset="0"/>
              </a:defRPr>
            </a:lvl1pPr>
          </a:lstStyle>
          <a:p>
            <a:endParaRPr lang="en-US" altLang="en-US"/>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atin typeface="Times New Roman" pitchFamily="-110" charset="0"/>
              </a:defRPr>
            </a:lvl1pPr>
          </a:lstStyle>
          <a:p>
            <a:endParaRPr lang="en-US" altLang="en-US"/>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atin typeface="Times New Roman" pitchFamily="-110" charset="0"/>
              </a:defRPr>
            </a:lvl1pPr>
          </a:lstStyle>
          <a:p>
            <a:fld id="{F294CCFB-749A-2F47-8EBA-00DE4241A432}" type="slidenum">
              <a:rPr lang="en-US" altLang="en-US"/>
              <a:pPr/>
              <a:t>‹#›</a:t>
            </a:fld>
            <a:endParaRPr lang="en-US" altLang="en-US"/>
          </a:p>
        </p:txBody>
      </p:sp>
    </p:spTree>
    <p:extLst>
      <p:ext uri="{BB962C8B-B14F-4D97-AF65-F5344CB8AC3E}">
        <p14:creationId xmlns:p14="http://schemas.microsoft.com/office/powerpoint/2010/main" val="20243235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atin typeface="Times New Roman" pitchFamily="-110" charset="0"/>
              </a:defRPr>
            </a:lvl1pPr>
          </a:lstStyle>
          <a:p>
            <a:endParaRPr lang="en-US" alt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atin typeface="Times New Roman" pitchFamily="-110" charset="0"/>
              </a:defRPr>
            </a:lvl1pPr>
          </a:lstStyle>
          <a:p>
            <a:endParaRPr lang="en-US" altLang="en-US"/>
          </a:p>
        </p:txBody>
      </p:sp>
      <p:sp>
        <p:nvSpPr>
          <p:cNvPr id="2052" name="Rectangle 4"/>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atin typeface="Times New Roman" pitchFamily="-110" charset="0"/>
              </a:defRPr>
            </a:lvl1pPr>
          </a:lstStyle>
          <a:p>
            <a:endParaRPr lang="en-US" altLang="en-US"/>
          </a:p>
        </p:txBody>
      </p:sp>
      <p:sp>
        <p:nvSpPr>
          <p:cNvPr id="2053" name="Rectangle 5"/>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atin typeface="Times New Roman" pitchFamily="-110" charset="0"/>
              </a:defRPr>
            </a:lvl1pPr>
          </a:lstStyle>
          <a:p>
            <a:fld id="{1783C958-1F1B-2347-8B37-D6BC4B56CB47}" type="slidenum">
              <a:rPr lang="en-US" altLang="en-US"/>
              <a:pPr/>
              <a:t>‹#›</a:t>
            </a:fld>
            <a:endParaRPr lang="en-US" altLang="en-US"/>
          </a:p>
        </p:txBody>
      </p:sp>
      <p:sp>
        <p:nvSpPr>
          <p:cNvPr id="2054" name="Rectangle 6"/>
          <p:cNvSpPr>
            <a:spLocks noGrp="1" noChangeArrowheads="1"/>
          </p:cNvSpPr>
          <p:nvPr>
            <p:ph type="body" sz="quarter" idx="3"/>
          </p:nvPr>
        </p:nvSpPr>
        <p:spPr bwMode="auto">
          <a:xfrm>
            <a:off x="911225" y="4343400"/>
            <a:ext cx="5032375"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5" name="Rectangle 7"/>
          <p:cNvSpPr>
            <a:spLocks noGrp="1" noRot="1" noChangeAspect="1" noChangeArrowheads="1" noTextEdit="1"/>
          </p:cNvSpPr>
          <p:nvPr>
            <p:ph type="sldImg" idx="2"/>
          </p:nvPr>
        </p:nvSpPr>
        <p:spPr bwMode="auto">
          <a:xfrm>
            <a:off x="393700" y="692150"/>
            <a:ext cx="6070600" cy="3416300"/>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36048723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D45F1697-B1FD-4BA8-AF78-8F256EB6D420}" type="slidenum">
              <a:rPr lang="en-US"/>
              <a:pPr/>
              <a:t>1</a:t>
            </a:fld>
            <a:endParaRPr lang="en-US"/>
          </a:p>
        </p:txBody>
      </p:sp>
      <p:sp>
        <p:nvSpPr>
          <p:cNvPr id="5122" name="Rectangle 2"/>
          <p:cNvSpPr>
            <a:spLocks noChangeArrowheads="1"/>
          </p:cNvSpPr>
          <p:nvPr/>
        </p:nvSpPr>
        <p:spPr bwMode="auto">
          <a:xfrm>
            <a:off x="3927776" y="0"/>
            <a:ext cx="3006424" cy="461645"/>
          </a:xfrm>
          <a:prstGeom prst="rect">
            <a:avLst/>
          </a:prstGeom>
          <a:noFill/>
          <a:ln w="9525">
            <a:noFill/>
            <a:miter lim="800000"/>
            <a:headEnd/>
            <a:tailEnd/>
          </a:ln>
          <a:effectLst/>
        </p:spPr>
        <p:txBody>
          <a:bodyPr wrap="none" lIns="92231" tIns="46116" rIns="92231" bIns="46116" anchor="ctr"/>
          <a:lstStyle/>
          <a:p>
            <a:endParaRPr lang="en-US"/>
          </a:p>
        </p:txBody>
      </p:sp>
      <p:sp>
        <p:nvSpPr>
          <p:cNvPr id="5123" name="Rectangle 3"/>
          <p:cNvSpPr>
            <a:spLocks noChangeArrowheads="1"/>
          </p:cNvSpPr>
          <p:nvPr/>
        </p:nvSpPr>
        <p:spPr bwMode="auto">
          <a:xfrm>
            <a:off x="3927776" y="8771255"/>
            <a:ext cx="3006424" cy="461645"/>
          </a:xfrm>
          <a:prstGeom prst="rect">
            <a:avLst/>
          </a:prstGeom>
          <a:noFill/>
          <a:ln w="9525">
            <a:noFill/>
            <a:miter lim="800000"/>
            <a:headEnd/>
            <a:tailEnd/>
          </a:ln>
          <a:effectLst/>
        </p:spPr>
        <p:txBody>
          <a:bodyPr lIns="19214" tIns="0" rIns="19214" bIns="0" anchor="b"/>
          <a:lstStyle/>
          <a:p>
            <a:pPr algn="r"/>
            <a:r>
              <a:rPr lang="en-US" sz="1000" i="1" dirty="0">
                <a:latin typeface="Times New Roman" charset="0"/>
              </a:rPr>
              <a:t>1</a:t>
            </a:r>
          </a:p>
        </p:txBody>
      </p:sp>
      <p:sp>
        <p:nvSpPr>
          <p:cNvPr id="5124" name="Rectangle 4"/>
          <p:cNvSpPr>
            <a:spLocks noChangeArrowheads="1"/>
          </p:cNvSpPr>
          <p:nvPr/>
        </p:nvSpPr>
        <p:spPr bwMode="auto">
          <a:xfrm>
            <a:off x="0" y="8771255"/>
            <a:ext cx="3004820" cy="461645"/>
          </a:xfrm>
          <a:prstGeom prst="rect">
            <a:avLst/>
          </a:prstGeom>
          <a:noFill/>
          <a:ln w="9525">
            <a:noFill/>
            <a:miter lim="800000"/>
            <a:headEnd/>
            <a:tailEnd/>
          </a:ln>
          <a:effectLst/>
        </p:spPr>
        <p:txBody>
          <a:bodyPr wrap="none" lIns="92231" tIns="46116" rIns="92231" bIns="46116" anchor="ctr"/>
          <a:lstStyle/>
          <a:p>
            <a:endParaRPr lang="en-US"/>
          </a:p>
        </p:txBody>
      </p:sp>
      <p:sp>
        <p:nvSpPr>
          <p:cNvPr id="5125" name="Rectangle 5"/>
          <p:cNvSpPr>
            <a:spLocks noChangeArrowheads="1"/>
          </p:cNvSpPr>
          <p:nvPr/>
        </p:nvSpPr>
        <p:spPr bwMode="auto">
          <a:xfrm>
            <a:off x="0" y="0"/>
            <a:ext cx="3004820" cy="461645"/>
          </a:xfrm>
          <a:prstGeom prst="rect">
            <a:avLst/>
          </a:prstGeom>
          <a:noFill/>
          <a:ln w="9525">
            <a:noFill/>
            <a:miter lim="800000"/>
            <a:headEnd/>
            <a:tailEnd/>
          </a:ln>
          <a:effectLst/>
        </p:spPr>
        <p:txBody>
          <a:bodyPr wrap="none" lIns="92231" tIns="46116" rIns="92231" bIns="46116" anchor="ctr"/>
          <a:lstStyle/>
          <a:p>
            <a:endParaRPr lang="en-US"/>
          </a:p>
        </p:txBody>
      </p:sp>
      <p:sp>
        <p:nvSpPr>
          <p:cNvPr id="5126" name="Rectangle 6"/>
          <p:cNvSpPr>
            <a:spLocks noChangeArrowheads="1"/>
          </p:cNvSpPr>
          <p:nvPr/>
        </p:nvSpPr>
        <p:spPr bwMode="auto">
          <a:xfrm>
            <a:off x="3926170" y="0"/>
            <a:ext cx="3008031" cy="461645"/>
          </a:xfrm>
          <a:prstGeom prst="rect">
            <a:avLst/>
          </a:prstGeom>
          <a:noFill/>
          <a:ln w="9525">
            <a:noFill/>
            <a:miter lim="800000"/>
            <a:headEnd/>
            <a:tailEnd/>
          </a:ln>
          <a:effectLst/>
        </p:spPr>
        <p:txBody>
          <a:bodyPr wrap="none" lIns="92231" tIns="46116" rIns="92231" bIns="46116" anchor="ctr"/>
          <a:lstStyle/>
          <a:p>
            <a:endParaRPr lang="en-US"/>
          </a:p>
        </p:txBody>
      </p:sp>
      <p:sp>
        <p:nvSpPr>
          <p:cNvPr id="5127" name="Rectangle 7"/>
          <p:cNvSpPr>
            <a:spLocks noChangeArrowheads="1"/>
          </p:cNvSpPr>
          <p:nvPr/>
        </p:nvSpPr>
        <p:spPr bwMode="auto">
          <a:xfrm>
            <a:off x="3926170" y="8771255"/>
            <a:ext cx="3008031" cy="461645"/>
          </a:xfrm>
          <a:prstGeom prst="rect">
            <a:avLst/>
          </a:prstGeom>
          <a:noFill/>
          <a:ln w="9525">
            <a:noFill/>
            <a:miter lim="800000"/>
            <a:headEnd/>
            <a:tailEnd/>
          </a:ln>
          <a:effectLst/>
        </p:spPr>
        <p:txBody>
          <a:bodyPr lIns="19214" tIns="0" rIns="19214" bIns="0" anchor="b"/>
          <a:lstStyle/>
          <a:p>
            <a:pPr algn="r"/>
            <a:r>
              <a:rPr lang="en-US" sz="1000" i="1" dirty="0">
                <a:latin typeface="Times New Roman" charset="0"/>
              </a:rPr>
              <a:t>1</a:t>
            </a:r>
          </a:p>
        </p:txBody>
      </p:sp>
      <p:sp>
        <p:nvSpPr>
          <p:cNvPr id="5128" name="Rectangle 8"/>
          <p:cNvSpPr>
            <a:spLocks noChangeArrowheads="1"/>
          </p:cNvSpPr>
          <p:nvPr/>
        </p:nvSpPr>
        <p:spPr bwMode="auto">
          <a:xfrm>
            <a:off x="0" y="8771255"/>
            <a:ext cx="3004820" cy="461645"/>
          </a:xfrm>
          <a:prstGeom prst="rect">
            <a:avLst/>
          </a:prstGeom>
          <a:noFill/>
          <a:ln w="9525">
            <a:noFill/>
            <a:miter lim="800000"/>
            <a:headEnd/>
            <a:tailEnd/>
          </a:ln>
          <a:effectLst/>
        </p:spPr>
        <p:txBody>
          <a:bodyPr wrap="none" lIns="92231" tIns="46116" rIns="92231" bIns="46116" anchor="ctr"/>
          <a:lstStyle/>
          <a:p>
            <a:endParaRPr lang="en-US"/>
          </a:p>
        </p:txBody>
      </p:sp>
      <p:sp>
        <p:nvSpPr>
          <p:cNvPr id="5129" name="Rectangle 9"/>
          <p:cNvSpPr>
            <a:spLocks noChangeArrowheads="1"/>
          </p:cNvSpPr>
          <p:nvPr/>
        </p:nvSpPr>
        <p:spPr bwMode="auto">
          <a:xfrm>
            <a:off x="0" y="0"/>
            <a:ext cx="3004820" cy="461645"/>
          </a:xfrm>
          <a:prstGeom prst="rect">
            <a:avLst/>
          </a:prstGeom>
          <a:noFill/>
          <a:ln w="9525">
            <a:noFill/>
            <a:miter lim="800000"/>
            <a:headEnd/>
            <a:tailEnd/>
          </a:ln>
          <a:effectLst/>
        </p:spPr>
        <p:txBody>
          <a:bodyPr wrap="none" lIns="92231" tIns="46116" rIns="92231" bIns="46116" anchor="ctr"/>
          <a:lstStyle/>
          <a:p>
            <a:endParaRPr lang="en-US"/>
          </a:p>
        </p:txBody>
      </p:sp>
      <p:sp>
        <p:nvSpPr>
          <p:cNvPr id="5130" name="Rectangle 10"/>
          <p:cNvSpPr>
            <a:spLocks noGrp="1" noRot="1" noChangeAspect="1" noChangeArrowheads="1" noTextEdit="1"/>
          </p:cNvSpPr>
          <p:nvPr>
            <p:ph type="sldImg"/>
          </p:nvPr>
        </p:nvSpPr>
        <p:spPr>
          <a:xfrm>
            <a:off x="390525" y="693738"/>
            <a:ext cx="6153150" cy="3462337"/>
          </a:xfrm>
          <a:ln cap="flat"/>
        </p:spPr>
      </p:sp>
      <p:sp>
        <p:nvSpPr>
          <p:cNvPr id="5131" name="Rectangle 11"/>
          <p:cNvSpPr>
            <a:spLocks noGrp="1" noChangeArrowheads="1"/>
          </p:cNvSpPr>
          <p:nvPr>
            <p:ph type="body" idx="1"/>
          </p:nvPr>
        </p:nvSpPr>
        <p:spPr>
          <a:ln/>
        </p:spPr>
        <p:txBody>
          <a:bodyPr/>
          <a:lstStyle/>
          <a:p>
            <a:r>
              <a:rPr lang="en-US" sz="800" dirty="0"/>
              <a:t>Check distro statement before using:</a:t>
            </a:r>
          </a:p>
          <a:p>
            <a:r>
              <a:rPr lang="en-US" sz="800" dirty="0"/>
              <a:t>DISTRIBUTION STATEMENT A. Approved for pubic release: distribution is unlimited.</a:t>
            </a:r>
          </a:p>
          <a:p>
            <a:r>
              <a:rPr lang="en-US" sz="800" dirty="0"/>
              <a:t>This material is based upon work supported under Air Force Contract No. FA8721-05-C-0002 and/or FA8702-15-D-0001. Any opinions, findings, conclusions or recommendations expressed in this material are those of the author(s) and do not necessarily reflect the views of the U.S. Air Force.</a:t>
            </a:r>
          </a:p>
          <a:p>
            <a:pPr>
              <a:spcBef>
                <a:spcPts val="300"/>
              </a:spcBef>
            </a:pPr>
            <a:r>
              <a:rPr lang="en-US" sz="800" dirty="0"/>
              <a:t>© 2021 Massachusetts Institute of Technology.</a:t>
            </a:r>
          </a:p>
          <a:p>
            <a:pPr>
              <a:spcBef>
                <a:spcPts val="300"/>
              </a:spcBef>
            </a:pPr>
            <a:r>
              <a:rPr lang="en-US" sz="800" dirty="0"/>
              <a:t>Delivered to the U.S. Government with Unlimited Rights, as defined in DFARS Part 252.227-7013 or 7014 (Feb 2014). Notwithstanding any copyright notice, U.S. Government rights in this work are defined by DFARS 252.227-7013 or DFARS 252.227-7014 as detailed above. Use of this work other than as specifically authorized by the U.S. Government may violate any copyrights that exist in this work.</a:t>
            </a:r>
          </a:p>
          <a:p>
            <a:endParaRPr lang="en-US" dirty="0"/>
          </a:p>
        </p:txBody>
      </p:sp>
    </p:spTree>
    <p:extLst>
      <p:ext uri="{BB962C8B-B14F-4D97-AF65-F5344CB8AC3E}">
        <p14:creationId xmlns:p14="http://schemas.microsoft.com/office/powerpoint/2010/main" val="1630495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83C958-1F1B-2347-8B37-D6BC4B56CB47}" type="slidenum">
              <a:rPr lang="en-US" altLang="en-US" smtClean="0"/>
              <a:pPr/>
              <a:t>14</a:t>
            </a:fld>
            <a:endParaRPr lang="en-US" altLang="en-US"/>
          </a:p>
        </p:txBody>
      </p:sp>
    </p:spTree>
    <p:extLst>
      <p:ext uri="{BB962C8B-B14F-4D97-AF65-F5344CB8AC3E}">
        <p14:creationId xmlns:p14="http://schemas.microsoft.com/office/powerpoint/2010/main" val="222517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83C958-1F1B-2347-8B37-D6BC4B56CB47}" type="slidenum">
              <a:rPr lang="en-US" altLang="en-US" smtClean="0"/>
              <a:pPr/>
              <a:t>15</a:t>
            </a:fld>
            <a:endParaRPr lang="en-US" altLang="en-US"/>
          </a:p>
        </p:txBody>
      </p:sp>
    </p:spTree>
    <p:extLst>
      <p:ext uri="{BB962C8B-B14F-4D97-AF65-F5344CB8AC3E}">
        <p14:creationId xmlns:p14="http://schemas.microsoft.com/office/powerpoint/2010/main" val="2364180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83C958-1F1B-2347-8B37-D6BC4B56CB47}" type="slidenum">
              <a:rPr lang="en-US" altLang="en-US" smtClean="0"/>
              <a:pPr/>
              <a:t>16</a:t>
            </a:fld>
            <a:endParaRPr lang="en-US" altLang="en-US"/>
          </a:p>
        </p:txBody>
      </p:sp>
    </p:spTree>
    <p:extLst>
      <p:ext uri="{BB962C8B-B14F-4D97-AF65-F5344CB8AC3E}">
        <p14:creationId xmlns:p14="http://schemas.microsoft.com/office/powerpoint/2010/main" val="1732763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83C958-1F1B-2347-8B37-D6BC4B56CB47}" type="slidenum">
              <a:rPr lang="en-US" altLang="en-US" smtClean="0"/>
              <a:pPr/>
              <a:t>18</a:t>
            </a:fld>
            <a:endParaRPr lang="en-US" altLang="en-US"/>
          </a:p>
        </p:txBody>
      </p:sp>
    </p:spTree>
    <p:extLst>
      <p:ext uri="{BB962C8B-B14F-4D97-AF65-F5344CB8AC3E}">
        <p14:creationId xmlns:p14="http://schemas.microsoft.com/office/powerpoint/2010/main" val="974027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83C958-1F1B-2347-8B37-D6BC4B56CB47}" type="slidenum">
              <a:rPr lang="en-US" altLang="en-US" smtClean="0"/>
              <a:pPr/>
              <a:t>19</a:t>
            </a:fld>
            <a:endParaRPr lang="en-US" altLang="en-US"/>
          </a:p>
        </p:txBody>
      </p:sp>
    </p:spTree>
    <p:extLst>
      <p:ext uri="{BB962C8B-B14F-4D97-AF65-F5344CB8AC3E}">
        <p14:creationId xmlns:p14="http://schemas.microsoft.com/office/powerpoint/2010/main" val="2353088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83C958-1F1B-2347-8B37-D6BC4B56CB47}" type="slidenum">
              <a:rPr lang="en-US" altLang="en-US" smtClean="0"/>
              <a:pPr/>
              <a:t>20</a:t>
            </a:fld>
            <a:endParaRPr lang="en-US" altLang="en-US"/>
          </a:p>
        </p:txBody>
      </p:sp>
    </p:spTree>
    <p:extLst>
      <p:ext uri="{BB962C8B-B14F-4D97-AF65-F5344CB8AC3E}">
        <p14:creationId xmlns:p14="http://schemas.microsoft.com/office/powerpoint/2010/main" val="36301866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83C958-1F1B-2347-8B37-D6BC4B56CB47}" type="slidenum">
              <a:rPr lang="en-US" altLang="en-US" smtClean="0"/>
              <a:pPr/>
              <a:t>21</a:t>
            </a:fld>
            <a:endParaRPr lang="en-US" altLang="en-US"/>
          </a:p>
        </p:txBody>
      </p:sp>
    </p:spTree>
    <p:extLst>
      <p:ext uri="{BB962C8B-B14F-4D97-AF65-F5344CB8AC3E}">
        <p14:creationId xmlns:p14="http://schemas.microsoft.com/office/powerpoint/2010/main" val="4093639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83C958-1F1B-2347-8B37-D6BC4B56CB47}" type="slidenum">
              <a:rPr lang="en-US" altLang="en-US" smtClean="0"/>
              <a:pPr/>
              <a:t>22</a:t>
            </a:fld>
            <a:endParaRPr lang="en-US" altLang="en-US"/>
          </a:p>
        </p:txBody>
      </p:sp>
    </p:spTree>
    <p:extLst>
      <p:ext uri="{BB962C8B-B14F-4D97-AF65-F5344CB8AC3E}">
        <p14:creationId xmlns:p14="http://schemas.microsoft.com/office/powerpoint/2010/main" val="24952913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83C958-1F1B-2347-8B37-D6BC4B56CB47}" type="slidenum">
              <a:rPr lang="en-US" altLang="en-US" smtClean="0"/>
              <a:pPr/>
              <a:t>23</a:t>
            </a:fld>
            <a:endParaRPr lang="en-US" altLang="en-US"/>
          </a:p>
        </p:txBody>
      </p:sp>
    </p:spTree>
    <p:extLst>
      <p:ext uri="{BB962C8B-B14F-4D97-AF65-F5344CB8AC3E}">
        <p14:creationId xmlns:p14="http://schemas.microsoft.com/office/powerpoint/2010/main" val="8483167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83C958-1F1B-2347-8B37-D6BC4B56CB47}" type="slidenum">
              <a:rPr lang="en-US" altLang="en-US" smtClean="0"/>
              <a:pPr/>
              <a:t>24</a:t>
            </a:fld>
            <a:endParaRPr lang="en-US" altLang="en-US"/>
          </a:p>
        </p:txBody>
      </p:sp>
    </p:spTree>
    <p:extLst>
      <p:ext uri="{BB962C8B-B14F-4D97-AF65-F5344CB8AC3E}">
        <p14:creationId xmlns:p14="http://schemas.microsoft.com/office/powerpoint/2010/main" val="1333904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D45F1697-B1FD-4BA8-AF78-8F256EB6D420}" type="slidenum">
              <a:rPr lang="en-US"/>
              <a:pPr/>
              <a:t>2</a:t>
            </a:fld>
            <a:endParaRPr lang="en-US"/>
          </a:p>
        </p:txBody>
      </p:sp>
      <p:sp>
        <p:nvSpPr>
          <p:cNvPr id="5122" name="Rectangle 2"/>
          <p:cNvSpPr>
            <a:spLocks noChangeArrowheads="1"/>
          </p:cNvSpPr>
          <p:nvPr/>
        </p:nvSpPr>
        <p:spPr bwMode="auto">
          <a:xfrm>
            <a:off x="3927776" y="0"/>
            <a:ext cx="3006424" cy="461645"/>
          </a:xfrm>
          <a:prstGeom prst="rect">
            <a:avLst/>
          </a:prstGeom>
          <a:noFill/>
          <a:ln w="9525">
            <a:noFill/>
            <a:miter lim="800000"/>
            <a:headEnd/>
            <a:tailEnd/>
          </a:ln>
          <a:effectLst/>
        </p:spPr>
        <p:txBody>
          <a:bodyPr wrap="none" lIns="92231" tIns="46116" rIns="92231" bIns="46116" anchor="ctr"/>
          <a:lstStyle/>
          <a:p>
            <a:endParaRPr lang="en-US"/>
          </a:p>
        </p:txBody>
      </p:sp>
      <p:sp>
        <p:nvSpPr>
          <p:cNvPr id="5123" name="Rectangle 3"/>
          <p:cNvSpPr>
            <a:spLocks noChangeArrowheads="1"/>
          </p:cNvSpPr>
          <p:nvPr/>
        </p:nvSpPr>
        <p:spPr bwMode="auto">
          <a:xfrm>
            <a:off x="3927776" y="8771255"/>
            <a:ext cx="3006424" cy="461645"/>
          </a:xfrm>
          <a:prstGeom prst="rect">
            <a:avLst/>
          </a:prstGeom>
          <a:noFill/>
          <a:ln w="9525">
            <a:noFill/>
            <a:miter lim="800000"/>
            <a:headEnd/>
            <a:tailEnd/>
          </a:ln>
          <a:effectLst/>
        </p:spPr>
        <p:txBody>
          <a:bodyPr lIns="19214" tIns="0" rIns="19214" bIns="0" anchor="b"/>
          <a:lstStyle/>
          <a:p>
            <a:pPr algn="r"/>
            <a:r>
              <a:rPr lang="en-US" sz="1000" i="1" dirty="0">
                <a:latin typeface="Times New Roman" charset="0"/>
              </a:rPr>
              <a:t>1</a:t>
            </a:r>
          </a:p>
        </p:txBody>
      </p:sp>
      <p:sp>
        <p:nvSpPr>
          <p:cNvPr id="5124" name="Rectangle 4"/>
          <p:cNvSpPr>
            <a:spLocks noChangeArrowheads="1"/>
          </p:cNvSpPr>
          <p:nvPr/>
        </p:nvSpPr>
        <p:spPr bwMode="auto">
          <a:xfrm>
            <a:off x="0" y="8771255"/>
            <a:ext cx="3004820" cy="461645"/>
          </a:xfrm>
          <a:prstGeom prst="rect">
            <a:avLst/>
          </a:prstGeom>
          <a:noFill/>
          <a:ln w="9525">
            <a:noFill/>
            <a:miter lim="800000"/>
            <a:headEnd/>
            <a:tailEnd/>
          </a:ln>
          <a:effectLst/>
        </p:spPr>
        <p:txBody>
          <a:bodyPr wrap="none" lIns="92231" tIns="46116" rIns="92231" bIns="46116" anchor="ctr"/>
          <a:lstStyle/>
          <a:p>
            <a:endParaRPr lang="en-US"/>
          </a:p>
        </p:txBody>
      </p:sp>
      <p:sp>
        <p:nvSpPr>
          <p:cNvPr id="5125" name="Rectangle 5"/>
          <p:cNvSpPr>
            <a:spLocks noChangeArrowheads="1"/>
          </p:cNvSpPr>
          <p:nvPr/>
        </p:nvSpPr>
        <p:spPr bwMode="auto">
          <a:xfrm>
            <a:off x="0" y="0"/>
            <a:ext cx="3004820" cy="461645"/>
          </a:xfrm>
          <a:prstGeom prst="rect">
            <a:avLst/>
          </a:prstGeom>
          <a:noFill/>
          <a:ln w="9525">
            <a:noFill/>
            <a:miter lim="800000"/>
            <a:headEnd/>
            <a:tailEnd/>
          </a:ln>
          <a:effectLst/>
        </p:spPr>
        <p:txBody>
          <a:bodyPr wrap="none" lIns="92231" tIns="46116" rIns="92231" bIns="46116" anchor="ctr"/>
          <a:lstStyle/>
          <a:p>
            <a:endParaRPr lang="en-US"/>
          </a:p>
        </p:txBody>
      </p:sp>
      <p:sp>
        <p:nvSpPr>
          <p:cNvPr id="5126" name="Rectangle 6"/>
          <p:cNvSpPr>
            <a:spLocks noChangeArrowheads="1"/>
          </p:cNvSpPr>
          <p:nvPr/>
        </p:nvSpPr>
        <p:spPr bwMode="auto">
          <a:xfrm>
            <a:off x="3926170" y="0"/>
            <a:ext cx="3008031" cy="461645"/>
          </a:xfrm>
          <a:prstGeom prst="rect">
            <a:avLst/>
          </a:prstGeom>
          <a:noFill/>
          <a:ln w="9525">
            <a:noFill/>
            <a:miter lim="800000"/>
            <a:headEnd/>
            <a:tailEnd/>
          </a:ln>
          <a:effectLst/>
        </p:spPr>
        <p:txBody>
          <a:bodyPr wrap="none" lIns="92231" tIns="46116" rIns="92231" bIns="46116" anchor="ctr"/>
          <a:lstStyle/>
          <a:p>
            <a:endParaRPr lang="en-US"/>
          </a:p>
        </p:txBody>
      </p:sp>
      <p:sp>
        <p:nvSpPr>
          <p:cNvPr id="5127" name="Rectangle 7"/>
          <p:cNvSpPr>
            <a:spLocks noChangeArrowheads="1"/>
          </p:cNvSpPr>
          <p:nvPr/>
        </p:nvSpPr>
        <p:spPr bwMode="auto">
          <a:xfrm>
            <a:off x="3926170" y="8771255"/>
            <a:ext cx="3008031" cy="461645"/>
          </a:xfrm>
          <a:prstGeom prst="rect">
            <a:avLst/>
          </a:prstGeom>
          <a:noFill/>
          <a:ln w="9525">
            <a:noFill/>
            <a:miter lim="800000"/>
            <a:headEnd/>
            <a:tailEnd/>
          </a:ln>
          <a:effectLst/>
        </p:spPr>
        <p:txBody>
          <a:bodyPr lIns="19214" tIns="0" rIns="19214" bIns="0" anchor="b"/>
          <a:lstStyle/>
          <a:p>
            <a:pPr algn="r"/>
            <a:r>
              <a:rPr lang="en-US" sz="1000" i="1" dirty="0">
                <a:latin typeface="Times New Roman" charset="0"/>
              </a:rPr>
              <a:t>1</a:t>
            </a:r>
          </a:p>
        </p:txBody>
      </p:sp>
      <p:sp>
        <p:nvSpPr>
          <p:cNvPr id="5128" name="Rectangle 8"/>
          <p:cNvSpPr>
            <a:spLocks noChangeArrowheads="1"/>
          </p:cNvSpPr>
          <p:nvPr/>
        </p:nvSpPr>
        <p:spPr bwMode="auto">
          <a:xfrm>
            <a:off x="0" y="8771255"/>
            <a:ext cx="3004820" cy="461645"/>
          </a:xfrm>
          <a:prstGeom prst="rect">
            <a:avLst/>
          </a:prstGeom>
          <a:noFill/>
          <a:ln w="9525">
            <a:noFill/>
            <a:miter lim="800000"/>
            <a:headEnd/>
            <a:tailEnd/>
          </a:ln>
          <a:effectLst/>
        </p:spPr>
        <p:txBody>
          <a:bodyPr wrap="none" lIns="92231" tIns="46116" rIns="92231" bIns="46116" anchor="ctr"/>
          <a:lstStyle/>
          <a:p>
            <a:endParaRPr lang="en-US"/>
          </a:p>
        </p:txBody>
      </p:sp>
      <p:sp>
        <p:nvSpPr>
          <p:cNvPr id="5129" name="Rectangle 9"/>
          <p:cNvSpPr>
            <a:spLocks noChangeArrowheads="1"/>
          </p:cNvSpPr>
          <p:nvPr/>
        </p:nvSpPr>
        <p:spPr bwMode="auto">
          <a:xfrm>
            <a:off x="0" y="0"/>
            <a:ext cx="3004820" cy="461645"/>
          </a:xfrm>
          <a:prstGeom prst="rect">
            <a:avLst/>
          </a:prstGeom>
          <a:noFill/>
          <a:ln w="9525">
            <a:noFill/>
            <a:miter lim="800000"/>
            <a:headEnd/>
            <a:tailEnd/>
          </a:ln>
          <a:effectLst/>
        </p:spPr>
        <p:txBody>
          <a:bodyPr wrap="none" lIns="92231" tIns="46116" rIns="92231" bIns="46116" anchor="ctr"/>
          <a:lstStyle/>
          <a:p>
            <a:endParaRPr lang="en-US"/>
          </a:p>
        </p:txBody>
      </p:sp>
      <p:sp>
        <p:nvSpPr>
          <p:cNvPr id="5130" name="Rectangle 10"/>
          <p:cNvSpPr>
            <a:spLocks noGrp="1" noRot="1" noChangeAspect="1" noChangeArrowheads="1" noTextEdit="1"/>
          </p:cNvSpPr>
          <p:nvPr>
            <p:ph type="sldImg"/>
          </p:nvPr>
        </p:nvSpPr>
        <p:spPr>
          <a:xfrm>
            <a:off x="390525" y="693738"/>
            <a:ext cx="6153150" cy="3462337"/>
          </a:xfrm>
          <a:ln cap="flat"/>
        </p:spPr>
      </p:sp>
      <p:sp>
        <p:nvSpPr>
          <p:cNvPr id="5131" name="Rectangle 11"/>
          <p:cNvSpPr>
            <a:spLocks noGrp="1" noChangeArrowheads="1"/>
          </p:cNvSpPr>
          <p:nvPr>
            <p:ph type="body" idx="1"/>
          </p:nvPr>
        </p:nvSpPr>
        <p:spPr>
          <a:ln/>
        </p:spPr>
        <p:txBody>
          <a:bodyPr/>
          <a:lstStyle/>
          <a:p>
            <a:endParaRPr lang="en-US" dirty="0"/>
          </a:p>
        </p:txBody>
      </p:sp>
    </p:spTree>
    <p:extLst>
      <p:ext uri="{BB962C8B-B14F-4D97-AF65-F5344CB8AC3E}">
        <p14:creationId xmlns:p14="http://schemas.microsoft.com/office/powerpoint/2010/main" val="31692218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83C958-1F1B-2347-8B37-D6BC4B56CB47}" type="slidenum">
              <a:rPr lang="en-US" altLang="en-US" smtClean="0"/>
              <a:pPr/>
              <a:t>26</a:t>
            </a:fld>
            <a:endParaRPr lang="en-US" altLang="en-US"/>
          </a:p>
        </p:txBody>
      </p:sp>
    </p:spTree>
    <p:extLst>
      <p:ext uri="{BB962C8B-B14F-4D97-AF65-F5344CB8AC3E}">
        <p14:creationId xmlns:p14="http://schemas.microsoft.com/office/powerpoint/2010/main" val="11889060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83C958-1F1B-2347-8B37-D6BC4B56CB47}" type="slidenum">
              <a:rPr lang="en-US" altLang="en-US" smtClean="0"/>
              <a:pPr/>
              <a:t>27</a:t>
            </a:fld>
            <a:endParaRPr lang="en-US" altLang="en-US"/>
          </a:p>
        </p:txBody>
      </p:sp>
    </p:spTree>
    <p:extLst>
      <p:ext uri="{BB962C8B-B14F-4D97-AF65-F5344CB8AC3E}">
        <p14:creationId xmlns:p14="http://schemas.microsoft.com/office/powerpoint/2010/main" val="1199222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83C958-1F1B-2347-8B37-D6BC4B56CB47}" type="slidenum">
              <a:rPr lang="en-US" altLang="en-US" smtClean="0"/>
              <a:pPr/>
              <a:t>28</a:t>
            </a:fld>
            <a:endParaRPr lang="en-US" altLang="en-US"/>
          </a:p>
        </p:txBody>
      </p:sp>
    </p:spTree>
    <p:extLst>
      <p:ext uri="{BB962C8B-B14F-4D97-AF65-F5344CB8AC3E}">
        <p14:creationId xmlns:p14="http://schemas.microsoft.com/office/powerpoint/2010/main" val="3716216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83C958-1F1B-2347-8B37-D6BC4B56CB47}" type="slidenum">
              <a:rPr lang="en-US" altLang="en-US" smtClean="0"/>
              <a:pPr/>
              <a:t>31</a:t>
            </a:fld>
            <a:endParaRPr lang="en-US" altLang="en-US"/>
          </a:p>
        </p:txBody>
      </p:sp>
    </p:spTree>
    <p:extLst>
      <p:ext uri="{BB962C8B-B14F-4D97-AF65-F5344CB8AC3E}">
        <p14:creationId xmlns:p14="http://schemas.microsoft.com/office/powerpoint/2010/main" val="3785925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83C958-1F1B-2347-8B37-D6BC4B56CB47}" type="slidenum">
              <a:rPr lang="en-US" altLang="en-US" smtClean="0"/>
              <a:pPr/>
              <a:t>32</a:t>
            </a:fld>
            <a:endParaRPr lang="en-US" altLang="en-US"/>
          </a:p>
        </p:txBody>
      </p:sp>
    </p:spTree>
    <p:extLst>
      <p:ext uri="{BB962C8B-B14F-4D97-AF65-F5344CB8AC3E}">
        <p14:creationId xmlns:p14="http://schemas.microsoft.com/office/powerpoint/2010/main" val="12010593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93738"/>
            <a:ext cx="6153150" cy="3462337"/>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0BE28CF-9C7C-4B04-ABED-53683CB7B66B}" type="slidenum">
              <a:rPr lang="en-US" smtClean="0"/>
              <a:pPr>
                <a:defRPr/>
              </a:pPr>
              <a:t>33</a:t>
            </a:fld>
            <a:endParaRPr lang="en-US"/>
          </a:p>
        </p:txBody>
      </p:sp>
    </p:spTree>
    <p:extLst>
      <p:ext uri="{BB962C8B-B14F-4D97-AF65-F5344CB8AC3E}">
        <p14:creationId xmlns:p14="http://schemas.microsoft.com/office/powerpoint/2010/main" val="1770707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83C958-1F1B-2347-8B37-D6BC4B56CB47}" type="slidenum">
              <a:rPr lang="en-US" altLang="en-US" smtClean="0"/>
              <a:pPr/>
              <a:t>3</a:t>
            </a:fld>
            <a:endParaRPr lang="en-US" altLang="en-US"/>
          </a:p>
        </p:txBody>
      </p:sp>
    </p:spTree>
    <p:extLst>
      <p:ext uri="{BB962C8B-B14F-4D97-AF65-F5344CB8AC3E}">
        <p14:creationId xmlns:p14="http://schemas.microsoft.com/office/powerpoint/2010/main" val="230386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83C958-1F1B-2347-8B37-D6BC4B56CB47}" type="slidenum">
              <a:rPr lang="en-US" altLang="en-US" smtClean="0"/>
              <a:pPr/>
              <a:t>4</a:t>
            </a:fld>
            <a:endParaRPr lang="en-US" altLang="en-US"/>
          </a:p>
        </p:txBody>
      </p:sp>
    </p:spTree>
    <p:extLst>
      <p:ext uri="{BB962C8B-B14F-4D97-AF65-F5344CB8AC3E}">
        <p14:creationId xmlns:p14="http://schemas.microsoft.com/office/powerpoint/2010/main" val="3781847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83C958-1F1B-2347-8B37-D6BC4B56CB47}" type="slidenum">
              <a:rPr lang="en-US" altLang="en-US" smtClean="0"/>
              <a:pPr/>
              <a:t>8</a:t>
            </a:fld>
            <a:endParaRPr lang="en-US" altLang="en-US"/>
          </a:p>
        </p:txBody>
      </p:sp>
    </p:spTree>
    <p:extLst>
      <p:ext uri="{BB962C8B-B14F-4D97-AF65-F5344CB8AC3E}">
        <p14:creationId xmlns:p14="http://schemas.microsoft.com/office/powerpoint/2010/main" val="425309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83C958-1F1B-2347-8B37-D6BC4B56CB47}" type="slidenum">
              <a:rPr lang="en-US" altLang="en-US" smtClean="0"/>
              <a:pPr/>
              <a:t>9</a:t>
            </a:fld>
            <a:endParaRPr lang="en-US" altLang="en-US"/>
          </a:p>
        </p:txBody>
      </p:sp>
    </p:spTree>
    <p:extLst>
      <p:ext uri="{BB962C8B-B14F-4D97-AF65-F5344CB8AC3E}">
        <p14:creationId xmlns:p14="http://schemas.microsoft.com/office/powerpoint/2010/main" val="3472023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83C958-1F1B-2347-8B37-D6BC4B56CB47}" type="slidenum">
              <a:rPr lang="en-US" altLang="en-US" smtClean="0"/>
              <a:pPr/>
              <a:t>10</a:t>
            </a:fld>
            <a:endParaRPr lang="en-US" altLang="en-US"/>
          </a:p>
        </p:txBody>
      </p:sp>
    </p:spTree>
    <p:extLst>
      <p:ext uri="{BB962C8B-B14F-4D97-AF65-F5344CB8AC3E}">
        <p14:creationId xmlns:p14="http://schemas.microsoft.com/office/powerpoint/2010/main" val="188029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83C958-1F1B-2347-8B37-D6BC4B56CB47}" type="slidenum">
              <a:rPr lang="en-US" altLang="en-US" smtClean="0"/>
              <a:pPr/>
              <a:t>12</a:t>
            </a:fld>
            <a:endParaRPr lang="en-US" altLang="en-US"/>
          </a:p>
        </p:txBody>
      </p:sp>
    </p:spTree>
    <p:extLst>
      <p:ext uri="{BB962C8B-B14F-4D97-AF65-F5344CB8AC3E}">
        <p14:creationId xmlns:p14="http://schemas.microsoft.com/office/powerpoint/2010/main" val="1306291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83C958-1F1B-2347-8B37-D6BC4B56CB47}" type="slidenum">
              <a:rPr lang="en-US" altLang="en-US" smtClean="0"/>
              <a:pPr/>
              <a:t>13</a:t>
            </a:fld>
            <a:endParaRPr lang="en-US" altLang="en-US"/>
          </a:p>
        </p:txBody>
      </p:sp>
    </p:spTree>
    <p:extLst>
      <p:ext uri="{BB962C8B-B14F-4D97-AF65-F5344CB8AC3E}">
        <p14:creationId xmlns:p14="http://schemas.microsoft.com/office/powerpoint/2010/main" val="17842451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6" name="Rectangle 1026"/>
          <p:cNvSpPr>
            <a:spLocks noGrp="1" noChangeArrowheads="1"/>
          </p:cNvSpPr>
          <p:nvPr>
            <p:ph type="ctrTitle"/>
          </p:nvPr>
        </p:nvSpPr>
        <p:spPr>
          <a:xfrm>
            <a:off x="1109183" y="1389888"/>
            <a:ext cx="9970459" cy="1298448"/>
          </a:xfrm>
        </p:spPr>
        <p:txBody>
          <a:bodyPr anchor="b" anchorCtr="0"/>
          <a:lstStyle>
            <a:lvl1pPr>
              <a:lnSpc>
                <a:spcPct val="100000"/>
              </a:lnSpc>
              <a:spcAft>
                <a:spcPts val="600"/>
              </a:spcAft>
              <a:defRPr sz="3600"/>
            </a:lvl1pPr>
          </a:lstStyle>
          <a:p>
            <a:r>
              <a:rPr lang="en-US" altLang="en-US"/>
              <a:t>Click to edit Master title style</a:t>
            </a:r>
            <a:endParaRPr lang="en-US" altLang="en-US" dirty="0"/>
          </a:p>
        </p:txBody>
      </p:sp>
      <p:sp>
        <p:nvSpPr>
          <p:cNvPr id="6202" name="Rectangle 1082"/>
          <p:cNvSpPr>
            <a:spLocks noGrp="1" noChangeArrowheads="1"/>
          </p:cNvSpPr>
          <p:nvPr>
            <p:ph type="subTitle" sz="quarter" idx="1"/>
          </p:nvPr>
        </p:nvSpPr>
        <p:spPr>
          <a:xfrm>
            <a:off x="1109183" y="3008376"/>
            <a:ext cx="9970459" cy="1792224"/>
          </a:xfrm>
          <a:prstGeom prst="rect">
            <a:avLst/>
          </a:prstGeom>
          <a:ln w="12700">
            <a:headEnd type="none" w="sm" len="sm"/>
            <a:tailEnd type="none" w="sm" len="sm"/>
          </a:ln>
        </p:spPr>
        <p:txBody>
          <a:bodyPr lIns="91440" tIns="45720" rIns="91440" bIns="45720" anchor="ctr" anchorCtr="0"/>
          <a:lstStyle>
            <a:lvl1pPr marL="0" indent="0" algn="ctr">
              <a:lnSpc>
                <a:spcPct val="100000"/>
              </a:lnSpc>
              <a:spcBef>
                <a:spcPts val="0"/>
              </a:spcBef>
              <a:spcAft>
                <a:spcPts val="2400"/>
              </a:spcAft>
              <a:buFontTx/>
              <a:buNone/>
              <a:defRPr sz="2200"/>
            </a:lvl1pPr>
          </a:lstStyle>
          <a:p>
            <a:r>
              <a:rPr lang="en-US" altLang="en-US"/>
              <a:t>Click to edit Master subtitle style</a:t>
            </a:r>
            <a:endParaRPr lang="en-US" altLang="en-US" dirty="0"/>
          </a:p>
        </p:txBody>
      </p:sp>
      <p:sp>
        <p:nvSpPr>
          <p:cNvPr id="9" name="Freeform 8"/>
          <p:cNvSpPr>
            <a:spLocks/>
          </p:cNvSpPr>
          <p:nvPr userDrawn="1"/>
        </p:nvSpPr>
        <p:spPr bwMode="auto">
          <a:xfrm>
            <a:off x="0" y="950976"/>
            <a:ext cx="12188825"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chemeClr val="accent4"/>
            </a:solidFill>
            <a:prstDash val="solid"/>
            <a:round/>
            <a:headEnd/>
            <a:tailEnd/>
          </a:ln>
          <a:effectLst/>
        </p:spPr>
        <p:txBody>
          <a:bodyPr>
            <a:prstTxWarp prst="textNoShape">
              <a:avLst/>
            </a:prstTxWarp>
          </a:bodyPr>
          <a:lstStyle/>
          <a:p>
            <a:endParaRPr lang="en-US"/>
          </a:p>
        </p:txBody>
      </p:sp>
      <p:sp>
        <p:nvSpPr>
          <p:cNvPr id="10" name="Freeform 8"/>
          <p:cNvSpPr>
            <a:spLocks/>
          </p:cNvSpPr>
          <p:nvPr userDrawn="1"/>
        </p:nvSpPr>
        <p:spPr bwMode="auto">
          <a:xfrm>
            <a:off x="0" y="6355080"/>
            <a:ext cx="12188825"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chemeClr val="accent4"/>
            </a:solidFill>
            <a:prstDash val="solid"/>
            <a:round/>
            <a:headEnd/>
            <a:tailEnd/>
          </a:ln>
          <a:effectLst/>
        </p:spPr>
        <p:txBody>
          <a:bodyPr>
            <a:prstTxWarp prst="textNoShape">
              <a:avLst/>
            </a:prstTxWarp>
          </a:bodyPr>
          <a:lstStyle/>
          <a:p>
            <a:endParaRPr lang="en-US"/>
          </a:p>
        </p:txBody>
      </p:sp>
      <p:pic>
        <p:nvPicPr>
          <p:cNvPr id="7" name="Picture 6" descr="LL_Logo_blu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79976" y="5111496"/>
            <a:ext cx="3429000" cy="345440"/>
          </a:xfrm>
          <a:prstGeom prst="rect">
            <a:avLst/>
          </a:prstGeom>
        </p:spPr>
      </p:pic>
      <p:pic>
        <p:nvPicPr>
          <p:cNvPr id="11" name="Picture 2">
            <a:extLst>
              <a:ext uri="{FF2B5EF4-FFF2-40B4-BE49-F238E27FC236}">
                <a16:creationId xmlns:a16="http://schemas.microsoft.com/office/drawing/2014/main" id="{C3A108B2-08C9-D34B-96A6-22B3AB8E7528}"/>
              </a:ext>
            </a:extLst>
          </p:cNvPr>
          <p:cNvPicPr>
            <a:picLocks noChangeAspect="1" noChangeArrowheads="1"/>
          </p:cNvPicPr>
          <p:nvPr userDrawn="1"/>
        </p:nvPicPr>
        <p:blipFill>
          <a:blip r:embed="rId3" cstate="print">
            <a:clrChange>
              <a:clrFrom>
                <a:srgbClr val="FFFFFF"/>
              </a:clrFrom>
              <a:clrTo>
                <a:srgbClr val="FFFFFF">
                  <a:alpha val="0"/>
                </a:srgbClr>
              </a:clrTo>
            </a:clrChange>
          </a:blip>
          <a:srcRect/>
          <a:stretch>
            <a:fillRect/>
          </a:stretch>
        </p:blipFill>
        <p:spPr bwMode="auto">
          <a:xfrm>
            <a:off x="11155535" y="122301"/>
            <a:ext cx="678007" cy="82867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hart Placeholder 3"/>
          <p:cNvSpPr>
            <a:spLocks noGrp="1"/>
          </p:cNvSpPr>
          <p:nvPr>
            <p:ph type="chart" sz="quarter" idx="10"/>
          </p:nvPr>
        </p:nvSpPr>
        <p:spPr>
          <a:xfrm>
            <a:off x="1791758" y="1700784"/>
            <a:ext cx="8605310" cy="3941064"/>
          </a:xfrm>
          <a:prstGeom prst="rect">
            <a:avLst/>
          </a:prstGeom>
          <a:ln w="12700">
            <a:solidFill>
              <a:schemeClr val="tx1"/>
            </a:solidFill>
          </a:ln>
        </p:spPr>
        <p:txBody>
          <a:bodyPr vert="horz"/>
          <a:lstStyle>
            <a:lvl1pPr marL="0" indent="0">
              <a:lnSpc>
                <a:spcPts val="2000"/>
              </a:lnSpc>
              <a:spcBef>
                <a:spcPts val="300"/>
              </a:spcBef>
              <a:spcAft>
                <a:spcPts val="600"/>
              </a:spcAft>
              <a:buFontTx/>
              <a:buNone/>
              <a:defRPr/>
            </a:lvl1pPr>
          </a:lstStyle>
          <a:p>
            <a:r>
              <a:rPr lang="en-US"/>
              <a:t>Click icon to add chart</a:t>
            </a:r>
            <a:endParaRPr lang="en-US" dirty="0"/>
          </a:p>
        </p:txBody>
      </p:sp>
      <p:sp>
        <p:nvSpPr>
          <p:cNvPr id="5" name="Text Placeholder 4"/>
          <p:cNvSpPr>
            <a:spLocks noGrp="1"/>
          </p:cNvSpPr>
          <p:nvPr>
            <p:ph type="body" sz="quarter" idx="11"/>
          </p:nvPr>
        </p:nvSpPr>
        <p:spPr>
          <a:xfrm>
            <a:off x="1791758" y="1252728"/>
            <a:ext cx="8605310" cy="374904"/>
          </a:xfrm>
          <a:prstGeom prst="rect">
            <a:avLst/>
          </a:prstGeom>
        </p:spPr>
        <p:txBody>
          <a:bodyPr vert="horz" anchor="b" anchorCtr="0"/>
          <a:lstStyle>
            <a:lvl1pPr marL="0" indent="0" algn="ctr">
              <a:lnSpc>
                <a:spcPts val="2000"/>
              </a:lnSpc>
              <a:spcBef>
                <a:spcPts val="300"/>
              </a:spcBef>
              <a:spcAft>
                <a:spcPts val="600"/>
              </a:spcAft>
              <a:buFontTx/>
              <a:buNone/>
              <a:defRPr sz="1800" baseline="0"/>
            </a:lvl1pPr>
            <a:lvl2pPr marL="520700" indent="0">
              <a:buNone/>
              <a:defRPr/>
            </a:lvl2pPr>
            <a:lvl3pPr marL="976313" indent="0">
              <a:buNone/>
              <a:defRPr/>
            </a:lvl3pPr>
            <a:lvl4pPr marL="1427162" indent="0">
              <a:buNone/>
              <a:defRPr/>
            </a:lvl4pPr>
            <a:lvl5pPr>
              <a:buNone/>
              <a:defRPr/>
            </a:lvl5pPr>
          </a:lstStyle>
          <a:p>
            <a:pPr lvl="0"/>
            <a:r>
              <a:rPr lang="en-US"/>
              <a:t>Click to edit Master text styles</a:t>
            </a:r>
          </a:p>
        </p:txBody>
      </p:sp>
      <p:sp>
        <p:nvSpPr>
          <p:cNvPr id="6" name="Text Placeholder 4"/>
          <p:cNvSpPr>
            <a:spLocks noGrp="1"/>
          </p:cNvSpPr>
          <p:nvPr>
            <p:ph type="body" sz="quarter" idx="12"/>
          </p:nvPr>
        </p:nvSpPr>
        <p:spPr>
          <a:xfrm>
            <a:off x="1791758" y="5705856"/>
            <a:ext cx="8605310" cy="274320"/>
          </a:xfrm>
          <a:prstGeom prst="rect">
            <a:avLst/>
          </a:prstGeom>
        </p:spPr>
        <p:txBody>
          <a:bodyPr vert="horz" anchor="t" anchorCtr="0"/>
          <a:lstStyle>
            <a:lvl1pPr marL="0" indent="0" algn="ctr">
              <a:lnSpc>
                <a:spcPts val="1400"/>
              </a:lnSpc>
              <a:spcBef>
                <a:spcPts val="300"/>
              </a:spcBef>
              <a:spcAft>
                <a:spcPts val="600"/>
              </a:spcAft>
              <a:buFontTx/>
              <a:buNone/>
              <a:defRPr sz="1200" b="1" i="0" baseline="0"/>
            </a:lvl1pPr>
            <a:lvl2pPr marL="520700" indent="0">
              <a:buNone/>
              <a:defRPr/>
            </a:lvl2pPr>
            <a:lvl3pPr marL="976313" indent="0">
              <a:buNone/>
              <a:defRPr/>
            </a:lvl3pPr>
            <a:lvl4pPr marL="1427162" indent="0">
              <a:buNone/>
              <a:defRPr/>
            </a:lvl4pPr>
            <a:lvl5pPr>
              <a:buNone/>
              <a:defRPr/>
            </a:lvl5pPr>
          </a:lstStyle>
          <a:p>
            <a:pPr lvl="0"/>
            <a:r>
              <a:rPr lang="en-US"/>
              <a:t>Click to edit Master text styles</a:t>
            </a:r>
          </a:p>
        </p:txBody>
      </p:sp>
    </p:spTree>
    <p:extLst>
      <p:ext uri="{BB962C8B-B14F-4D97-AF65-F5344CB8AC3E}">
        <p14:creationId xmlns:p14="http://schemas.microsoft.com/office/powerpoint/2010/main" val="200709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33083" y="1293094"/>
            <a:ext cx="10915522" cy="4830616"/>
          </a:xfrm>
          <a:prstGeom prst="rect">
            <a:avLst/>
          </a:prstGeom>
        </p:spPr>
        <p:txBody>
          <a:bodyPr/>
          <a:lstStyle>
            <a:lvl1pPr>
              <a:lnSpc>
                <a:spcPts val="2200"/>
              </a:lnSpc>
              <a:spcBef>
                <a:spcPts val="1200"/>
              </a:spcBef>
              <a:spcAft>
                <a:spcPts val="0"/>
              </a:spcAft>
              <a:defRPr/>
            </a:lvl1pPr>
            <a:lvl2pPr marL="539750" indent="-255588">
              <a:lnSpc>
                <a:spcPts val="2000"/>
              </a:lnSpc>
              <a:spcBef>
                <a:spcPts val="600"/>
              </a:spcBef>
              <a:spcAft>
                <a:spcPts val="0"/>
              </a:spcAft>
              <a:defRPr sz="1800"/>
            </a:lvl2pPr>
            <a:lvl3pPr marL="757238" indent="-184150">
              <a:lnSpc>
                <a:spcPts val="1800"/>
              </a:lnSpc>
              <a:spcBef>
                <a:spcPts val="600"/>
              </a:spcBef>
              <a:spcAft>
                <a:spcPts val="0"/>
              </a:spcAft>
              <a:buSzPct val="90000"/>
              <a:buFont typeface="Arial" pitchFamily="34" charset="0"/>
              <a:buChar char="•"/>
              <a:defRPr/>
            </a:lvl3pPr>
            <a:lvl4pPr marL="1033272" indent="0">
              <a:lnSpc>
                <a:spcPts val="1600"/>
              </a:lnSpc>
              <a:spcBef>
                <a:spcPts val="600"/>
              </a:spcBef>
              <a:spcAft>
                <a:spcPts val="0"/>
              </a:spcAft>
              <a:buFontTx/>
              <a:buNone/>
              <a:defRPr/>
            </a:lvl4pPr>
            <a:lvl5pPr marL="1261872" indent="0">
              <a:lnSpc>
                <a:spcPts val="1400"/>
              </a:lnSpc>
              <a:spcBef>
                <a:spcPts val="600"/>
              </a:spcBef>
              <a:spcAft>
                <a:spcPts val="0"/>
              </a:spcAft>
              <a:buSzPct val="85000"/>
              <a:buFontTx/>
              <a:buNone/>
              <a:defRPr sz="1200"/>
            </a:lvl5pPr>
            <a:lvl6pPr>
              <a:buFont typeface="Arial" pitchFamily="34" charset="0"/>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569877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33819" y="1289304"/>
            <a:ext cx="10921187" cy="4828032"/>
          </a:xfrm>
          <a:prstGeom prst="rect">
            <a:avLst/>
          </a:prstGeom>
        </p:spPr>
        <p:txBody>
          <a:bodyPr/>
          <a:lstStyle>
            <a:lvl1pPr marL="237744" indent="-237744">
              <a:lnSpc>
                <a:spcPct val="90000"/>
              </a:lnSpc>
              <a:spcBef>
                <a:spcPts val="1200"/>
              </a:spcBef>
              <a:buSzPct val="100000"/>
              <a:buFont typeface="Arial"/>
              <a:buChar char="•"/>
              <a:defRPr/>
            </a:lvl1pPr>
            <a:lvl2pPr marL="539496" indent="-256032">
              <a:lnSpc>
                <a:spcPct val="90000"/>
              </a:lnSpc>
              <a:spcBef>
                <a:spcPts val="600"/>
              </a:spcBef>
              <a:defRPr/>
            </a:lvl2pPr>
            <a:lvl3pPr marL="758952" indent="-182880">
              <a:lnSpc>
                <a:spcPct val="90000"/>
              </a:lnSpc>
              <a:spcBef>
                <a:spcPts val="600"/>
              </a:spcBef>
              <a:buSzPct val="90000"/>
              <a:buFont typeface="Arial"/>
              <a:buChar char="•"/>
              <a:defRPr/>
            </a:lvl3pPr>
            <a:lvl4pPr marL="1033272" indent="0">
              <a:lnSpc>
                <a:spcPct val="90000"/>
              </a:lnSpc>
              <a:spcBef>
                <a:spcPts val="600"/>
              </a:spcBef>
              <a:buFontTx/>
              <a:buNone/>
              <a:defRPr/>
            </a:lvl4pPr>
            <a:lvl5pPr marL="1261872" indent="0">
              <a:lnSpc>
                <a:spcPct val="90000"/>
              </a:lnSpc>
              <a:spcBef>
                <a:spcPts val="600"/>
              </a:spcBef>
              <a:buSzPct val="85000"/>
              <a:buFontTx/>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2"/>
          <p:cNvSpPr>
            <a:spLocks noGrp="1"/>
          </p:cNvSpPr>
          <p:nvPr>
            <p:ph idx="1"/>
          </p:nvPr>
        </p:nvSpPr>
        <p:spPr>
          <a:xfrm>
            <a:off x="633819" y="1289304"/>
            <a:ext cx="5314328" cy="4828032"/>
          </a:xfrm>
          <a:prstGeom prst="rect">
            <a:avLst/>
          </a:prstGeom>
        </p:spPr>
        <p:txBody>
          <a:bodyPr/>
          <a:lstStyle>
            <a:lvl1pPr marL="237744" indent="-237744">
              <a:lnSpc>
                <a:spcPct val="90000"/>
              </a:lnSpc>
              <a:spcBef>
                <a:spcPts val="1200"/>
              </a:spcBef>
              <a:buSzPct val="100000"/>
              <a:buFont typeface="Arial"/>
              <a:buChar char="•"/>
              <a:defRPr/>
            </a:lvl1pPr>
            <a:lvl2pPr marL="539496" indent="-256032">
              <a:lnSpc>
                <a:spcPct val="90000"/>
              </a:lnSpc>
              <a:spcBef>
                <a:spcPts val="600"/>
              </a:spcBef>
              <a:defRPr/>
            </a:lvl2pPr>
            <a:lvl3pPr marL="758952" indent="-182880">
              <a:lnSpc>
                <a:spcPct val="90000"/>
              </a:lnSpc>
              <a:spcBef>
                <a:spcPts val="600"/>
              </a:spcBef>
              <a:buSzPct val="90000"/>
              <a:buFont typeface="Wingdings" charset="2"/>
              <a:buChar char="§"/>
              <a:defRPr/>
            </a:lvl3pPr>
            <a:lvl4pPr marL="1033272" indent="0">
              <a:lnSpc>
                <a:spcPct val="90000"/>
              </a:lnSpc>
              <a:spcBef>
                <a:spcPts val="600"/>
              </a:spcBef>
              <a:buFontTx/>
              <a:buNone/>
              <a:defRPr/>
            </a:lvl4pPr>
            <a:lvl5pPr marL="1261872" indent="0">
              <a:lnSpc>
                <a:spcPct val="90000"/>
              </a:lnSpc>
              <a:spcBef>
                <a:spcPts val="600"/>
              </a:spcBef>
              <a:buSzPct val="85000"/>
              <a:buFontTx/>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idx="10"/>
          </p:nvPr>
        </p:nvSpPr>
        <p:spPr>
          <a:xfrm>
            <a:off x="6216301" y="1289304"/>
            <a:ext cx="5314328" cy="4828032"/>
          </a:xfrm>
          <a:prstGeom prst="rect">
            <a:avLst/>
          </a:prstGeom>
        </p:spPr>
        <p:txBody>
          <a:bodyPr/>
          <a:lstStyle>
            <a:lvl1pPr marL="237744" indent="-237744">
              <a:lnSpc>
                <a:spcPct val="90000"/>
              </a:lnSpc>
              <a:spcBef>
                <a:spcPts val="1200"/>
              </a:spcBef>
              <a:buSzPct val="100000"/>
              <a:buFont typeface="Arial"/>
              <a:buChar char="•"/>
              <a:defRPr/>
            </a:lvl1pPr>
            <a:lvl2pPr marL="539496" indent="-256032">
              <a:lnSpc>
                <a:spcPct val="90000"/>
              </a:lnSpc>
              <a:spcBef>
                <a:spcPts val="600"/>
              </a:spcBef>
              <a:defRPr/>
            </a:lvl2pPr>
            <a:lvl3pPr marL="758952" indent="-182880">
              <a:lnSpc>
                <a:spcPct val="90000"/>
              </a:lnSpc>
              <a:spcBef>
                <a:spcPts val="600"/>
              </a:spcBef>
              <a:buSzPct val="90000"/>
              <a:buFont typeface="Wingdings" charset="2"/>
              <a:buChar char="§"/>
              <a:defRPr/>
            </a:lvl3pPr>
            <a:lvl4pPr marL="1033272" indent="0">
              <a:lnSpc>
                <a:spcPct val="90000"/>
              </a:lnSpc>
              <a:spcBef>
                <a:spcPts val="600"/>
              </a:spcBef>
              <a:buFontTx/>
              <a:buNone/>
              <a:defRPr/>
            </a:lvl4pPr>
            <a:lvl5pPr marL="1261872" indent="0">
              <a:lnSpc>
                <a:spcPct val="90000"/>
              </a:lnSpc>
              <a:spcBef>
                <a:spcPts val="600"/>
              </a:spcBef>
              <a:buSzPct val="85000"/>
              <a:buFontTx/>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7805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7146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55449" y="146304"/>
            <a:ext cx="9677927" cy="466344"/>
          </a:xfrm>
        </p:spPr>
        <p:txBody>
          <a:bodyPr/>
          <a:lstStyle/>
          <a:p>
            <a:r>
              <a:rPr lang="en-US"/>
              <a:t>Click to edit Master title style</a:t>
            </a:r>
          </a:p>
        </p:txBody>
      </p:sp>
      <p:sp>
        <p:nvSpPr>
          <p:cNvPr id="3" name="Content Placeholder 2"/>
          <p:cNvSpPr>
            <a:spLocks noGrp="1"/>
          </p:cNvSpPr>
          <p:nvPr>
            <p:ph idx="1"/>
          </p:nvPr>
        </p:nvSpPr>
        <p:spPr>
          <a:xfrm>
            <a:off x="633819" y="1289304"/>
            <a:ext cx="10921187" cy="4828032"/>
          </a:xfrm>
          <a:prstGeom prst="rect">
            <a:avLst/>
          </a:prstGeom>
        </p:spPr>
        <p:txBody>
          <a:bodyPr/>
          <a:lstStyle>
            <a:lvl1pPr marL="237744" indent="-237744">
              <a:lnSpc>
                <a:spcPct val="90000"/>
              </a:lnSpc>
              <a:spcBef>
                <a:spcPts val="1200"/>
              </a:spcBef>
              <a:buSzPct val="100000"/>
              <a:buFont typeface="Arial"/>
              <a:buChar char="•"/>
              <a:defRPr/>
            </a:lvl1pPr>
            <a:lvl2pPr marL="539496" indent="-256032">
              <a:lnSpc>
                <a:spcPct val="90000"/>
              </a:lnSpc>
              <a:spcBef>
                <a:spcPts val="600"/>
              </a:spcBef>
              <a:defRPr/>
            </a:lvl2pPr>
            <a:lvl3pPr marL="758952" indent="-182880">
              <a:lnSpc>
                <a:spcPct val="90000"/>
              </a:lnSpc>
              <a:spcBef>
                <a:spcPts val="600"/>
              </a:spcBef>
              <a:buSzPct val="90000"/>
              <a:buFont typeface="Wingdings" charset="2"/>
              <a:buChar char="§"/>
              <a:defRPr/>
            </a:lvl3pPr>
            <a:lvl4pPr marL="1033272" indent="0">
              <a:lnSpc>
                <a:spcPct val="90000"/>
              </a:lnSpc>
              <a:spcBef>
                <a:spcPts val="600"/>
              </a:spcBef>
              <a:buFontTx/>
              <a:buNone/>
              <a:defRPr/>
            </a:lvl4pPr>
            <a:lvl5pPr marL="1261872" indent="0">
              <a:lnSpc>
                <a:spcPct val="90000"/>
              </a:lnSpc>
              <a:spcBef>
                <a:spcPts val="600"/>
              </a:spcBef>
              <a:buSzPct val="85000"/>
              <a:buFontTx/>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hasCustomPrompt="1"/>
          </p:nvPr>
        </p:nvSpPr>
        <p:spPr>
          <a:xfrm>
            <a:off x="1255449" y="594360"/>
            <a:ext cx="9677927" cy="304800"/>
          </a:xfrm>
          <a:prstGeom prst="rect">
            <a:avLst/>
          </a:prstGeom>
        </p:spPr>
        <p:txBody>
          <a:bodyPr vert="horz"/>
          <a:lstStyle>
            <a:lvl1pPr marL="0" indent="0" algn="ctr">
              <a:lnSpc>
                <a:spcPts val="2400"/>
              </a:lnSpc>
              <a:spcBef>
                <a:spcPts val="300"/>
              </a:spcBef>
              <a:spcAft>
                <a:spcPts val="600"/>
              </a:spcAft>
              <a:buFontTx/>
              <a:buNone/>
              <a:defRPr sz="2400" baseline="0"/>
            </a:lvl1pPr>
            <a:lvl2pPr marL="520700" indent="0">
              <a:buNone/>
              <a:defRPr/>
            </a:lvl2pPr>
            <a:lvl3pPr marL="976313" indent="0">
              <a:buNone/>
              <a:defRPr/>
            </a:lvl3pPr>
            <a:lvl4pPr marL="1427162" indent="0">
              <a:buNone/>
              <a:defRPr/>
            </a:lvl4pPr>
            <a:lvl5pPr>
              <a:buNone/>
              <a:defRPr/>
            </a:lvl5pPr>
          </a:lstStyle>
          <a:p>
            <a:pPr lvl="0"/>
            <a:r>
              <a:rPr lang="en-US" dirty="0"/>
              <a:t>Click to add Subtitle</a:t>
            </a:r>
          </a:p>
        </p:txBody>
      </p:sp>
    </p:spTree>
    <p:extLst>
      <p:ext uri="{BB962C8B-B14F-4D97-AF65-F5344CB8AC3E}">
        <p14:creationId xmlns:p14="http://schemas.microsoft.com/office/powerpoint/2010/main" val="2411346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33819" y="1682496"/>
            <a:ext cx="10921187" cy="4443984"/>
          </a:xfrm>
          <a:prstGeom prst="rect">
            <a:avLst/>
          </a:prstGeom>
        </p:spPr>
        <p:txBody>
          <a:bodyPr anchor="t" anchorCtr="1"/>
          <a:lstStyle>
            <a:lvl1pPr marL="237744" indent="-237744">
              <a:lnSpc>
                <a:spcPct val="90000"/>
              </a:lnSpc>
              <a:spcBef>
                <a:spcPts val="1500"/>
              </a:spcBef>
              <a:buSzPct val="100000"/>
              <a:buFont typeface="Arial"/>
              <a:buChar char="•"/>
              <a:defRPr/>
            </a:lvl1pPr>
            <a:lvl2pPr marL="539496" indent="-256032">
              <a:lnSpc>
                <a:spcPct val="90000"/>
              </a:lnSpc>
              <a:spcBef>
                <a:spcPts val="1500"/>
              </a:spcBef>
              <a:defRPr/>
            </a:lvl2pPr>
            <a:lvl3pPr marL="758952" indent="-182880">
              <a:lnSpc>
                <a:spcPct val="90000"/>
              </a:lnSpc>
              <a:spcBef>
                <a:spcPts val="1500"/>
              </a:spcBef>
              <a:buSzPct val="90000"/>
              <a:buFont typeface="Wingdings" charset="2"/>
              <a:buChar char="§"/>
              <a:defRPr/>
            </a:lvl3pPr>
            <a:lvl4pPr marL="1033272" indent="0">
              <a:lnSpc>
                <a:spcPct val="90000"/>
              </a:lnSpc>
              <a:spcBef>
                <a:spcPts val="1500"/>
              </a:spcBef>
              <a:buFontTx/>
              <a:buNone/>
              <a:defRPr/>
            </a:lvl4pPr>
            <a:lvl5pPr marL="1261872" indent="0">
              <a:lnSpc>
                <a:spcPct val="90000"/>
              </a:lnSpc>
              <a:spcBef>
                <a:spcPts val="1500"/>
              </a:spcBef>
              <a:buSzPct val="85000"/>
              <a:buFontTx/>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134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Picture Placeholder 3"/>
          <p:cNvSpPr>
            <a:spLocks noGrp="1"/>
          </p:cNvSpPr>
          <p:nvPr>
            <p:ph type="pic" sz="quarter" idx="10" hasCustomPrompt="1"/>
          </p:nvPr>
        </p:nvSpPr>
        <p:spPr>
          <a:xfrm>
            <a:off x="2108667" y="1764792"/>
            <a:ext cx="7959303" cy="3776472"/>
          </a:xfrm>
          <a:prstGeom prst="rect">
            <a:avLst/>
          </a:prstGeom>
          <a:ln w="12700">
            <a:solidFill>
              <a:schemeClr val="tx1"/>
            </a:solidFill>
          </a:ln>
        </p:spPr>
        <p:txBody>
          <a:bodyPr vert="horz"/>
          <a:lstStyle>
            <a:lvl1pPr marL="0" indent="0" algn="ctr">
              <a:lnSpc>
                <a:spcPts val="2000"/>
              </a:lnSpc>
              <a:spcBef>
                <a:spcPts val="300"/>
              </a:spcBef>
              <a:spcAft>
                <a:spcPts val="600"/>
              </a:spcAft>
              <a:buFontTx/>
              <a:buNone/>
              <a:defRPr/>
            </a:lvl1pPr>
          </a:lstStyle>
          <a:p>
            <a:r>
              <a:rPr lang="en-US" dirty="0"/>
              <a:t>Click icon to add picture</a:t>
            </a:r>
          </a:p>
        </p:txBody>
      </p:sp>
      <p:sp>
        <p:nvSpPr>
          <p:cNvPr id="5" name="Text Placeholder 4"/>
          <p:cNvSpPr>
            <a:spLocks noGrp="1"/>
          </p:cNvSpPr>
          <p:nvPr>
            <p:ph type="body" sz="quarter" idx="11"/>
          </p:nvPr>
        </p:nvSpPr>
        <p:spPr>
          <a:xfrm>
            <a:off x="2108667" y="1316736"/>
            <a:ext cx="7959303" cy="374904"/>
          </a:xfrm>
          <a:prstGeom prst="rect">
            <a:avLst/>
          </a:prstGeom>
        </p:spPr>
        <p:txBody>
          <a:bodyPr vert="horz" anchor="b" anchorCtr="0"/>
          <a:lstStyle>
            <a:lvl1pPr marL="0" indent="0" algn="ctr">
              <a:lnSpc>
                <a:spcPts val="2000"/>
              </a:lnSpc>
              <a:spcBef>
                <a:spcPts val="300"/>
              </a:spcBef>
              <a:spcAft>
                <a:spcPts val="600"/>
              </a:spcAft>
              <a:buFontTx/>
              <a:buNone/>
              <a:defRPr sz="1800" baseline="0"/>
            </a:lvl1pPr>
            <a:lvl2pPr marL="520700" indent="0">
              <a:buNone/>
              <a:defRPr/>
            </a:lvl2pPr>
            <a:lvl3pPr marL="976313" indent="0">
              <a:buNone/>
              <a:defRPr/>
            </a:lvl3pPr>
            <a:lvl4pPr marL="1427162" indent="0">
              <a:buNone/>
              <a:defRPr/>
            </a:lvl4pPr>
            <a:lvl5pPr>
              <a:buNone/>
              <a:defRPr/>
            </a:lvl5pPr>
          </a:lstStyle>
          <a:p>
            <a:pPr lvl="0"/>
            <a:r>
              <a:rPr lang="en-US"/>
              <a:t>Click to edit Master text styles</a:t>
            </a:r>
          </a:p>
        </p:txBody>
      </p:sp>
      <p:sp>
        <p:nvSpPr>
          <p:cNvPr id="6" name="Text Placeholder 4"/>
          <p:cNvSpPr>
            <a:spLocks noGrp="1"/>
          </p:cNvSpPr>
          <p:nvPr>
            <p:ph type="body" sz="quarter" idx="12"/>
          </p:nvPr>
        </p:nvSpPr>
        <p:spPr>
          <a:xfrm>
            <a:off x="2108667" y="5605272"/>
            <a:ext cx="7959303" cy="274320"/>
          </a:xfrm>
          <a:prstGeom prst="rect">
            <a:avLst/>
          </a:prstGeom>
        </p:spPr>
        <p:txBody>
          <a:bodyPr vert="horz" anchor="t" anchorCtr="0"/>
          <a:lstStyle>
            <a:lvl1pPr marL="0" indent="0" algn="ctr">
              <a:lnSpc>
                <a:spcPts val="1400"/>
              </a:lnSpc>
              <a:spcBef>
                <a:spcPts val="300"/>
              </a:spcBef>
              <a:spcAft>
                <a:spcPts val="600"/>
              </a:spcAft>
              <a:buFontTx/>
              <a:buNone/>
              <a:defRPr sz="1200" b="1" i="0" baseline="0"/>
            </a:lvl1pPr>
            <a:lvl2pPr marL="520700" indent="0">
              <a:buNone/>
              <a:defRPr/>
            </a:lvl2pPr>
            <a:lvl3pPr marL="976313" indent="0">
              <a:buNone/>
              <a:defRPr/>
            </a:lvl3pPr>
            <a:lvl4pPr marL="1427162" indent="0">
              <a:buNone/>
              <a:defRPr/>
            </a:lvl4pPr>
            <a:lvl5pPr>
              <a:buNone/>
              <a:defRPr/>
            </a:lvl5pPr>
          </a:lstStyle>
          <a:p>
            <a:pPr lvl="0"/>
            <a:r>
              <a:rPr lang="en-US"/>
              <a:t>Click to edit Master text styles</a:t>
            </a:r>
          </a:p>
        </p:txBody>
      </p:sp>
    </p:spTree>
    <p:extLst>
      <p:ext uri="{BB962C8B-B14F-4D97-AF65-F5344CB8AC3E}">
        <p14:creationId xmlns:p14="http://schemas.microsoft.com/office/powerpoint/2010/main" val="2497905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Media Placeholder 3"/>
          <p:cNvSpPr>
            <a:spLocks noGrp="1"/>
          </p:cNvSpPr>
          <p:nvPr>
            <p:ph type="media" sz="quarter" idx="10"/>
          </p:nvPr>
        </p:nvSpPr>
        <p:spPr>
          <a:xfrm>
            <a:off x="2315877" y="1828800"/>
            <a:ext cx="7581449" cy="3346704"/>
          </a:xfrm>
          <a:prstGeom prst="rect">
            <a:avLst/>
          </a:prstGeom>
          <a:ln w="12700">
            <a:solidFill>
              <a:schemeClr val="tx1"/>
            </a:solidFill>
          </a:ln>
        </p:spPr>
        <p:txBody>
          <a:bodyPr vert="horz"/>
          <a:lstStyle>
            <a:lvl1pPr marL="0" indent="0">
              <a:lnSpc>
                <a:spcPts val="2000"/>
              </a:lnSpc>
              <a:spcBef>
                <a:spcPts val="300"/>
              </a:spcBef>
              <a:spcAft>
                <a:spcPts val="600"/>
              </a:spcAft>
              <a:buFontTx/>
              <a:buNone/>
              <a:defRPr/>
            </a:lvl1pPr>
          </a:lstStyle>
          <a:p>
            <a:r>
              <a:rPr lang="en-US"/>
              <a:t>Click icon to add media</a:t>
            </a:r>
            <a:endParaRPr lang="en-US" dirty="0"/>
          </a:p>
        </p:txBody>
      </p:sp>
      <p:sp>
        <p:nvSpPr>
          <p:cNvPr id="5" name="Text Placeholder 4"/>
          <p:cNvSpPr>
            <a:spLocks noGrp="1"/>
          </p:cNvSpPr>
          <p:nvPr>
            <p:ph type="body" sz="quarter" idx="11"/>
          </p:nvPr>
        </p:nvSpPr>
        <p:spPr>
          <a:xfrm>
            <a:off x="2315877" y="1371600"/>
            <a:ext cx="7581449" cy="374904"/>
          </a:xfrm>
          <a:prstGeom prst="rect">
            <a:avLst/>
          </a:prstGeom>
        </p:spPr>
        <p:txBody>
          <a:bodyPr vert="horz" anchor="b" anchorCtr="0"/>
          <a:lstStyle>
            <a:lvl1pPr marL="0" indent="0" algn="ctr">
              <a:lnSpc>
                <a:spcPts val="2000"/>
              </a:lnSpc>
              <a:spcBef>
                <a:spcPts val="300"/>
              </a:spcBef>
              <a:spcAft>
                <a:spcPts val="600"/>
              </a:spcAft>
              <a:buFontTx/>
              <a:buNone/>
              <a:defRPr sz="1800" baseline="0"/>
            </a:lvl1pPr>
            <a:lvl2pPr marL="520700" indent="0">
              <a:buNone/>
              <a:defRPr/>
            </a:lvl2pPr>
            <a:lvl3pPr marL="976313" indent="0">
              <a:buNone/>
              <a:defRPr/>
            </a:lvl3pPr>
            <a:lvl4pPr marL="1427162" indent="0">
              <a:buNone/>
              <a:defRPr/>
            </a:lvl4pPr>
            <a:lvl5pPr>
              <a:buNone/>
              <a:defRPr/>
            </a:lvl5pPr>
          </a:lstStyle>
          <a:p>
            <a:pPr lvl="0"/>
            <a:r>
              <a:rPr lang="en-US"/>
              <a:t>Click to edit Master text styles</a:t>
            </a:r>
          </a:p>
        </p:txBody>
      </p:sp>
      <p:sp>
        <p:nvSpPr>
          <p:cNvPr id="6" name="Text Placeholder 4"/>
          <p:cNvSpPr>
            <a:spLocks noGrp="1"/>
          </p:cNvSpPr>
          <p:nvPr>
            <p:ph type="body" sz="quarter" idx="12"/>
          </p:nvPr>
        </p:nvSpPr>
        <p:spPr>
          <a:xfrm>
            <a:off x="2315877" y="5230368"/>
            <a:ext cx="7581449" cy="274320"/>
          </a:xfrm>
          <a:prstGeom prst="rect">
            <a:avLst/>
          </a:prstGeom>
        </p:spPr>
        <p:txBody>
          <a:bodyPr vert="horz" anchor="t" anchorCtr="0"/>
          <a:lstStyle>
            <a:lvl1pPr marL="0" indent="0" algn="ctr">
              <a:lnSpc>
                <a:spcPts val="1400"/>
              </a:lnSpc>
              <a:spcBef>
                <a:spcPts val="300"/>
              </a:spcBef>
              <a:spcAft>
                <a:spcPts val="600"/>
              </a:spcAft>
              <a:buFontTx/>
              <a:buNone/>
              <a:defRPr sz="1200" b="1" i="0" baseline="0"/>
            </a:lvl1pPr>
            <a:lvl2pPr marL="520700" indent="0">
              <a:buNone/>
              <a:defRPr/>
            </a:lvl2pPr>
            <a:lvl3pPr marL="976313" indent="0">
              <a:buNone/>
              <a:defRPr/>
            </a:lvl3pPr>
            <a:lvl4pPr marL="1427162" indent="0">
              <a:buNone/>
              <a:defRPr/>
            </a:lvl4pPr>
            <a:lvl5pPr>
              <a:buNone/>
              <a:defRPr/>
            </a:lvl5pPr>
          </a:lstStyle>
          <a:p>
            <a:pPr lvl="0"/>
            <a:r>
              <a:rPr lang="en-US"/>
              <a:t>Click to edit Master text styles</a:t>
            </a:r>
          </a:p>
        </p:txBody>
      </p:sp>
    </p:spTree>
    <p:extLst>
      <p:ext uri="{BB962C8B-B14F-4D97-AF65-F5344CB8AC3E}">
        <p14:creationId xmlns:p14="http://schemas.microsoft.com/office/powerpoint/2010/main" val="338039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title"/>
          </p:nvPr>
        </p:nvSpPr>
        <p:spPr bwMode="auto">
          <a:xfrm>
            <a:off x="1255449" y="100584"/>
            <a:ext cx="9677927" cy="813816"/>
          </a:xfrm>
          <a:prstGeom prst="rect">
            <a:avLst/>
          </a:prstGeom>
          <a:noFill/>
          <a:ln w="9525">
            <a:noFill/>
            <a:miter lim="800000"/>
            <a:headEnd/>
            <a:tailEnd/>
          </a:ln>
          <a:effectLst/>
        </p:spPr>
        <p:txBody>
          <a:bodyPr vert="horz" wrap="square" lIns="92064" tIns="46033" rIns="92064" bIns="46033" numCol="1" anchor="ctr" anchorCtr="0" compatLnSpc="1">
            <a:prstTxWarp prst="textNoShape">
              <a:avLst/>
            </a:prstTxWarp>
          </a:bodyPr>
          <a:lstStyle/>
          <a:p>
            <a:pPr lvl="0"/>
            <a:r>
              <a:rPr lang="en-US" altLang="en-US"/>
              <a:t>Click to edit Master title style</a:t>
            </a:r>
            <a:endParaRPr lang="en-US" altLang="en-US" dirty="0"/>
          </a:p>
        </p:txBody>
      </p:sp>
      <p:sp>
        <p:nvSpPr>
          <p:cNvPr id="1032" name="Freeform 8"/>
          <p:cNvSpPr>
            <a:spLocks/>
          </p:cNvSpPr>
          <p:nvPr/>
        </p:nvSpPr>
        <p:spPr bwMode="auto">
          <a:xfrm>
            <a:off x="0" y="950976"/>
            <a:ext cx="12188825"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chemeClr val="accent4"/>
            </a:solidFill>
            <a:prstDash val="solid"/>
            <a:round/>
            <a:headEnd/>
            <a:tailEnd/>
          </a:ln>
          <a:effectLst/>
        </p:spPr>
        <p:txBody>
          <a:bodyPr>
            <a:prstTxWarp prst="textNoShape">
              <a:avLst/>
            </a:prstTxWarp>
          </a:bodyPr>
          <a:lstStyle/>
          <a:p>
            <a:endParaRPr lang="en-US"/>
          </a:p>
        </p:txBody>
      </p:sp>
      <p:sp>
        <p:nvSpPr>
          <p:cNvPr id="1048" name="Rectangle 24"/>
          <p:cNvSpPr>
            <a:spLocks noChangeArrowheads="1"/>
          </p:cNvSpPr>
          <p:nvPr/>
        </p:nvSpPr>
        <p:spPr bwMode="auto">
          <a:xfrm>
            <a:off x="426609" y="6455664"/>
            <a:ext cx="1450470" cy="219456"/>
          </a:xfrm>
          <a:prstGeom prst="rect">
            <a:avLst/>
          </a:prstGeom>
          <a:noFill/>
          <a:ln w="9525">
            <a:noFill/>
            <a:miter lim="800000"/>
            <a:headEnd/>
            <a:tailEnd/>
          </a:ln>
          <a:effectLst/>
        </p:spPr>
        <p:txBody>
          <a:bodyPr wrap="square" lIns="0" tIns="0" rIns="0" bIns="0" anchor="t" anchorCtr="0">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altLang="en-US" sz="700" b="1" i="0" dirty="0"/>
              <a:t>BWSI</a:t>
            </a:r>
            <a:r>
              <a:rPr lang="en-US" altLang="en-US" sz="700" b="1" i="0" baseline="0" dirty="0"/>
              <a:t>-SGAI Python Intro - </a:t>
            </a:r>
            <a:fld id="{321F32AB-3DDB-C54A-A434-42EC1FB733CD}" type="slidenum">
              <a:rPr lang="en-US" altLang="en-US" sz="700" b="1" i="0" smtClean="0"/>
              <a:pPr marL="0" marR="0" indent="0" algn="l" defTabSz="914400" rtl="0" eaLnBrk="0" fontAlgn="base" latinLnBrk="0" hangingPunct="0">
                <a:lnSpc>
                  <a:spcPct val="100000"/>
                </a:lnSpc>
                <a:spcBef>
                  <a:spcPct val="0"/>
                </a:spcBef>
                <a:spcAft>
                  <a:spcPct val="0"/>
                </a:spcAft>
                <a:buClrTx/>
                <a:buSzTx/>
                <a:buFontTx/>
                <a:buNone/>
                <a:tabLst/>
                <a:defRPr/>
              </a:pPr>
              <a:t>‹#›</a:t>
            </a:fld>
            <a:endParaRPr lang="en-US" altLang="en-US" sz="700" b="1" i="0" baseline="0" dirty="0"/>
          </a:p>
          <a:p>
            <a:pPr algn="l">
              <a:lnSpc>
                <a:spcPct val="100000"/>
              </a:lnSpc>
            </a:pPr>
            <a:r>
              <a:rPr lang="en-US" altLang="en-US" sz="700" b="1" i="0" baseline="0" dirty="0"/>
              <a:t>Summer 2021</a:t>
            </a:r>
          </a:p>
        </p:txBody>
      </p:sp>
      <p:sp>
        <p:nvSpPr>
          <p:cNvPr id="11" name="Freeform 8"/>
          <p:cNvSpPr>
            <a:spLocks/>
          </p:cNvSpPr>
          <p:nvPr/>
        </p:nvSpPr>
        <p:spPr bwMode="auto">
          <a:xfrm>
            <a:off x="0" y="6355080"/>
            <a:ext cx="12188825"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chemeClr val="accent4"/>
            </a:solidFill>
            <a:prstDash val="solid"/>
            <a:round/>
            <a:headEnd/>
            <a:tailEnd/>
          </a:ln>
          <a:effectLst/>
        </p:spPr>
        <p:txBody>
          <a:bodyPr>
            <a:prstTxWarp prst="textNoShape">
              <a:avLst/>
            </a:prstTxWarp>
          </a:bodyPr>
          <a:lstStyle/>
          <a:p>
            <a:endParaRPr lang="en-US"/>
          </a:p>
        </p:txBody>
      </p:sp>
      <p:pic>
        <p:nvPicPr>
          <p:cNvPr id="8" name="Picture 7" descr="LL_Logo_alone_blue.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84632" y="246888"/>
            <a:ext cx="548658" cy="531101"/>
          </a:xfrm>
          <a:prstGeom prst="rect">
            <a:avLst/>
          </a:prstGeom>
        </p:spPr>
      </p:pic>
      <p:pic>
        <p:nvPicPr>
          <p:cNvPr id="9" name="Picture 8" descr="LL_Logo_blue_nomark.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683496" y="6473952"/>
            <a:ext cx="2023269" cy="230071"/>
          </a:xfrm>
          <a:prstGeom prst="rect">
            <a:avLst/>
          </a:prstGeom>
        </p:spPr>
      </p:pic>
      <p:pic>
        <p:nvPicPr>
          <p:cNvPr id="10" name="Picture 2">
            <a:extLst>
              <a:ext uri="{FF2B5EF4-FFF2-40B4-BE49-F238E27FC236}">
                <a16:creationId xmlns:a16="http://schemas.microsoft.com/office/drawing/2014/main" id="{DD982337-22DF-B540-9C7F-56E1DBE6351D}"/>
              </a:ext>
            </a:extLst>
          </p:cNvPr>
          <p:cNvPicPr>
            <a:picLocks noChangeAspect="1" noChangeArrowheads="1"/>
          </p:cNvPicPr>
          <p:nvPr userDrawn="1"/>
        </p:nvPicPr>
        <p:blipFill>
          <a:blip r:embed="rId15" cstate="print">
            <a:clrChange>
              <a:clrFrom>
                <a:srgbClr val="FFFFFF"/>
              </a:clrFrom>
              <a:clrTo>
                <a:srgbClr val="FFFFFF">
                  <a:alpha val="0"/>
                </a:srgbClr>
              </a:clrTo>
            </a:clrChange>
          </a:blip>
          <a:srcRect/>
          <a:stretch>
            <a:fillRect/>
          </a:stretch>
        </p:blipFill>
        <p:spPr bwMode="auto">
          <a:xfrm>
            <a:off x="11155535" y="122301"/>
            <a:ext cx="678007" cy="8286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62" r:id="rId5"/>
    <p:sldLayoutId id="2147483656" r:id="rId6"/>
    <p:sldLayoutId id="2147483658" r:id="rId7"/>
    <p:sldLayoutId id="2147483659" r:id="rId8"/>
    <p:sldLayoutId id="2147483660" r:id="rId9"/>
    <p:sldLayoutId id="2147483661" r:id="rId10"/>
    <p:sldLayoutId id="2147483693" r:id="rId11"/>
  </p:sldLayoutIdLst>
  <p:txStyles>
    <p:titleStyle>
      <a:lvl1pPr algn="ctr" rtl="0" eaLnBrk="1" fontAlgn="base" hangingPunct="1">
        <a:lnSpc>
          <a:spcPts val="2800"/>
        </a:lnSpc>
        <a:spcBef>
          <a:spcPct val="0"/>
        </a:spcBef>
        <a:spcAft>
          <a:spcPct val="0"/>
        </a:spcAft>
        <a:defRPr sz="2800" b="1">
          <a:solidFill>
            <a:schemeClr val="tx2"/>
          </a:solidFill>
          <a:latin typeface="+mj-lt"/>
          <a:ea typeface="+mj-ea"/>
          <a:cs typeface="+mj-cs"/>
        </a:defRPr>
      </a:lvl1pPr>
      <a:lvl2pPr algn="ctr" rtl="0" eaLnBrk="1" fontAlgn="base" hangingPunct="1">
        <a:lnSpc>
          <a:spcPts val="3000"/>
        </a:lnSpc>
        <a:spcBef>
          <a:spcPct val="0"/>
        </a:spcBef>
        <a:spcAft>
          <a:spcPct val="0"/>
        </a:spcAft>
        <a:defRPr sz="2800" b="1">
          <a:solidFill>
            <a:schemeClr val="tx2"/>
          </a:solidFill>
          <a:latin typeface="Arial" pitchFamily="-110" charset="0"/>
        </a:defRPr>
      </a:lvl2pPr>
      <a:lvl3pPr algn="ctr" rtl="0" eaLnBrk="1" fontAlgn="base" hangingPunct="1">
        <a:lnSpc>
          <a:spcPts val="3000"/>
        </a:lnSpc>
        <a:spcBef>
          <a:spcPct val="0"/>
        </a:spcBef>
        <a:spcAft>
          <a:spcPct val="0"/>
        </a:spcAft>
        <a:defRPr sz="2800" b="1">
          <a:solidFill>
            <a:schemeClr val="tx2"/>
          </a:solidFill>
          <a:latin typeface="Arial" pitchFamily="-110" charset="0"/>
        </a:defRPr>
      </a:lvl3pPr>
      <a:lvl4pPr algn="ctr" rtl="0" eaLnBrk="1" fontAlgn="base" hangingPunct="1">
        <a:lnSpc>
          <a:spcPts val="3000"/>
        </a:lnSpc>
        <a:spcBef>
          <a:spcPct val="0"/>
        </a:spcBef>
        <a:spcAft>
          <a:spcPct val="0"/>
        </a:spcAft>
        <a:defRPr sz="2800" b="1">
          <a:solidFill>
            <a:schemeClr val="tx2"/>
          </a:solidFill>
          <a:latin typeface="Arial" pitchFamily="-110" charset="0"/>
        </a:defRPr>
      </a:lvl4pPr>
      <a:lvl5pPr algn="ctr" rtl="0" eaLnBrk="1" fontAlgn="base" hangingPunct="1">
        <a:lnSpc>
          <a:spcPts val="3000"/>
        </a:lnSpc>
        <a:spcBef>
          <a:spcPct val="0"/>
        </a:spcBef>
        <a:spcAft>
          <a:spcPct val="0"/>
        </a:spcAft>
        <a:defRPr sz="2800" b="1">
          <a:solidFill>
            <a:schemeClr val="tx2"/>
          </a:solidFill>
          <a:latin typeface="Arial" pitchFamily="-110" charset="0"/>
        </a:defRPr>
      </a:lvl5pPr>
      <a:lvl6pPr marL="457200" algn="ctr" rtl="0" eaLnBrk="1" fontAlgn="base" hangingPunct="1">
        <a:lnSpc>
          <a:spcPts val="3000"/>
        </a:lnSpc>
        <a:spcBef>
          <a:spcPct val="0"/>
        </a:spcBef>
        <a:spcAft>
          <a:spcPct val="0"/>
        </a:spcAft>
        <a:defRPr sz="2800" b="1">
          <a:solidFill>
            <a:schemeClr val="tx2"/>
          </a:solidFill>
          <a:latin typeface="Arial" pitchFamily="-110" charset="0"/>
        </a:defRPr>
      </a:lvl6pPr>
      <a:lvl7pPr marL="914400" algn="ctr" rtl="0" eaLnBrk="1" fontAlgn="base" hangingPunct="1">
        <a:lnSpc>
          <a:spcPts val="3000"/>
        </a:lnSpc>
        <a:spcBef>
          <a:spcPct val="0"/>
        </a:spcBef>
        <a:spcAft>
          <a:spcPct val="0"/>
        </a:spcAft>
        <a:defRPr sz="2800" b="1">
          <a:solidFill>
            <a:schemeClr val="tx2"/>
          </a:solidFill>
          <a:latin typeface="Arial" pitchFamily="-110" charset="0"/>
        </a:defRPr>
      </a:lvl7pPr>
      <a:lvl8pPr marL="1371600" algn="ctr" rtl="0" eaLnBrk="1" fontAlgn="base" hangingPunct="1">
        <a:lnSpc>
          <a:spcPts val="3000"/>
        </a:lnSpc>
        <a:spcBef>
          <a:spcPct val="0"/>
        </a:spcBef>
        <a:spcAft>
          <a:spcPct val="0"/>
        </a:spcAft>
        <a:defRPr sz="2800" b="1">
          <a:solidFill>
            <a:schemeClr val="tx2"/>
          </a:solidFill>
          <a:latin typeface="Arial" pitchFamily="-110" charset="0"/>
        </a:defRPr>
      </a:lvl8pPr>
      <a:lvl9pPr marL="1828800" algn="ctr" rtl="0" eaLnBrk="1" fontAlgn="base" hangingPunct="1">
        <a:lnSpc>
          <a:spcPts val="3000"/>
        </a:lnSpc>
        <a:spcBef>
          <a:spcPct val="0"/>
        </a:spcBef>
        <a:spcAft>
          <a:spcPct val="0"/>
        </a:spcAft>
        <a:defRPr sz="2800" b="1">
          <a:solidFill>
            <a:schemeClr val="tx2"/>
          </a:solidFill>
          <a:latin typeface="Arial" pitchFamily="-110" charset="0"/>
        </a:defRPr>
      </a:lvl9pPr>
    </p:titleStyle>
    <p:bodyStyle>
      <a:lvl1pPr marL="342900" indent="-342900" algn="l" rtl="0" eaLnBrk="1" fontAlgn="base" hangingPunct="1">
        <a:lnSpc>
          <a:spcPct val="90000"/>
        </a:lnSpc>
        <a:spcBef>
          <a:spcPct val="25000"/>
        </a:spcBef>
        <a:spcAft>
          <a:spcPct val="0"/>
        </a:spcAft>
        <a:buSzPct val="125000"/>
        <a:buChar char="•"/>
        <a:defRPr sz="2000" b="1">
          <a:solidFill>
            <a:schemeClr val="tx1"/>
          </a:solidFill>
          <a:latin typeface="+mn-lt"/>
          <a:ea typeface="+mn-ea"/>
          <a:cs typeface="+mn-cs"/>
        </a:defRPr>
      </a:lvl1pPr>
      <a:lvl2pPr marL="862013" indent="-341313" algn="l" rtl="0" eaLnBrk="1" fontAlgn="base" hangingPunct="1">
        <a:lnSpc>
          <a:spcPct val="90000"/>
        </a:lnSpc>
        <a:spcBef>
          <a:spcPct val="25000"/>
        </a:spcBef>
        <a:spcAft>
          <a:spcPct val="0"/>
        </a:spcAft>
        <a:buSzPct val="100000"/>
        <a:buChar char="–"/>
        <a:defRPr b="1">
          <a:solidFill>
            <a:schemeClr val="tx1"/>
          </a:solidFill>
          <a:latin typeface="+mn-lt"/>
          <a:ea typeface="ＭＳ Ｐゴシック" pitchFamily="-110" charset="-128"/>
        </a:defRPr>
      </a:lvl2pPr>
      <a:lvl3pPr marL="1204913" indent="-228600" algn="l" rtl="0" eaLnBrk="1" fontAlgn="base" hangingPunct="1">
        <a:lnSpc>
          <a:spcPct val="90000"/>
        </a:lnSpc>
        <a:spcBef>
          <a:spcPct val="25000"/>
        </a:spcBef>
        <a:spcAft>
          <a:spcPct val="0"/>
        </a:spcAft>
        <a:buSzPct val="100000"/>
        <a:buChar char=" "/>
        <a:defRPr sz="1600" b="1">
          <a:solidFill>
            <a:schemeClr val="tx1"/>
          </a:solidFill>
          <a:latin typeface="+mn-lt"/>
          <a:ea typeface="ＭＳ Ｐゴシック" pitchFamily="-110" charset="-128"/>
        </a:defRPr>
      </a:lvl3pPr>
      <a:lvl4pPr marL="1546225" indent="-119063"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4pPr>
      <a:lvl5pPr marL="18288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5pPr>
      <a:lvl6pPr marL="22860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6pPr>
      <a:lvl7pPr marL="27432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7pPr>
      <a:lvl8pPr marL="32004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8pPr>
      <a:lvl9pPr marL="36576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1.xml"/><Relationship Id="rId5" Type="http://schemas.openxmlformats.org/officeDocument/2006/relationships/image" Target="../media/image25.png"/><Relationship Id="rId4" Type="http://schemas.openxmlformats.org/officeDocument/2006/relationships/image" Target="../media/image24.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4"/>
          <p:cNvSpPr txBox="1">
            <a:spLocks noGrp="1" noChangeArrowheads="1"/>
          </p:cNvSpPr>
          <p:nvPr>
            <p:ph type="subTitle" idx="1"/>
          </p:nvPr>
        </p:nvSpPr>
        <p:spPr>
          <a:xfrm>
            <a:off x="2513014" y="1657350"/>
            <a:ext cx="7286625" cy="3200400"/>
          </a:xfrm>
          <a:noFill/>
          <a:ln/>
        </p:spPr>
        <p:txBody>
          <a:bodyPr/>
          <a:lstStyle/>
          <a:p>
            <a:pPr>
              <a:spcAft>
                <a:spcPts val="1000"/>
              </a:spcAft>
            </a:pPr>
            <a:r>
              <a:rPr lang="en-US" sz="3600" dirty="0"/>
              <a:t>Python Introduction / Review</a:t>
            </a:r>
          </a:p>
          <a:p>
            <a:pPr>
              <a:spcBef>
                <a:spcPts val="1800"/>
              </a:spcBef>
              <a:spcAft>
                <a:spcPts val="1000"/>
              </a:spcAft>
            </a:pPr>
            <a:r>
              <a:rPr lang="en-US" sz="2400" dirty="0"/>
              <a:t>Summer 2021</a:t>
            </a:r>
          </a:p>
        </p:txBody>
      </p:sp>
    </p:spTree>
    <p:extLst>
      <p:ext uri="{BB962C8B-B14F-4D97-AF65-F5344CB8AC3E}">
        <p14:creationId xmlns:p14="http://schemas.microsoft.com/office/powerpoint/2010/main" val="307606538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6D5D5-FA55-AC4D-805F-0ED722DD10F7}"/>
              </a:ext>
            </a:extLst>
          </p:cNvPr>
          <p:cNvSpPr>
            <a:spLocks noGrp="1"/>
          </p:cNvSpPr>
          <p:nvPr>
            <p:ph type="title"/>
          </p:nvPr>
        </p:nvSpPr>
        <p:spPr/>
        <p:txBody>
          <a:bodyPr/>
          <a:lstStyle/>
          <a:p>
            <a:r>
              <a:rPr lang="en-US" dirty="0"/>
              <a:t>Knowledge Check</a:t>
            </a:r>
          </a:p>
        </p:txBody>
      </p:sp>
      <p:sp>
        <p:nvSpPr>
          <p:cNvPr id="3" name="Content Placeholder 2">
            <a:extLst>
              <a:ext uri="{FF2B5EF4-FFF2-40B4-BE49-F238E27FC236}">
                <a16:creationId xmlns:a16="http://schemas.microsoft.com/office/drawing/2014/main" id="{384A5187-9B86-7047-AC8D-B94280147A5C}"/>
              </a:ext>
            </a:extLst>
          </p:cNvPr>
          <p:cNvSpPr>
            <a:spLocks noGrp="1"/>
          </p:cNvSpPr>
          <p:nvPr>
            <p:ph idx="1"/>
          </p:nvPr>
        </p:nvSpPr>
        <p:spPr>
          <a:xfrm>
            <a:off x="2104509" y="4139729"/>
            <a:ext cx="7926754" cy="1954876"/>
          </a:xfrm>
        </p:spPr>
        <p:txBody>
          <a:bodyPr>
            <a:normAutofit/>
          </a:bodyPr>
          <a:lstStyle/>
          <a:p>
            <a:pPr marL="0" indent="0" algn="ctr">
              <a:buNone/>
            </a:pPr>
            <a:r>
              <a:rPr lang="en-US" sz="2800" dirty="0"/>
              <a:t>a is correct. </a:t>
            </a:r>
          </a:p>
          <a:p>
            <a:pPr marL="0" indent="0" algn="ctr">
              <a:buNone/>
            </a:pPr>
            <a:r>
              <a:rPr lang="en-US" sz="2400" b="0" dirty="0"/>
              <a:t>The first line of code is known as “packing/boxing”, which makes the tuple into two variables. Then, the variable x is set equal to 4, which is valid. In b, we’re attempting to modify a tuple that x </a:t>
            </a:r>
            <a:r>
              <a:rPr lang="en-US" sz="2400" b="0" i="1" dirty="0"/>
              <a:t>points at</a:t>
            </a:r>
            <a:r>
              <a:rPr lang="en-US" sz="2400" b="0" dirty="0"/>
              <a:t>, and tuples are immutable.</a:t>
            </a:r>
          </a:p>
        </p:txBody>
      </p:sp>
      <p:pic>
        <p:nvPicPr>
          <p:cNvPr id="6" name="Picture 5">
            <a:extLst>
              <a:ext uri="{FF2B5EF4-FFF2-40B4-BE49-F238E27FC236}">
                <a16:creationId xmlns:a16="http://schemas.microsoft.com/office/drawing/2014/main" id="{72ADD1CE-2882-DC42-8257-F67F1AAE9575}"/>
              </a:ext>
            </a:extLst>
          </p:cNvPr>
          <p:cNvPicPr>
            <a:picLocks noChangeAspect="1"/>
          </p:cNvPicPr>
          <p:nvPr/>
        </p:nvPicPr>
        <p:blipFill>
          <a:blip r:embed="rId3"/>
          <a:stretch>
            <a:fillRect/>
          </a:stretch>
        </p:blipFill>
        <p:spPr>
          <a:xfrm>
            <a:off x="2676986" y="1041870"/>
            <a:ext cx="3390900" cy="3097859"/>
          </a:xfrm>
          <a:prstGeom prst="rect">
            <a:avLst/>
          </a:prstGeom>
        </p:spPr>
      </p:pic>
      <p:pic>
        <p:nvPicPr>
          <p:cNvPr id="8" name="Picture 7">
            <a:extLst>
              <a:ext uri="{FF2B5EF4-FFF2-40B4-BE49-F238E27FC236}">
                <a16:creationId xmlns:a16="http://schemas.microsoft.com/office/drawing/2014/main" id="{8E178A05-49FC-5B48-87F3-6327BDEE1FE8}"/>
              </a:ext>
            </a:extLst>
          </p:cNvPr>
          <p:cNvPicPr>
            <a:picLocks noChangeAspect="1"/>
          </p:cNvPicPr>
          <p:nvPr/>
        </p:nvPicPr>
        <p:blipFill>
          <a:blip r:embed="rId4"/>
          <a:stretch>
            <a:fillRect/>
          </a:stretch>
        </p:blipFill>
        <p:spPr>
          <a:xfrm>
            <a:off x="6120940" y="1026630"/>
            <a:ext cx="3187527" cy="3131110"/>
          </a:xfrm>
          <a:prstGeom prst="rect">
            <a:avLst/>
          </a:prstGeom>
        </p:spPr>
      </p:pic>
      <p:sp>
        <p:nvSpPr>
          <p:cNvPr id="9" name="Content Placeholder 2">
            <a:extLst>
              <a:ext uri="{FF2B5EF4-FFF2-40B4-BE49-F238E27FC236}">
                <a16:creationId xmlns:a16="http://schemas.microsoft.com/office/drawing/2014/main" id="{D0E364DC-D5BE-E940-8B7F-877766E38FC6}"/>
              </a:ext>
            </a:extLst>
          </p:cNvPr>
          <p:cNvSpPr txBox="1">
            <a:spLocks/>
          </p:cNvSpPr>
          <p:nvPr/>
        </p:nvSpPr>
        <p:spPr>
          <a:xfrm>
            <a:off x="3668330" y="3435927"/>
            <a:ext cx="1408212" cy="579111"/>
          </a:xfrm>
          <a:prstGeom prst="rect">
            <a:avLst/>
          </a:prstGeom>
        </p:spPr>
        <p:txBody>
          <a:bodyPr>
            <a:normAutofit/>
          </a:bodyPr>
          <a:lstStyle>
            <a:lvl1pPr marL="237744" indent="-237744" algn="l" rtl="0" eaLnBrk="1" fontAlgn="base" hangingPunct="1">
              <a:lnSpc>
                <a:spcPct val="90000"/>
              </a:lnSpc>
              <a:spcBef>
                <a:spcPts val="1200"/>
              </a:spcBef>
              <a:spcAft>
                <a:spcPct val="0"/>
              </a:spcAft>
              <a:buSzPct val="100000"/>
              <a:buFont typeface="Arial"/>
              <a:buChar char="•"/>
              <a:defRPr sz="2000" b="1">
                <a:solidFill>
                  <a:schemeClr val="tx1"/>
                </a:solidFill>
                <a:latin typeface="+mn-lt"/>
                <a:ea typeface="+mn-ea"/>
                <a:cs typeface="+mn-cs"/>
              </a:defRPr>
            </a:lvl1pPr>
            <a:lvl2pPr marL="539496" indent="-256032" algn="l" rtl="0" eaLnBrk="1" fontAlgn="base" hangingPunct="1">
              <a:lnSpc>
                <a:spcPct val="90000"/>
              </a:lnSpc>
              <a:spcBef>
                <a:spcPts val="600"/>
              </a:spcBef>
              <a:spcAft>
                <a:spcPct val="0"/>
              </a:spcAft>
              <a:buSzPct val="100000"/>
              <a:buChar char="–"/>
              <a:defRPr b="1">
                <a:solidFill>
                  <a:schemeClr val="tx1"/>
                </a:solidFill>
                <a:latin typeface="+mn-lt"/>
                <a:ea typeface="ＭＳ Ｐゴシック" pitchFamily="-110" charset="-128"/>
              </a:defRPr>
            </a:lvl2pPr>
            <a:lvl3pPr marL="758952" indent="-182880" algn="l" rtl="0" eaLnBrk="1" fontAlgn="base" hangingPunct="1">
              <a:lnSpc>
                <a:spcPct val="90000"/>
              </a:lnSpc>
              <a:spcBef>
                <a:spcPts val="600"/>
              </a:spcBef>
              <a:spcAft>
                <a:spcPct val="0"/>
              </a:spcAft>
              <a:buSzPct val="90000"/>
              <a:buFont typeface="Arial"/>
              <a:buChar char="•"/>
              <a:defRPr sz="1600" b="1">
                <a:solidFill>
                  <a:schemeClr val="tx1"/>
                </a:solidFill>
                <a:latin typeface="+mn-lt"/>
                <a:ea typeface="ＭＳ Ｐゴシック" pitchFamily="-110" charset="-128"/>
              </a:defRPr>
            </a:lvl3pPr>
            <a:lvl4pPr marL="1033272" indent="0" algn="l" rtl="0" eaLnBrk="1" fontAlgn="base" hangingPunct="1">
              <a:lnSpc>
                <a:spcPct val="90000"/>
              </a:lnSpc>
              <a:spcBef>
                <a:spcPts val="600"/>
              </a:spcBef>
              <a:spcAft>
                <a:spcPct val="0"/>
              </a:spcAft>
              <a:buSzPct val="100000"/>
              <a:buFontTx/>
              <a:buNone/>
              <a:defRPr sz="1400" b="1">
                <a:solidFill>
                  <a:schemeClr val="tx1"/>
                </a:solidFill>
                <a:latin typeface="+mn-lt"/>
                <a:ea typeface="ＭＳ Ｐゴシック" pitchFamily="-110" charset="-128"/>
              </a:defRPr>
            </a:lvl4pPr>
            <a:lvl5pPr marL="1261872" indent="0" algn="l" rtl="0" eaLnBrk="1" fontAlgn="base" hangingPunct="1">
              <a:lnSpc>
                <a:spcPct val="90000"/>
              </a:lnSpc>
              <a:spcBef>
                <a:spcPts val="600"/>
              </a:spcBef>
              <a:spcAft>
                <a:spcPct val="0"/>
              </a:spcAft>
              <a:buSzPct val="85000"/>
              <a:buFontTx/>
              <a:buNone/>
              <a:defRPr sz="1200" b="1">
                <a:solidFill>
                  <a:schemeClr val="tx1"/>
                </a:solidFill>
                <a:latin typeface="+mn-lt"/>
                <a:ea typeface="ＭＳ Ｐゴシック" pitchFamily="-110" charset="-128"/>
              </a:defRPr>
            </a:lvl5pPr>
            <a:lvl6pPr marL="22860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6pPr>
            <a:lvl7pPr marL="27432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7pPr>
            <a:lvl8pPr marL="32004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8pPr>
            <a:lvl9pPr marL="36576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9pPr>
          </a:lstStyle>
          <a:p>
            <a:pPr marL="0" indent="0" algn="ctr">
              <a:buFont typeface="Arial"/>
              <a:buNone/>
            </a:pPr>
            <a:r>
              <a:rPr lang="en-US" sz="3200" kern="0" dirty="0"/>
              <a:t>a</a:t>
            </a:r>
          </a:p>
        </p:txBody>
      </p:sp>
      <p:sp>
        <p:nvSpPr>
          <p:cNvPr id="11" name="Content Placeholder 2">
            <a:extLst>
              <a:ext uri="{FF2B5EF4-FFF2-40B4-BE49-F238E27FC236}">
                <a16:creationId xmlns:a16="http://schemas.microsoft.com/office/drawing/2014/main" id="{166EA16A-D292-5B4F-81F2-B151F3139B5A}"/>
              </a:ext>
            </a:extLst>
          </p:cNvPr>
          <p:cNvSpPr txBox="1">
            <a:spLocks/>
          </p:cNvSpPr>
          <p:nvPr/>
        </p:nvSpPr>
        <p:spPr>
          <a:xfrm>
            <a:off x="7010597" y="3435927"/>
            <a:ext cx="1408212" cy="579111"/>
          </a:xfrm>
          <a:prstGeom prst="rect">
            <a:avLst/>
          </a:prstGeom>
        </p:spPr>
        <p:txBody>
          <a:bodyPr>
            <a:normAutofit/>
          </a:bodyPr>
          <a:lstStyle>
            <a:lvl1pPr marL="237744" indent="-237744" algn="l" rtl="0" eaLnBrk="1" fontAlgn="base" hangingPunct="1">
              <a:lnSpc>
                <a:spcPct val="90000"/>
              </a:lnSpc>
              <a:spcBef>
                <a:spcPts val="1200"/>
              </a:spcBef>
              <a:spcAft>
                <a:spcPct val="0"/>
              </a:spcAft>
              <a:buSzPct val="100000"/>
              <a:buFont typeface="Arial"/>
              <a:buChar char="•"/>
              <a:defRPr sz="2000" b="1">
                <a:solidFill>
                  <a:schemeClr val="tx1"/>
                </a:solidFill>
                <a:latin typeface="+mn-lt"/>
                <a:ea typeface="+mn-ea"/>
                <a:cs typeface="+mn-cs"/>
              </a:defRPr>
            </a:lvl1pPr>
            <a:lvl2pPr marL="539496" indent="-256032" algn="l" rtl="0" eaLnBrk="1" fontAlgn="base" hangingPunct="1">
              <a:lnSpc>
                <a:spcPct val="90000"/>
              </a:lnSpc>
              <a:spcBef>
                <a:spcPts val="600"/>
              </a:spcBef>
              <a:spcAft>
                <a:spcPct val="0"/>
              </a:spcAft>
              <a:buSzPct val="100000"/>
              <a:buChar char="–"/>
              <a:defRPr b="1">
                <a:solidFill>
                  <a:schemeClr val="tx1"/>
                </a:solidFill>
                <a:latin typeface="+mn-lt"/>
                <a:ea typeface="ＭＳ Ｐゴシック" pitchFamily="-110" charset="-128"/>
              </a:defRPr>
            </a:lvl2pPr>
            <a:lvl3pPr marL="758952" indent="-182880" algn="l" rtl="0" eaLnBrk="1" fontAlgn="base" hangingPunct="1">
              <a:lnSpc>
                <a:spcPct val="90000"/>
              </a:lnSpc>
              <a:spcBef>
                <a:spcPts val="600"/>
              </a:spcBef>
              <a:spcAft>
                <a:spcPct val="0"/>
              </a:spcAft>
              <a:buSzPct val="90000"/>
              <a:buFont typeface="Arial"/>
              <a:buChar char="•"/>
              <a:defRPr sz="1600" b="1">
                <a:solidFill>
                  <a:schemeClr val="tx1"/>
                </a:solidFill>
                <a:latin typeface="+mn-lt"/>
                <a:ea typeface="ＭＳ Ｐゴシック" pitchFamily="-110" charset="-128"/>
              </a:defRPr>
            </a:lvl3pPr>
            <a:lvl4pPr marL="1033272" indent="0" algn="l" rtl="0" eaLnBrk="1" fontAlgn="base" hangingPunct="1">
              <a:lnSpc>
                <a:spcPct val="90000"/>
              </a:lnSpc>
              <a:spcBef>
                <a:spcPts val="600"/>
              </a:spcBef>
              <a:spcAft>
                <a:spcPct val="0"/>
              </a:spcAft>
              <a:buSzPct val="100000"/>
              <a:buFontTx/>
              <a:buNone/>
              <a:defRPr sz="1400" b="1">
                <a:solidFill>
                  <a:schemeClr val="tx1"/>
                </a:solidFill>
                <a:latin typeface="+mn-lt"/>
                <a:ea typeface="ＭＳ Ｐゴシック" pitchFamily="-110" charset="-128"/>
              </a:defRPr>
            </a:lvl4pPr>
            <a:lvl5pPr marL="1261872" indent="0" algn="l" rtl="0" eaLnBrk="1" fontAlgn="base" hangingPunct="1">
              <a:lnSpc>
                <a:spcPct val="90000"/>
              </a:lnSpc>
              <a:spcBef>
                <a:spcPts val="600"/>
              </a:spcBef>
              <a:spcAft>
                <a:spcPct val="0"/>
              </a:spcAft>
              <a:buSzPct val="85000"/>
              <a:buFontTx/>
              <a:buNone/>
              <a:defRPr sz="1200" b="1">
                <a:solidFill>
                  <a:schemeClr val="tx1"/>
                </a:solidFill>
                <a:latin typeface="+mn-lt"/>
                <a:ea typeface="ＭＳ Ｐゴシック" pitchFamily="-110" charset="-128"/>
              </a:defRPr>
            </a:lvl5pPr>
            <a:lvl6pPr marL="22860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6pPr>
            <a:lvl7pPr marL="27432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7pPr>
            <a:lvl8pPr marL="32004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8pPr>
            <a:lvl9pPr marL="36576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9pPr>
          </a:lstStyle>
          <a:p>
            <a:pPr marL="0" indent="0" algn="ctr">
              <a:buFont typeface="Arial"/>
              <a:buNone/>
            </a:pPr>
            <a:r>
              <a:rPr lang="en-US" sz="3200" kern="0" dirty="0"/>
              <a:t>b</a:t>
            </a:r>
          </a:p>
        </p:txBody>
      </p:sp>
      <p:sp>
        <p:nvSpPr>
          <p:cNvPr id="4" name="Rectangle 3">
            <a:extLst>
              <a:ext uri="{FF2B5EF4-FFF2-40B4-BE49-F238E27FC236}">
                <a16:creationId xmlns:a16="http://schemas.microsoft.com/office/drawing/2014/main" id="{DE26158F-19F2-1046-89BD-E19D9A65301D}"/>
              </a:ext>
            </a:extLst>
          </p:cNvPr>
          <p:cNvSpPr/>
          <p:nvPr/>
        </p:nvSpPr>
        <p:spPr bwMode="auto">
          <a:xfrm>
            <a:off x="3122612" y="1600200"/>
            <a:ext cx="2514600" cy="2438400"/>
          </a:xfrm>
          <a:prstGeom prst="rect">
            <a:avLst/>
          </a:prstGeom>
          <a:noFill/>
          <a:ln w="12700" cap="flat" cmpd="sng" algn="ctr">
            <a:solidFill>
              <a:srgbClr val="FF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Tree>
    <p:extLst>
      <p:ext uri="{BB962C8B-B14F-4D97-AF65-F5344CB8AC3E}">
        <p14:creationId xmlns:p14="http://schemas.microsoft.com/office/powerpoint/2010/main" val="615883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CAB5-5DC6-2140-A5AD-09FD82B4BD8B}"/>
              </a:ext>
            </a:extLst>
          </p:cNvPr>
          <p:cNvSpPr>
            <a:spLocks noGrp="1"/>
          </p:cNvSpPr>
          <p:nvPr>
            <p:ph type="title"/>
          </p:nvPr>
        </p:nvSpPr>
        <p:spPr>
          <a:xfrm>
            <a:off x="1255448" y="3022092"/>
            <a:ext cx="9677927" cy="813816"/>
          </a:xfrm>
        </p:spPr>
        <p:txBody>
          <a:bodyPr/>
          <a:lstStyle/>
          <a:p>
            <a:r>
              <a:rPr lang="en-US" sz="4400" dirty="0"/>
              <a:t>Unordered Data Structures</a:t>
            </a:r>
          </a:p>
        </p:txBody>
      </p:sp>
    </p:spTree>
    <p:extLst>
      <p:ext uri="{BB962C8B-B14F-4D97-AF65-F5344CB8AC3E}">
        <p14:creationId xmlns:p14="http://schemas.microsoft.com/office/powerpoint/2010/main" val="402653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6D5D5-FA55-AC4D-805F-0ED722DD10F7}"/>
              </a:ext>
            </a:extLst>
          </p:cNvPr>
          <p:cNvSpPr>
            <a:spLocks noGrp="1"/>
          </p:cNvSpPr>
          <p:nvPr>
            <p:ph type="title"/>
          </p:nvPr>
        </p:nvSpPr>
        <p:spPr/>
        <p:txBody>
          <a:bodyPr/>
          <a:lstStyle/>
          <a:p>
            <a:r>
              <a:rPr lang="en-US" dirty="0"/>
              <a:t>Hashing</a:t>
            </a:r>
          </a:p>
        </p:txBody>
      </p:sp>
      <p:sp>
        <p:nvSpPr>
          <p:cNvPr id="3" name="Content Placeholder 2">
            <a:extLst>
              <a:ext uri="{FF2B5EF4-FFF2-40B4-BE49-F238E27FC236}">
                <a16:creationId xmlns:a16="http://schemas.microsoft.com/office/drawing/2014/main" id="{EB42FE80-E296-A149-8C62-1839CC9390A3}"/>
              </a:ext>
            </a:extLst>
          </p:cNvPr>
          <p:cNvSpPr>
            <a:spLocks noGrp="1"/>
          </p:cNvSpPr>
          <p:nvPr>
            <p:ph idx="1"/>
          </p:nvPr>
        </p:nvSpPr>
        <p:spPr>
          <a:xfrm>
            <a:off x="633819" y="1289304"/>
            <a:ext cx="10794593" cy="4828032"/>
          </a:xfrm>
        </p:spPr>
        <p:txBody>
          <a:bodyPr/>
          <a:lstStyle/>
          <a:p>
            <a:pPr>
              <a:lnSpc>
                <a:spcPct val="100000"/>
              </a:lnSpc>
              <a:spcBef>
                <a:spcPts val="1800"/>
              </a:spcBef>
            </a:pPr>
            <a:r>
              <a:rPr lang="en-US" sz="2400" b="0" dirty="0"/>
              <a:t>Objects in Python tend to implement </a:t>
            </a:r>
            <a:r>
              <a:rPr lang="en-US" sz="2400" dirty="0"/>
              <a:t>hash codes</a:t>
            </a:r>
            <a:r>
              <a:rPr lang="en-US" sz="2400" b="0" dirty="0"/>
              <a:t>.</a:t>
            </a:r>
          </a:p>
          <a:p>
            <a:pPr>
              <a:lnSpc>
                <a:spcPct val="100000"/>
              </a:lnSpc>
              <a:spcBef>
                <a:spcPts val="1800"/>
              </a:spcBef>
            </a:pPr>
            <a:r>
              <a:rPr lang="en-US" sz="2400" b="0" dirty="0"/>
              <a:t>Basic rules about hash codes:</a:t>
            </a:r>
          </a:p>
          <a:p>
            <a:pPr lvl="1">
              <a:lnSpc>
                <a:spcPct val="100000"/>
              </a:lnSpc>
              <a:spcAft>
                <a:spcPts val="0"/>
              </a:spcAft>
            </a:pPr>
            <a:r>
              <a:rPr lang="en-US" sz="2200" b="0" dirty="0"/>
              <a:t>If two objects are considered “equal”, their hash codes must be the same. </a:t>
            </a:r>
          </a:p>
          <a:p>
            <a:pPr lvl="1">
              <a:lnSpc>
                <a:spcPct val="100000"/>
              </a:lnSpc>
              <a:spcAft>
                <a:spcPts val="0"/>
              </a:spcAft>
            </a:pPr>
            <a:r>
              <a:rPr lang="en-US" sz="2200" b="0" dirty="0"/>
              <a:t>It should try to minimize duplicate output values (collisions)</a:t>
            </a:r>
          </a:p>
          <a:p>
            <a:pPr lvl="1">
              <a:lnSpc>
                <a:spcPct val="100000"/>
              </a:lnSpc>
              <a:spcAft>
                <a:spcPts val="0"/>
              </a:spcAft>
            </a:pPr>
            <a:r>
              <a:rPr lang="en-US" sz="2200" b="0" dirty="0"/>
              <a:t>It should be fast to compute</a:t>
            </a:r>
          </a:p>
          <a:p>
            <a:pPr lvl="1">
              <a:lnSpc>
                <a:spcPct val="100000"/>
              </a:lnSpc>
              <a:spcAft>
                <a:spcPts val="0"/>
              </a:spcAft>
            </a:pPr>
            <a:r>
              <a:rPr lang="en-US" sz="2200" b="0" dirty="0"/>
              <a:t>It should be an integer</a:t>
            </a:r>
          </a:p>
          <a:p>
            <a:pPr>
              <a:lnSpc>
                <a:spcPct val="100000"/>
              </a:lnSpc>
              <a:spcBef>
                <a:spcPts val="1800"/>
              </a:spcBef>
            </a:pPr>
            <a:r>
              <a:rPr lang="en-US" sz="2400" b="0" dirty="0"/>
              <a:t>This hash code will represent the index of the object in memory.</a:t>
            </a:r>
          </a:p>
          <a:p>
            <a:pPr>
              <a:lnSpc>
                <a:spcPct val="100000"/>
              </a:lnSpc>
              <a:spcBef>
                <a:spcPts val="1800"/>
              </a:spcBef>
            </a:pPr>
            <a:r>
              <a:rPr lang="en-US" sz="2400" b="0" dirty="0"/>
              <a:t>Hash codes allow for two new data structures – sets and hash tables (or “dictionaries”).</a:t>
            </a:r>
          </a:p>
          <a:p>
            <a:endParaRPr lang="en-US" sz="2400" dirty="0"/>
          </a:p>
        </p:txBody>
      </p:sp>
    </p:spTree>
    <p:extLst>
      <p:ext uri="{BB962C8B-B14F-4D97-AF65-F5344CB8AC3E}">
        <p14:creationId xmlns:p14="http://schemas.microsoft.com/office/powerpoint/2010/main" val="4136805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6D5D5-FA55-AC4D-805F-0ED722DD10F7}"/>
              </a:ext>
            </a:extLst>
          </p:cNvPr>
          <p:cNvSpPr>
            <a:spLocks noGrp="1"/>
          </p:cNvSpPr>
          <p:nvPr>
            <p:ph type="title"/>
          </p:nvPr>
        </p:nvSpPr>
        <p:spPr/>
        <p:txBody>
          <a:bodyPr/>
          <a:lstStyle/>
          <a:p>
            <a:r>
              <a:rPr lang="en-US" dirty="0"/>
              <a:t>What does hashing allow us to do?</a:t>
            </a:r>
          </a:p>
        </p:txBody>
      </p:sp>
      <p:sp>
        <p:nvSpPr>
          <p:cNvPr id="3" name="Content Placeholder 2">
            <a:extLst>
              <a:ext uri="{FF2B5EF4-FFF2-40B4-BE49-F238E27FC236}">
                <a16:creationId xmlns:a16="http://schemas.microsoft.com/office/drawing/2014/main" id="{EB42FE80-E296-A149-8C62-1839CC9390A3}"/>
              </a:ext>
            </a:extLst>
          </p:cNvPr>
          <p:cNvSpPr>
            <a:spLocks noGrp="1"/>
          </p:cNvSpPr>
          <p:nvPr>
            <p:ph idx="1"/>
          </p:nvPr>
        </p:nvSpPr>
        <p:spPr>
          <a:xfrm>
            <a:off x="633819" y="1143000"/>
            <a:ext cx="10794593" cy="5105400"/>
          </a:xfrm>
        </p:spPr>
        <p:txBody>
          <a:bodyPr>
            <a:normAutofit/>
          </a:bodyPr>
          <a:lstStyle/>
          <a:p>
            <a:pPr>
              <a:spcBef>
                <a:spcPts val="1800"/>
              </a:spcBef>
            </a:pPr>
            <a:r>
              <a:rPr lang="en-US" sz="2400" dirty="0"/>
              <a:t>Consider the following example:</a:t>
            </a:r>
          </a:p>
          <a:p>
            <a:pPr lvl="1"/>
            <a:r>
              <a:rPr lang="en-US" sz="2200" b="0" dirty="0"/>
              <a:t>You want to know if an array contains the string “apple”.</a:t>
            </a:r>
          </a:p>
          <a:p>
            <a:pPr lvl="1"/>
            <a:r>
              <a:rPr lang="en-US" sz="2200" b="0" dirty="0"/>
              <a:t>In order to find “apple”, you would need to check every element in the array until you find the word “apple”. Best case, the first element you check is “apple”. Worst case, it’s the last one. </a:t>
            </a:r>
          </a:p>
          <a:p>
            <a:pPr lvl="1"/>
            <a:r>
              <a:rPr lang="en-US" sz="2200" b="0" dirty="0"/>
              <a:t>In the worst case, we would need to look at every element in the array. For extremely large arrays, this is computationally intensive and not ideal.</a:t>
            </a:r>
          </a:p>
          <a:p>
            <a:pPr>
              <a:lnSpc>
                <a:spcPct val="100000"/>
              </a:lnSpc>
              <a:spcBef>
                <a:spcPts val="1800"/>
              </a:spcBef>
            </a:pPr>
            <a:r>
              <a:rPr lang="en-US" sz="2400" dirty="0"/>
              <a:t>What if we used a hash code?</a:t>
            </a:r>
          </a:p>
          <a:p>
            <a:pPr lvl="1"/>
            <a:r>
              <a:rPr lang="en-US" sz="2200" b="0" dirty="0"/>
              <a:t>Assume: ”apple” = 1, “orange” = 5, “pear” = 8.</a:t>
            </a:r>
          </a:p>
          <a:p>
            <a:pPr lvl="1"/>
            <a:r>
              <a:rPr lang="en-US" sz="2200" b="0" dirty="0"/>
              <a:t>What if the </a:t>
            </a:r>
            <a:r>
              <a:rPr lang="en-US" sz="2200" dirty="0"/>
              <a:t>hash code </a:t>
            </a:r>
            <a:r>
              <a:rPr lang="en-US" sz="2200" b="0" dirty="0"/>
              <a:t>of the string is the </a:t>
            </a:r>
            <a:r>
              <a:rPr lang="en-US" sz="2200" dirty="0"/>
              <a:t>index</a:t>
            </a:r>
            <a:r>
              <a:rPr lang="en-US" sz="2200" b="0" dirty="0"/>
              <a:t>?</a:t>
            </a:r>
          </a:p>
          <a:p>
            <a:pPr lvl="1"/>
            <a:r>
              <a:rPr lang="en-US" sz="2200" b="0" dirty="0"/>
              <a:t>With this, we could have an array of many, many strings. To check if the array contains “apple”, all we have to check is index 1!</a:t>
            </a:r>
          </a:p>
          <a:p>
            <a:endParaRPr lang="en-US" sz="2400" dirty="0"/>
          </a:p>
        </p:txBody>
      </p:sp>
    </p:spTree>
    <p:extLst>
      <p:ext uri="{BB962C8B-B14F-4D97-AF65-F5344CB8AC3E}">
        <p14:creationId xmlns:p14="http://schemas.microsoft.com/office/powerpoint/2010/main" val="3200297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6D5D5-FA55-AC4D-805F-0ED722DD10F7}"/>
              </a:ext>
            </a:extLst>
          </p:cNvPr>
          <p:cNvSpPr>
            <a:spLocks noGrp="1"/>
          </p:cNvSpPr>
          <p:nvPr>
            <p:ph type="title"/>
          </p:nvPr>
        </p:nvSpPr>
        <p:spPr/>
        <p:txBody>
          <a:bodyPr/>
          <a:lstStyle/>
          <a:p>
            <a:r>
              <a:rPr lang="en-US" dirty="0"/>
              <a:t>Data Structures</a:t>
            </a:r>
          </a:p>
        </p:txBody>
      </p:sp>
      <p:sp>
        <p:nvSpPr>
          <p:cNvPr id="7" name="Content Placeholder 2">
            <a:extLst>
              <a:ext uri="{FF2B5EF4-FFF2-40B4-BE49-F238E27FC236}">
                <a16:creationId xmlns:a16="http://schemas.microsoft.com/office/drawing/2014/main" id="{533526FB-D7D0-3644-B786-F2EEFBE77707}"/>
              </a:ext>
            </a:extLst>
          </p:cNvPr>
          <p:cNvSpPr>
            <a:spLocks noGrp="1"/>
          </p:cNvSpPr>
          <p:nvPr>
            <p:ph idx="1"/>
          </p:nvPr>
        </p:nvSpPr>
        <p:spPr>
          <a:xfrm>
            <a:off x="633819" y="2971800"/>
            <a:ext cx="5689193" cy="3145536"/>
          </a:xfrm>
        </p:spPr>
        <p:txBody>
          <a:bodyPr/>
          <a:lstStyle/>
          <a:p>
            <a:pPr marL="0" indent="0">
              <a:buNone/>
            </a:pPr>
            <a:r>
              <a:rPr lang="en-US" sz="2400" dirty="0"/>
              <a:t>Set</a:t>
            </a:r>
          </a:p>
          <a:p>
            <a:r>
              <a:rPr lang="en-US" sz="2400" b="0" dirty="0"/>
              <a:t>Values must be hashable.</a:t>
            </a:r>
          </a:p>
          <a:p>
            <a:r>
              <a:rPr lang="en-US" sz="2400" b="0" dirty="0"/>
              <a:t>Values with same hash override each other.</a:t>
            </a:r>
          </a:p>
          <a:p>
            <a:r>
              <a:rPr lang="en-US" sz="2400" b="0" dirty="0"/>
              <a:t>Use curly bracket notation: { }</a:t>
            </a:r>
          </a:p>
          <a:p>
            <a:endParaRPr lang="en-US" sz="2400" dirty="0"/>
          </a:p>
          <a:p>
            <a:endParaRPr lang="en-US" sz="2400" dirty="0"/>
          </a:p>
        </p:txBody>
      </p:sp>
      <p:sp>
        <p:nvSpPr>
          <p:cNvPr id="8" name="Content Placeholder 2">
            <a:extLst>
              <a:ext uri="{FF2B5EF4-FFF2-40B4-BE49-F238E27FC236}">
                <a16:creationId xmlns:a16="http://schemas.microsoft.com/office/drawing/2014/main" id="{D4091F92-B1EC-1743-AB58-C2B8487CF6F0}"/>
              </a:ext>
            </a:extLst>
          </p:cNvPr>
          <p:cNvSpPr txBox="1">
            <a:spLocks/>
          </p:cNvSpPr>
          <p:nvPr/>
        </p:nvSpPr>
        <p:spPr>
          <a:xfrm>
            <a:off x="6094412" y="2971800"/>
            <a:ext cx="5460593" cy="3145536"/>
          </a:xfrm>
          <a:prstGeom prst="rect">
            <a:avLst/>
          </a:prstGeom>
        </p:spPr>
        <p:txBody>
          <a:bodyPr/>
          <a:lstStyle>
            <a:lvl1pPr marL="237744" indent="-237744" algn="l" rtl="0" eaLnBrk="1" fontAlgn="base" hangingPunct="1">
              <a:lnSpc>
                <a:spcPct val="90000"/>
              </a:lnSpc>
              <a:spcBef>
                <a:spcPts val="1200"/>
              </a:spcBef>
              <a:spcAft>
                <a:spcPct val="0"/>
              </a:spcAft>
              <a:buSzPct val="100000"/>
              <a:buFont typeface="Arial"/>
              <a:buChar char="•"/>
              <a:defRPr sz="2000" b="1">
                <a:solidFill>
                  <a:schemeClr val="tx1"/>
                </a:solidFill>
                <a:latin typeface="+mn-lt"/>
                <a:ea typeface="+mn-ea"/>
                <a:cs typeface="+mn-cs"/>
              </a:defRPr>
            </a:lvl1pPr>
            <a:lvl2pPr marL="539496" indent="-256032" algn="l" rtl="0" eaLnBrk="1" fontAlgn="base" hangingPunct="1">
              <a:lnSpc>
                <a:spcPct val="90000"/>
              </a:lnSpc>
              <a:spcBef>
                <a:spcPts val="600"/>
              </a:spcBef>
              <a:spcAft>
                <a:spcPct val="0"/>
              </a:spcAft>
              <a:buSzPct val="100000"/>
              <a:buChar char="–"/>
              <a:defRPr b="1">
                <a:solidFill>
                  <a:schemeClr val="tx1"/>
                </a:solidFill>
                <a:latin typeface="+mn-lt"/>
                <a:ea typeface="ＭＳ Ｐゴシック" pitchFamily="-110" charset="-128"/>
              </a:defRPr>
            </a:lvl2pPr>
            <a:lvl3pPr marL="758952" indent="-182880" algn="l" rtl="0" eaLnBrk="1" fontAlgn="base" hangingPunct="1">
              <a:lnSpc>
                <a:spcPct val="90000"/>
              </a:lnSpc>
              <a:spcBef>
                <a:spcPts val="600"/>
              </a:spcBef>
              <a:spcAft>
                <a:spcPct val="0"/>
              </a:spcAft>
              <a:buSzPct val="90000"/>
              <a:buFont typeface="Arial"/>
              <a:buChar char="•"/>
              <a:defRPr sz="1600" b="1">
                <a:solidFill>
                  <a:schemeClr val="tx1"/>
                </a:solidFill>
                <a:latin typeface="+mn-lt"/>
                <a:ea typeface="ＭＳ Ｐゴシック" pitchFamily="-110" charset="-128"/>
              </a:defRPr>
            </a:lvl3pPr>
            <a:lvl4pPr marL="1033272" indent="0" algn="l" rtl="0" eaLnBrk="1" fontAlgn="base" hangingPunct="1">
              <a:lnSpc>
                <a:spcPct val="90000"/>
              </a:lnSpc>
              <a:spcBef>
                <a:spcPts val="600"/>
              </a:spcBef>
              <a:spcAft>
                <a:spcPct val="0"/>
              </a:spcAft>
              <a:buSzPct val="100000"/>
              <a:buFontTx/>
              <a:buNone/>
              <a:defRPr sz="1400" b="1">
                <a:solidFill>
                  <a:schemeClr val="tx1"/>
                </a:solidFill>
                <a:latin typeface="+mn-lt"/>
                <a:ea typeface="ＭＳ Ｐゴシック" pitchFamily="-110" charset="-128"/>
              </a:defRPr>
            </a:lvl4pPr>
            <a:lvl5pPr marL="1261872" indent="0" algn="l" rtl="0" eaLnBrk="1" fontAlgn="base" hangingPunct="1">
              <a:lnSpc>
                <a:spcPct val="90000"/>
              </a:lnSpc>
              <a:spcBef>
                <a:spcPts val="600"/>
              </a:spcBef>
              <a:spcAft>
                <a:spcPct val="0"/>
              </a:spcAft>
              <a:buSzPct val="85000"/>
              <a:buFontTx/>
              <a:buNone/>
              <a:defRPr sz="1200" b="1">
                <a:solidFill>
                  <a:schemeClr val="tx1"/>
                </a:solidFill>
                <a:latin typeface="+mn-lt"/>
                <a:ea typeface="ＭＳ Ｐゴシック" pitchFamily="-110" charset="-128"/>
              </a:defRPr>
            </a:lvl5pPr>
            <a:lvl6pPr marL="22860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6pPr>
            <a:lvl7pPr marL="27432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7pPr>
            <a:lvl8pPr marL="32004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8pPr>
            <a:lvl9pPr marL="36576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9pPr>
          </a:lstStyle>
          <a:p>
            <a:pPr marL="0" indent="0">
              <a:buNone/>
            </a:pPr>
            <a:r>
              <a:rPr lang="en-US" sz="2400" kern="0" dirty="0"/>
              <a:t>Dictionary</a:t>
            </a:r>
          </a:p>
          <a:p>
            <a:r>
              <a:rPr lang="en-US" sz="2400" b="0" kern="0" dirty="0"/>
              <a:t>Keys must be hashable.</a:t>
            </a:r>
          </a:p>
          <a:p>
            <a:r>
              <a:rPr lang="en-US" sz="2400" b="0" kern="0" dirty="0"/>
              <a:t>Keys with same hash override each other.</a:t>
            </a:r>
          </a:p>
          <a:p>
            <a:r>
              <a:rPr lang="en-US" sz="2400" b="0" kern="0" dirty="0"/>
              <a:t>Uses key/value pairs. </a:t>
            </a:r>
          </a:p>
          <a:p>
            <a:r>
              <a:rPr lang="en-US" sz="2400" b="0" kern="0" dirty="0"/>
              <a:t>Use curly bracket notation, with colon to denote a pair: { key: value }</a:t>
            </a:r>
          </a:p>
          <a:p>
            <a:endParaRPr lang="en-US" sz="2400" kern="0" dirty="0"/>
          </a:p>
        </p:txBody>
      </p:sp>
      <p:pic>
        <p:nvPicPr>
          <p:cNvPr id="10" name="Picture 9">
            <a:extLst>
              <a:ext uri="{FF2B5EF4-FFF2-40B4-BE49-F238E27FC236}">
                <a16:creationId xmlns:a16="http://schemas.microsoft.com/office/drawing/2014/main" id="{5574A4C9-79DC-A645-BB45-B84BBDED6CD6}"/>
              </a:ext>
            </a:extLst>
          </p:cNvPr>
          <p:cNvPicPr>
            <a:picLocks noChangeAspect="1"/>
          </p:cNvPicPr>
          <p:nvPr/>
        </p:nvPicPr>
        <p:blipFill>
          <a:blip r:embed="rId3"/>
          <a:stretch>
            <a:fillRect/>
          </a:stretch>
        </p:blipFill>
        <p:spPr>
          <a:xfrm>
            <a:off x="425845" y="419100"/>
            <a:ext cx="5146623" cy="3048000"/>
          </a:xfrm>
          <a:prstGeom prst="rect">
            <a:avLst/>
          </a:prstGeom>
        </p:spPr>
      </p:pic>
      <p:pic>
        <p:nvPicPr>
          <p:cNvPr id="12" name="Picture 11">
            <a:extLst>
              <a:ext uri="{FF2B5EF4-FFF2-40B4-BE49-F238E27FC236}">
                <a16:creationId xmlns:a16="http://schemas.microsoft.com/office/drawing/2014/main" id="{E2EC43E8-AD7D-6D4B-93D6-70EC5781E49C}"/>
              </a:ext>
            </a:extLst>
          </p:cNvPr>
          <p:cNvPicPr>
            <a:picLocks noChangeAspect="1"/>
          </p:cNvPicPr>
          <p:nvPr/>
        </p:nvPicPr>
        <p:blipFill>
          <a:blip r:embed="rId4"/>
          <a:stretch>
            <a:fillRect/>
          </a:stretch>
        </p:blipFill>
        <p:spPr>
          <a:xfrm>
            <a:off x="5396501" y="421875"/>
            <a:ext cx="6856413" cy="2966250"/>
          </a:xfrm>
          <a:prstGeom prst="rect">
            <a:avLst/>
          </a:prstGeom>
        </p:spPr>
      </p:pic>
    </p:spTree>
    <p:extLst>
      <p:ext uri="{BB962C8B-B14F-4D97-AF65-F5344CB8AC3E}">
        <p14:creationId xmlns:p14="http://schemas.microsoft.com/office/powerpoint/2010/main" val="3614754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6D5D5-FA55-AC4D-805F-0ED722DD10F7}"/>
              </a:ext>
            </a:extLst>
          </p:cNvPr>
          <p:cNvSpPr>
            <a:spLocks noGrp="1"/>
          </p:cNvSpPr>
          <p:nvPr>
            <p:ph type="title"/>
          </p:nvPr>
        </p:nvSpPr>
        <p:spPr/>
        <p:txBody>
          <a:bodyPr/>
          <a:lstStyle/>
          <a:p>
            <a:r>
              <a:rPr lang="en-US" dirty="0"/>
              <a:t>Knowledge Check</a:t>
            </a:r>
          </a:p>
        </p:txBody>
      </p:sp>
      <p:sp>
        <p:nvSpPr>
          <p:cNvPr id="3" name="Content Placeholder 2">
            <a:extLst>
              <a:ext uri="{FF2B5EF4-FFF2-40B4-BE49-F238E27FC236}">
                <a16:creationId xmlns:a16="http://schemas.microsoft.com/office/drawing/2014/main" id="{384A5187-9B86-7047-AC8D-B94280147A5C}"/>
              </a:ext>
            </a:extLst>
          </p:cNvPr>
          <p:cNvSpPr>
            <a:spLocks noGrp="1"/>
          </p:cNvSpPr>
          <p:nvPr>
            <p:ph idx="1"/>
          </p:nvPr>
        </p:nvSpPr>
        <p:spPr>
          <a:xfrm>
            <a:off x="3122612" y="4267200"/>
            <a:ext cx="5943600" cy="1981200"/>
          </a:xfrm>
        </p:spPr>
        <p:txBody>
          <a:bodyPr>
            <a:normAutofit/>
          </a:bodyPr>
          <a:lstStyle/>
          <a:p>
            <a:pPr marL="0" indent="0" algn="ctr">
              <a:buNone/>
            </a:pPr>
            <a:r>
              <a:rPr lang="en-US" sz="3600" dirty="0"/>
              <a:t>What will happen when we run the above code?</a:t>
            </a:r>
          </a:p>
        </p:txBody>
      </p:sp>
      <p:pic>
        <p:nvPicPr>
          <p:cNvPr id="5" name="Picture 4">
            <a:extLst>
              <a:ext uri="{FF2B5EF4-FFF2-40B4-BE49-F238E27FC236}">
                <a16:creationId xmlns:a16="http://schemas.microsoft.com/office/drawing/2014/main" id="{C86F61FE-A77E-D041-A884-A364BC54259A}"/>
              </a:ext>
            </a:extLst>
          </p:cNvPr>
          <p:cNvPicPr>
            <a:picLocks noChangeAspect="1"/>
          </p:cNvPicPr>
          <p:nvPr/>
        </p:nvPicPr>
        <p:blipFill>
          <a:blip r:embed="rId3"/>
          <a:stretch>
            <a:fillRect/>
          </a:stretch>
        </p:blipFill>
        <p:spPr>
          <a:xfrm>
            <a:off x="3681412" y="889462"/>
            <a:ext cx="4826000" cy="3547589"/>
          </a:xfrm>
          <a:prstGeom prst="rect">
            <a:avLst/>
          </a:prstGeom>
        </p:spPr>
      </p:pic>
    </p:spTree>
    <p:extLst>
      <p:ext uri="{BB962C8B-B14F-4D97-AF65-F5344CB8AC3E}">
        <p14:creationId xmlns:p14="http://schemas.microsoft.com/office/powerpoint/2010/main" val="863949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6D5D5-FA55-AC4D-805F-0ED722DD10F7}"/>
              </a:ext>
            </a:extLst>
          </p:cNvPr>
          <p:cNvSpPr>
            <a:spLocks noGrp="1"/>
          </p:cNvSpPr>
          <p:nvPr>
            <p:ph type="title"/>
          </p:nvPr>
        </p:nvSpPr>
        <p:spPr/>
        <p:txBody>
          <a:bodyPr/>
          <a:lstStyle/>
          <a:p>
            <a:r>
              <a:rPr lang="en-US" dirty="0"/>
              <a:t>Knowledge Check</a:t>
            </a:r>
          </a:p>
        </p:txBody>
      </p:sp>
      <p:sp>
        <p:nvSpPr>
          <p:cNvPr id="3" name="Content Placeholder 2">
            <a:extLst>
              <a:ext uri="{FF2B5EF4-FFF2-40B4-BE49-F238E27FC236}">
                <a16:creationId xmlns:a16="http://schemas.microsoft.com/office/drawing/2014/main" id="{384A5187-9B86-7047-AC8D-B94280147A5C}"/>
              </a:ext>
            </a:extLst>
          </p:cNvPr>
          <p:cNvSpPr>
            <a:spLocks noGrp="1"/>
          </p:cNvSpPr>
          <p:nvPr>
            <p:ph idx="1"/>
          </p:nvPr>
        </p:nvSpPr>
        <p:spPr>
          <a:xfrm>
            <a:off x="2132012" y="4191000"/>
            <a:ext cx="7924800" cy="1981200"/>
          </a:xfrm>
        </p:spPr>
        <p:txBody>
          <a:bodyPr>
            <a:normAutofit lnSpcReduction="10000"/>
          </a:bodyPr>
          <a:lstStyle/>
          <a:p>
            <a:pPr marL="0" indent="0" algn="ctr">
              <a:buNone/>
            </a:pPr>
            <a:r>
              <a:rPr lang="en-US" sz="3600" dirty="0"/>
              <a:t>Python will throw the following: </a:t>
            </a:r>
          </a:p>
          <a:p>
            <a:pPr marL="0" indent="0" algn="ctr">
              <a:buNone/>
            </a:pPr>
            <a:r>
              <a:rPr lang="en-US" sz="2800" b="0" i="1" dirty="0" err="1"/>
              <a:t>TypeError</a:t>
            </a:r>
            <a:r>
              <a:rPr lang="en-US" sz="2800" b="0" i="1" dirty="0"/>
              <a:t>: 'set' object is not </a:t>
            </a:r>
            <a:r>
              <a:rPr lang="en-US" sz="2800" b="0" i="1" dirty="0" err="1"/>
              <a:t>subscriptable</a:t>
            </a:r>
            <a:endParaRPr lang="en-US" sz="2800" b="0" i="1" dirty="0"/>
          </a:p>
          <a:p>
            <a:pPr marL="0" indent="0" algn="ctr">
              <a:buNone/>
            </a:pPr>
            <a:r>
              <a:rPr lang="en-US" sz="3200" dirty="0"/>
              <a:t>Recall that sets are unordered. There is no “index 2”.</a:t>
            </a:r>
            <a:endParaRPr lang="en-US" sz="2800" b="0" i="1" dirty="0"/>
          </a:p>
        </p:txBody>
      </p:sp>
      <p:pic>
        <p:nvPicPr>
          <p:cNvPr id="5" name="Picture 4">
            <a:extLst>
              <a:ext uri="{FF2B5EF4-FFF2-40B4-BE49-F238E27FC236}">
                <a16:creationId xmlns:a16="http://schemas.microsoft.com/office/drawing/2014/main" id="{C86F61FE-A77E-D041-A884-A364BC54259A}"/>
              </a:ext>
            </a:extLst>
          </p:cNvPr>
          <p:cNvPicPr>
            <a:picLocks noChangeAspect="1"/>
          </p:cNvPicPr>
          <p:nvPr/>
        </p:nvPicPr>
        <p:blipFill>
          <a:blip r:embed="rId3"/>
          <a:stretch>
            <a:fillRect/>
          </a:stretch>
        </p:blipFill>
        <p:spPr>
          <a:xfrm>
            <a:off x="3681412" y="889462"/>
            <a:ext cx="4826000" cy="3547589"/>
          </a:xfrm>
          <a:prstGeom prst="rect">
            <a:avLst/>
          </a:prstGeom>
        </p:spPr>
      </p:pic>
    </p:spTree>
    <p:extLst>
      <p:ext uri="{BB962C8B-B14F-4D97-AF65-F5344CB8AC3E}">
        <p14:creationId xmlns:p14="http://schemas.microsoft.com/office/powerpoint/2010/main" val="308105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CAB5-5DC6-2140-A5AD-09FD82B4BD8B}"/>
              </a:ext>
            </a:extLst>
          </p:cNvPr>
          <p:cNvSpPr>
            <a:spLocks noGrp="1"/>
          </p:cNvSpPr>
          <p:nvPr>
            <p:ph type="title"/>
          </p:nvPr>
        </p:nvSpPr>
        <p:spPr>
          <a:xfrm>
            <a:off x="1255448" y="3022092"/>
            <a:ext cx="9677927" cy="813816"/>
          </a:xfrm>
        </p:spPr>
        <p:txBody>
          <a:bodyPr/>
          <a:lstStyle/>
          <a:p>
            <a:r>
              <a:rPr lang="en-US" sz="4400" dirty="0"/>
              <a:t>Object-Oriented Programming</a:t>
            </a:r>
          </a:p>
        </p:txBody>
      </p:sp>
    </p:spTree>
    <p:extLst>
      <p:ext uri="{BB962C8B-B14F-4D97-AF65-F5344CB8AC3E}">
        <p14:creationId xmlns:p14="http://schemas.microsoft.com/office/powerpoint/2010/main" val="171656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6D5D5-FA55-AC4D-805F-0ED722DD10F7}"/>
              </a:ext>
            </a:extLst>
          </p:cNvPr>
          <p:cNvSpPr>
            <a:spLocks noGrp="1"/>
          </p:cNvSpPr>
          <p:nvPr>
            <p:ph type="title"/>
          </p:nvPr>
        </p:nvSpPr>
        <p:spPr/>
        <p:txBody>
          <a:bodyPr/>
          <a:lstStyle/>
          <a:p>
            <a:r>
              <a:rPr lang="en-US" dirty="0"/>
              <a:t>Classes vs. Objects</a:t>
            </a:r>
          </a:p>
        </p:txBody>
      </p:sp>
      <p:sp>
        <p:nvSpPr>
          <p:cNvPr id="3" name="Content Placeholder 2">
            <a:extLst>
              <a:ext uri="{FF2B5EF4-FFF2-40B4-BE49-F238E27FC236}">
                <a16:creationId xmlns:a16="http://schemas.microsoft.com/office/drawing/2014/main" id="{EB42FE80-E296-A149-8C62-1839CC9390A3}"/>
              </a:ext>
            </a:extLst>
          </p:cNvPr>
          <p:cNvSpPr>
            <a:spLocks noGrp="1"/>
          </p:cNvSpPr>
          <p:nvPr>
            <p:ph idx="1"/>
          </p:nvPr>
        </p:nvSpPr>
        <p:spPr>
          <a:xfrm>
            <a:off x="633820" y="1289304"/>
            <a:ext cx="6832192" cy="4828032"/>
          </a:xfrm>
        </p:spPr>
        <p:txBody>
          <a:bodyPr>
            <a:noAutofit/>
          </a:bodyPr>
          <a:lstStyle/>
          <a:p>
            <a:pPr marL="0" indent="0">
              <a:buNone/>
            </a:pPr>
            <a:r>
              <a:rPr lang="en-US" sz="2800" dirty="0"/>
              <a:t>Classes:</a:t>
            </a:r>
          </a:p>
          <a:p>
            <a:r>
              <a:rPr lang="en-US" sz="2400" b="0" dirty="0"/>
              <a:t>Represent a “type” of an object. Acts as a template.</a:t>
            </a:r>
          </a:p>
          <a:p>
            <a:r>
              <a:rPr lang="en-US" sz="2400" b="0" dirty="0"/>
              <a:t>Lets you define the </a:t>
            </a:r>
            <a:r>
              <a:rPr lang="en-US" sz="2400" dirty="0"/>
              <a:t>instance variables </a:t>
            </a:r>
            <a:r>
              <a:rPr lang="en-US" sz="2400" b="0" dirty="0"/>
              <a:t>and </a:t>
            </a:r>
            <a:r>
              <a:rPr lang="en-US" sz="2400" dirty="0"/>
              <a:t>member functions</a:t>
            </a:r>
            <a:r>
              <a:rPr lang="en-US" sz="2400" b="0" dirty="0"/>
              <a:t> that an object of that type has access to.</a:t>
            </a:r>
          </a:p>
          <a:p>
            <a:r>
              <a:rPr lang="en-US" sz="2400" dirty="0"/>
              <a:t>self </a:t>
            </a:r>
            <a:r>
              <a:rPr lang="en-US" sz="2400" b="0" dirty="0"/>
              <a:t>is passed by Python into each member function. This refers to the Object itself.</a:t>
            </a:r>
            <a:endParaRPr lang="en-US" sz="2400" dirty="0"/>
          </a:p>
          <a:p>
            <a:pPr marL="0" indent="0">
              <a:buNone/>
            </a:pPr>
            <a:r>
              <a:rPr lang="en-US" sz="2800" dirty="0"/>
              <a:t>Objects:</a:t>
            </a:r>
          </a:p>
          <a:p>
            <a:r>
              <a:rPr lang="en-US" sz="2400" b="0" dirty="0"/>
              <a:t>Are individual </a:t>
            </a:r>
            <a:r>
              <a:rPr lang="en-US" sz="2400" dirty="0"/>
              <a:t>instances</a:t>
            </a:r>
            <a:r>
              <a:rPr lang="en-US" sz="2400" b="0" dirty="0"/>
              <a:t> of a class.</a:t>
            </a:r>
          </a:p>
        </p:txBody>
      </p:sp>
      <p:pic>
        <p:nvPicPr>
          <p:cNvPr id="7" name="Picture 6">
            <a:extLst>
              <a:ext uri="{FF2B5EF4-FFF2-40B4-BE49-F238E27FC236}">
                <a16:creationId xmlns:a16="http://schemas.microsoft.com/office/drawing/2014/main" id="{D1FE8AAF-0E14-CA4E-A1B3-D90608E7B89A}"/>
              </a:ext>
            </a:extLst>
          </p:cNvPr>
          <p:cNvPicPr>
            <a:picLocks noChangeAspect="1"/>
          </p:cNvPicPr>
          <p:nvPr/>
        </p:nvPicPr>
        <p:blipFill>
          <a:blip r:embed="rId3"/>
          <a:stretch>
            <a:fillRect/>
          </a:stretch>
        </p:blipFill>
        <p:spPr>
          <a:xfrm>
            <a:off x="7085012" y="1591107"/>
            <a:ext cx="5411288" cy="4224426"/>
          </a:xfrm>
          <a:prstGeom prst="rect">
            <a:avLst/>
          </a:prstGeom>
        </p:spPr>
      </p:pic>
    </p:spTree>
    <p:extLst>
      <p:ext uri="{BB962C8B-B14F-4D97-AF65-F5344CB8AC3E}">
        <p14:creationId xmlns:p14="http://schemas.microsoft.com/office/powerpoint/2010/main" val="297718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6D5D5-FA55-AC4D-805F-0ED722DD10F7}"/>
              </a:ext>
            </a:extLst>
          </p:cNvPr>
          <p:cNvSpPr>
            <a:spLocks noGrp="1"/>
          </p:cNvSpPr>
          <p:nvPr>
            <p:ph type="title"/>
          </p:nvPr>
        </p:nvSpPr>
        <p:spPr/>
        <p:txBody>
          <a:bodyPr/>
          <a:lstStyle/>
          <a:p>
            <a:r>
              <a:rPr lang="en-US" dirty="0"/>
              <a:t>Classes vs. Objects</a:t>
            </a:r>
          </a:p>
        </p:txBody>
      </p:sp>
      <p:sp>
        <p:nvSpPr>
          <p:cNvPr id="3" name="Content Placeholder 2">
            <a:extLst>
              <a:ext uri="{FF2B5EF4-FFF2-40B4-BE49-F238E27FC236}">
                <a16:creationId xmlns:a16="http://schemas.microsoft.com/office/drawing/2014/main" id="{EB42FE80-E296-A149-8C62-1839CC9390A3}"/>
              </a:ext>
            </a:extLst>
          </p:cNvPr>
          <p:cNvSpPr>
            <a:spLocks noGrp="1"/>
          </p:cNvSpPr>
          <p:nvPr>
            <p:ph idx="1"/>
          </p:nvPr>
        </p:nvSpPr>
        <p:spPr>
          <a:xfrm>
            <a:off x="633820" y="1289304"/>
            <a:ext cx="6832192" cy="4828032"/>
          </a:xfrm>
        </p:spPr>
        <p:txBody>
          <a:bodyPr>
            <a:noAutofit/>
          </a:bodyPr>
          <a:lstStyle/>
          <a:p>
            <a:pPr marL="0" indent="0">
              <a:buNone/>
            </a:pPr>
            <a:r>
              <a:rPr lang="en-US" sz="2400" dirty="0"/>
              <a:t>In the example to the right:</a:t>
            </a:r>
          </a:p>
          <a:p>
            <a:r>
              <a:rPr lang="en-US" sz="2400" dirty="0"/>
              <a:t>Person </a:t>
            </a:r>
            <a:r>
              <a:rPr lang="en-US" sz="2400" b="0" dirty="0"/>
              <a:t>is a class</a:t>
            </a:r>
          </a:p>
          <a:p>
            <a:r>
              <a:rPr lang="en-US" sz="2400" dirty="0"/>
              <a:t>chris </a:t>
            </a:r>
            <a:r>
              <a:rPr lang="en-US" sz="2400" b="0" dirty="0"/>
              <a:t>represents an Object of type Person.</a:t>
            </a:r>
          </a:p>
          <a:p>
            <a:r>
              <a:rPr lang="en-US" sz="2400" dirty="0"/>
              <a:t>__init__() </a:t>
            </a:r>
            <a:r>
              <a:rPr lang="en-US" sz="2400" b="0" dirty="0"/>
              <a:t>is a function called any time a new </a:t>
            </a:r>
            <a:r>
              <a:rPr lang="en-US" sz="2400" dirty="0"/>
              <a:t>Person</a:t>
            </a:r>
            <a:r>
              <a:rPr lang="en-US" sz="2400" b="0" dirty="0"/>
              <a:t> is created. This applies for all classes.</a:t>
            </a:r>
          </a:p>
          <a:p>
            <a:r>
              <a:rPr lang="en-US" sz="2400" dirty="0" err="1"/>
              <a:t>getName</a:t>
            </a:r>
            <a:r>
              <a:rPr lang="en-US" sz="2400" dirty="0"/>
              <a:t>() </a:t>
            </a:r>
            <a:r>
              <a:rPr lang="en-US" sz="2400" b="0" dirty="0"/>
              <a:t>is a getter, which returns the requested variable without changing anything.</a:t>
            </a:r>
          </a:p>
          <a:p>
            <a:r>
              <a:rPr lang="en-US" sz="2400" dirty="0" err="1"/>
              <a:t>setName</a:t>
            </a:r>
            <a:r>
              <a:rPr lang="en-US" sz="2400" dirty="0"/>
              <a:t>() </a:t>
            </a:r>
            <a:r>
              <a:rPr lang="en-US" sz="2400" b="0" dirty="0"/>
              <a:t>is a setter, which returns nothing but changes the instance variable, </a:t>
            </a:r>
            <a:r>
              <a:rPr lang="en-US" sz="2400" dirty="0" err="1"/>
              <a:t>self.name</a:t>
            </a:r>
            <a:r>
              <a:rPr lang="en-US" sz="2400" b="0" dirty="0"/>
              <a:t>.</a:t>
            </a:r>
          </a:p>
          <a:p>
            <a:endParaRPr lang="en-US" sz="2400" dirty="0"/>
          </a:p>
          <a:p>
            <a:endParaRPr lang="en-US" sz="2400" dirty="0"/>
          </a:p>
        </p:txBody>
      </p:sp>
      <p:pic>
        <p:nvPicPr>
          <p:cNvPr id="7" name="Picture 6">
            <a:extLst>
              <a:ext uri="{FF2B5EF4-FFF2-40B4-BE49-F238E27FC236}">
                <a16:creationId xmlns:a16="http://schemas.microsoft.com/office/drawing/2014/main" id="{D1FE8AAF-0E14-CA4E-A1B3-D90608E7B89A}"/>
              </a:ext>
            </a:extLst>
          </p:cNvPr>
          <p:cNvPicPr>
            <a:picLocks noChangeAspect="1"/>
          </p:cNvPicPr>
          <p:nvPr/>
        </p:nvPicPr>
        <p:blipFill>
          <a:blip r:embed="rId3"/>
          <a:stretch>
            <a:fillRect/>
          </a:stretch>
        </p:blipFill>
        <p:spPr>
          <a:xfrm>
            <a:off x="7085012" y="1591107"/>
            <a:ext cx="5411288" cy="4224426"/>
          </a:xfrm>
          <a:prstGeom prst="rect">
            <a:avLst/>
          </a:prstGeom>
        </p:spPr>
      </p:pic>
    </p:spTree>
    <p:extLst>
      <p:ext uri="{BB962C8B-B14F-4D97-AF65-F5344CB8AC3E}">
        <p14:creationId xmlns:p14="http://schemas.microsoft.com/office/powerpoint/2010/main" val="2276116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4"/>
          <p:cNvSpPr txBox="1">
            <a:spLocks noGrp="1" noChangeArrowheads="1"/>
          </p:cNvSpPr>
          <p:nvPr>
            <p:ph type="subTitle" idx="1"/>
          </p:nvPr>
        </p:nvSpPr>
        <p:spPr>
          <a:xfrm>
            <a:off x="1803398" y="1600200"/>
            <a:ext cx="8582027" cy="3200400"/>
          </a:xfrm>
          <a:noFill/>
          <a:ln/>
        </p:spPr>
        <p:txBody>
          <a:bodyPr/>
          <a:lstStyle/>
          <a:p>
            <a:pPr>
              <a:spcAft>
                <a:spcPts val="1000"/>
              </a:spcAft>
            </a:pPr>
            <a:r>
              <a:rPr lang="en-US" sz="3600" dirty="0"/>
              <a:t>Data Structures &amp; Object-Oriented Programming in Python</a:t>
            </a:r>
          </a:p>
          <a:p>
            <a:pPr>
              <a:spcBef>
                <a:spcPts val="1800"/>
              </a:spcBef>
              <a:spcAft>
                <a:spcPts val="1000"/>
              </a:spcAft>
            </a:pPr>
            <a:r>
              <a:rPr lang="en-US" sz="2400" dirty="0"/>
              <a:t>Things you might not yet have covered</a:t>
            </a:r>
          </a:p>
        </p:txBody>
      </p:sp>
    </p:spTree>
    <p:extLst>
      <p:ext uri="{BB962C8B-B14F-4D97-AF65-F5344CB8AC3E}">
        <p14:creationId xmlns:p14="http://schemas.microsoft.com/office/powerpoint/2010/main" val="90503974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6D5D5-FA55-AC4D-805F-0ED722DD10F7}"/>
              </a:ext>
            </a:extLst>
          </p:cNvPr>
          <p:cNvSpPr>
            <a:spLocks noGrp="1"/>
          </p:cNvSpPr>
          <p:nvPr>
            <p:ph type="title"/>
          </p:nvPr>
        </p:nvSpPr>
        <p:spPr/>
        <p:txBody>
          <a:bodyPr/>
          <a:lstStyle/>
          <a:p>
            <a:r>
              <a:rPr lang="en-US" dirty="0"/>
              <a:t>Knowledge Check</a:t>
            </a:r>
          </a:p>
        </p:txBody>
      </p:sp>
      <p:sp>
        <p:nvSpPr>
          <p:cNvPr id="3" name="Content Placeholder 2">
            <a:extLst>
              <a:ext uri="{FF2B5EF4-FFF2-40B4-BE49-F238E27FC236}">
                <a16:creationId xmlns:a16="http://schemas.microsoft.com/office/drawing/2014/main" id="{384A5187-9B86-7047-AC8D-B94280147A5C}"/>
              </a:ext>
            </a:extLst>
          </p:cNvPr>
          <p:cNvSpPr>
            <a:spLocks noGrp="1"/>
          </p:cNvSpPr>
          <p:nvPr>
            <p:ph idx="1"/>
          </p:nvPr>
        </p:nvSpPr>
        <p:spPr>
          <a:xfrm>
            <a:off x="3122612" y="4267200"/>
            <a:ext cx="5943600" cy="1981200"/>
          </a:xfrm>
        </p:spPr>
        <p:txBody>
          <a:bodyPr>
            <a:normAutofit/>
          </a:bodyPr>
          <a:lstStyle/>
          <a:p>
            <a:pPr marL="0" indent="0" algn="ctr">
              <a:buNone/>
            </a:pPr>
            <a:r>
              <a:rPr lang="en-US" sz="3600" dirty="0"/>
              <a:t>What will happen when we run the above code?</a:t>
            </a:r>
          </a:p>
        </p:txBody>
      </p:sp>
      <p:pic>
        <p:nvPicPr>
          <p:cNvPr id="7" name="Picture 6">
            <a:extLst>
              <a:ext uri="{FF2B5EF4-FFF2-40B4-BE49-F238E27FC236}">
                <a16:creationId xmlns:a16="http://schemas.microsoft.com/office/drawing/2014/main" id="{DA4766CE-1947-FE46-92E2-205619A489DD}"/>
              </a:ext>
            </a:extLst>
          </p:cNvPr>
          <p:cNvPicPr>
            <a:picLocks noChangeAspect="1"/>
          </p:cNvPicPr>
          <p:nvPr/>
        </p:nvPicPr>
        <p:blipFill>
          <a:blip r:embed="rId3"/>
          <a:stretch>
            <a:fillRect/>
          </a:stretch>
        </p:blipFill>
        <p:spPr>
          <a:xfrm>
            <a:off x="3825037" y="685800"/>
            <a:ext cx="4538749" cy="3962400"/>
          </a:xfrm>
          <a:prstGeom prst="rect">
            <a:avLst/>
          </a:prstGeom>
        </p:spPr>
      </p:pic>
    </p:spTree>
    <p:extLst>
      <p:ext uri="{BB962C8B-B14F-4D97-AF65-F5344CB8AC3E}">
        <p14:creationId xmlns:p14="http://schemas.microsoft.com/office/powerpoint/2010/main" val="1429058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6D5D5-FA55-AC4D-805F-0ED722DD10F7}"/>
              </a:ext>
            </a:extLst>
          </p:cNvPr>
          <p:cNvSpPr>
            <a:spLocks noGrp="1"/>
          </p:cNvSpPr>
          <p:nvPr>
            <p:ph type="title"/>
          </p:nvPr>
        </p:nvSpPr>
        <p:spPr/>
        <p:txBody>
          <a:bodyPr/>
          <a:lstStyle/>
          <a:p>
            <a:r>
              <a:rPr lang="en-US" dirty="0"/>
              <a:t>Knowledge Check</a:t>
            </a:r>
          </a:p>
        </p:txBody>
      </p:sp>
      <p:sp>
        <p:nvSpPr>
          <p:cNvPr id="3" name="Content Placeholder 2">
            <a:extLst>
              <a:ext uri="{FF2B5EF4-FFF2-40B4-BE49-F238E27FC236}">
                <a16:creationId xmlns:a16="http://schemas.microsoft.com/office/drawing/2014/main" id="{384A5187-9B86-7047-AC8D-B94280147A5C}"/>
              </a:ext>
            </a:extLst>
          </p:cNvPr>
          <p:cNvSpPr>
            <a:spLocks noGrp="1"/>
          </p:cNvSpPr>
          <p:nvPr>
            <p:ph idx="1"/>
          </p:nvPr>
        </p:nvSpPr>
        <p:spPr>
          <a:xfrm>
            <a:off x="1674810" y="4242816"/>
            <a:ext cx="8839201" cy="1981200"/>
          </a:xfrm>
        </p:spPr>
        <p:txBody>
          <a:bodyPr>
            <a:normAutofit/>
          </a:bodyPr>
          <a:lstStyle/>
          <a:p>
            <a:pPr marL="0" indent="0" algn="ctr">
              <a:buNone/>
            </a:pPr>
            <a:r>
              <a:rPr lang="en-US" sz="3600" dirty="0"/>
              <a:t>Because </a:t>
            </a:r>
            <a:r>
              <a:rPr lang="en-US" sz="3600" b="0" i="1" dirty="0" err="1"/>
              <a:t>getName</a:t>
            </a:r>
            <a:r>
              <a:rPr lang="en-US" sz="3600" b="0" i="1" dirty="0"/>
              <a:t>() </a:t>
            </a:r>
            <a:r>
              <a:rPr lang="en-US" sz="3600" dirty="0"/>
              <a:t>is a member function, being called on itself (</a:t>
            </a:r>
            <a:r>
              <a:rPr lang="en-US" sz="3600" b="0" i="1" dirty="0"/>
              <a:t>self</a:t>
            </a:r>
            <a:r>
              <a:rPr lang="en-US" sz="3600" dirty="0"/>
              <a:t>), this code will enter an infinite loop.</a:t>
            </a:r>
          </a:p>
        </p:txBody>
      </p:sp>
      <p:pic>
        <p:nvPicPr>
          <p:cNvPr id="7" name="Picture 6">
            <a:extLst>
              <a:ext uri="{FF2B5EF4-FFF2-40B4-BE49-F238E27FC236}">
                <a16:creationId xmlns:a16="http://schemas.microsoft.com/office/drawing/2014/main" id="{DA4766CE-1947-FE46-92E2-205619A489DD}"/>
              </a:ext>
            </a:extLst>
          </p:cNvPr>
          <p:cNvPicPr>
            <a:picLocks noChangeAspect="1"/>
          </p:cNvPicPr>
          <p:nvPr/>
        </p:nvPicPr>
        <p:blipFill>
          <a:blip r:embed="rId3"/>
          <a:stretch>
            <a:fillRect/>
          </a:stretch>
        </p:blipFill>
        <p:spPr>
          <a:xfrm>
            <a:off x="3825037" y="685800"/>
            <a:ext cx="4538749" cy="3962400"/>
          </a:xfrm>
          <a:prstGeom prst="rect">
            <a:avLst/>
          </a:prstGeom>
        </p:spPr>
      </p:pic>
    </p:spTree>
    <p:extLst>
      <p:ext uri="{BB962C8B-B14F-4D97-AF65-F5344CB8AC3E}">
        <p14:creationId xmlns:p14="http://schemas.microsoft.com/office/powerpoint/2010/main" val="3926155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6D5D5-FA55-AC4D-805F-0ED722DD10F7}"/>
              </a:ext>
            </a:extLst>
          </p:cNvPr>
          <p:cNvSpPr>
            <a:spLocks noGrp="1"/>
          </p:cNvSpPr>
          <p:nvPr>
            <p:ph type="title"/>
          </p:nvPr>
        </p:nvSpPr>
        <p:spPr/>
        <p:txBody>
          <a:bodyPr/>
          <a:lstStyle/>
          <a:p>
            <a:r>
              <a:rPr lang="en-US" dirty="0"/>
              <a:t>Remember Hashing?</a:t>
            </a:r>
          </a:p>
        </p:txBody>
      </p:sp>
      <p:pic>
        <p:nvPicPr>
          <p:cNvPr id="8" name="Content Placeholder 7">
            <a:extLst>
              <a:ext uri="{FF2B5EF4-FFF2-40B4-BE49-F238E27FC236}">
                <a16:creationId xmlns:a16="http://schemas.microsoft.com/office/drawing/2014/main" id="{AB597F25-4258-4B4A-B9D7-EE2988B3B66A}"/>
              </a:ext>
            </a:extLst>
          </p:cNvPr>
          <p:cNvPicPr>
            <a:picLocks noGrp="1" noChangeAspect="1"/>
          </p:cNvPicPr>
          <p:nvPr>
            <p:ph idx="1"/>
          </p:nvPr>
        </p:nvPicPr>
        <p:blipFill>
          <a:blip r:embed="rId3"/>
          <a:stretch>
            <a:fillRect/>
          </a:stretch>
        </p:blipFill>
        <p:spPr>
          <a:xfrm>
            <a:off x="6323012" y="1143000"/>
            <a:ext cx="4344829" cy="4827588"/>
          </a:xfrm>
        </p:spPr>
      </p:pic>
      <p:sp>
        <p:nvSpPr>
          <p:cNvPr id="9" name="Content Placeholder 2">
            <a:extLst>
              <a:ext uri="{FF2B5EF4-FFF2-40B4-BE49-F238E27FC236}">
                <a16:creationId xmlns:a16="http://schemas.microsoft.com/office/drawing/2014/main" id="{088309A8-D7E2-C24C-BD86-094C05847055}"/>
              </a:ext>
            </a:extLst>
          </p:cNvPr>
          <p:cNvSpPr txBox="1">
            <a:spLocks/>
          </p:cNvSpPr>
          <p:nvPr/>
        </p:nvSpPr>
        <p:spPr>
          <a:xfrm>
            <a:off x="1979612" y="2667000"/>
            <a:ext cx="4482896" cy="1789509"/>
          </a:xfrm>
          <a:prstGeom prst="rect">
            <a:avLst/>
          </a:prstGeom>
        </p:spPr>
        <p:txBody>
          <a:bodyPr>
            <a:noAutofit/>
          </a:bodyPr>
          <a:lstStyle>
            <a:lvl1pPr marL="237744" indent="-237744" algn="l" rtl="0" eaLnBrk="1" fontAlgn="base" hangingPunct="1">
              <a:lnSpc>
                <a:spcPct val="90000"/>
              </a:lnSpc>
              <a:spcBef>
                <a:spcPts val="1200"/>
              </a:spcBef>
              <a:spcAft>
                <a:spcPct val="0"/>
              </a:spcAft>
              <a:buSzPct val="100000"/>
              <a:buFont typeface="Arial"/>
              <a:buChar char="•"/>
              <a:defRPr sz="2000" b="1">
                <a:solidFill>
                  <a:schemeClr val="tx1"/>
                </a:solidFill>
                <a:latin typeface="+mn-lt"/>
                <a:ea typeface="+mn-ea"/>
                <a:cs typeface="+mn-cs"/>
              </a:defRPr>
            </a:lvl1pPr>
            <a:lvl2pPr marL="539496" indent="-256032" algn="l" rtl="0" eaLnBrk="1" fontAlgn="base" hangingPunct="1">
              <a:lnSpc>
                <a:spcPct val="90000"/>
              </a:lnSpc>
              <a:spcBef>
                <a:spcPts val="600"/>
              </a:spcBef>
              <a:spcAft>
                <a:spcPct val="0"/>
              </a:spcAft>
              <a:buSzPct val="100000"/>
              <a:buChar char="–"/>
              <a:defRPr b="1">
                <a:solidFill>
                  <a:schemeClr val="tx1"/>
                </a:solidFill>
                <a:latin typeface="+mn-lt"/>
                <a:ea typeface="ＭＳ Ｐゴシック" pitchFamily="-110" charset="-128"/>
              </a:defRPr>
            </a:lvl2pPr>
            <a:lvl3pPr marL="758952" indent="-182880" algn="l" rtl="0" eaLnBrk="1" fontAlgn="base" hangingPunct="1">
              <a:lnSpc>
                <a:spcPct val="90000"/>
              </a:lnSpc>
              <a:spcBef>
                <a:spcPts val="600"/>
              </a:spcBef>
              <a:spcAft>
                <a:spcPct val="0"/>
              </a:spcAft>
              <a:buSzPct val="90000"/>
              <a:buFont typeface="Arial"/>
              <a:buChar char="•"/>
              <a:defRPr sz="1600" b="1">
                <a:solidFill>
                  <a:schemeClr val="tx1"/>
                </a:solidFill>
                <a:latin typeface="+mn-lt"/>
                <a:ea typeface="ＭＳ Ｐゴシック" pitchFamily="-110" charset="-128"/>
              </a:defRPr>
            </a:lvl3pPr>
            <a:lvl4pPr marL="1033272" indent="0" algn="l" rtl="0" eaLnBrk="1" fontAlgn="base" hangingPunct="1">
              <a:lnSpc>
                <a:spcPct val="90000"/>
              </a:lnSpc>
              <a:spcBef>
                <a:spcPts val="600"/>
              </a:spcBef>
              <a:spcAft>
                <a:spcPct val="0"/>
              </a:spcAft>
              <a:buSzPct val="100000"/>
              <a:buFontTx/>
              <a:buNone/>
              <a:defRPr sz="1400" b="1">
                <a:solidFill>
                  <a:schemeClr val="tx1"/>
                </a:solidFill>
                <a:latin typeface="+mn-lt"/>
                <a:ea typeface="ＭＳ Ｐゴシック" pitchFamily="-110" charset="-128"/>
              </a:defRPr>
            </a:lvl4pPr>
            <a:lvl5pPr marL="1261872" indent="0" algn="l" rtl="0" eaLnBrk="1" fontAlgn="base" hangingPunct="1">
              <a:lnSpc>
                <a:spcPct val="90000"/>
              </a:lnSpc>
              <a:spcBef>
                <a:spcPts val="600"/>
              </a:spcBef>
              <a:spcAft>
                <a:spcPct val="0"/>
              </a:spcAft>
              <a:buSzPct val="85000"/>
              <a:buFontTx/>
              <a:buNone/>
              <a:defRPr sz="1200" b="1">
                <a:solidFill>
                  <a:schemeClr val="tx1"/>
                </a:solidFill>
                <a:latin typeface="+mn-lt"/>
                <a:ea typeface="ＭＳ Ｐゴシック" pitchFamily="-110" charset="-128"/>
              </a:defRPr>
            </a:lvl5pPr>
            <a:lvl6pPr marL="22860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6pPr>
            <a:lvl7pPr marL="27432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7pPr>
            <a:lvl8pPr marL="32004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8pPr>
            <a:lvl9pPr marL="36576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9pPr>
          </a:lstStyle>
          <a:p>
            <a:pPr marL="0" indent="0">
              <a:buNone/>
            </a:pPr>
            <a:r>
              <a:rPr lang="en-US" sz="3200" kern="0" dirty="0"/>
              <a:t>If sets do not allow duplicates, why is </a:t>
            </a:r>
            <a:r>
              <a:rPr lang="en-US" sz="3200" b="0" i="1" kern="0" dirty="0"/>
              <a:t>personSet</a:t>
            </a:r>
            <a:r>
              <a:rPr lang="en-US" sz="3200" kern="0" dirty="0"/>
              <a:t> length 3?</a:t>
            </a:r>
          </a:p>
        </p:txBody>
      </p:sp>
    </p:spTree>
    <p:extLst>
      <p:ext uri="{BB962C8B-B14F-4D97-AF65-F5344CB8AC3E}">
        <p14:creationId xmlns:p14="http://schemas.microsoft.com/office/powerpoint/2010/main" val="37663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6D5D5-FA55-AC4D-805F-0ED722DD10F7}"/>
              </a:ext>
            </a:extLst>
          </p:cNvPr>
          <p:cNvSpPr>
            <a:spLocks noGrp="1"/>
          </p:cNvSpPr>
          <p:nvPr>
            <p:ph type="title"/>
          </p:nvPr>
        </p:nvSpPr>
        <p:spPr/>
        <p:txBody>
          <a:bodyPr/>
          <a:lstStyle/>
          <a:p>
            <a:r>
              <a:rPr lang="en-US" dirty="0"/>
              <a:t>Equality</a:t>
            </a:r>
          </a:p>
        </p:txBody>
      </p:sp>
      <p:sp>
        <p:nvSpPr>
          <p:cNvPr id="5" name="Content Placeholder 2">
            <a:extLst>
              <a:ext uri="{FF2B5EF4-FFF2-40B4-BE49-F238E27FC236}">
                <a16:creationId xmlns:a16="http://schemas.microsoft.com/office/drawing/2014/main" id="{EE3F34A3-E6BE-024F-948A-F77789203EA5}"/>
              </a:ext>
            </a:extLst>
          </p:cNvPr>
          <p:cNvSpPr txBox="1">
            <a:spLocks/>
          </p:cNvSpPr>
          <p:nvPr/>
        </p:nvSpPr>
        <p:spPr>
          <a:xfrm>
            <a:off x="633820" y="1289304"/>
            <a:ext cx="5993992" cy="4828032"/>
          </a:xfrm>
          <a:prstGeom prst="rect">
            <a:avLst/>
          </a:prstGeom>
        </p:spPr>
        <p:txBody>
          <a:bodyPr>
            <a:noAutofit/>
          </a:bodyPr>
          <a:lstStyle>
            <a:lvl1pPr marL="237744" indent="-237744" algn="l" rtl="0" eaLnBrk="1" fontAlgn="base" hangingPunct="1">
              <a:lnSpc>
                <a:spcPct val="90000"/>
              </a:lnSpc>
              <a:spcBef>
                <a:spcPts val="1200"/>
              </a:spcBef>
              <a:spcAft>
                <a:spcPct val="0"/>
              </a:spcAft>
              <a:buSzPct val="100000"/>
              <a:buFont typeface="Arial"/>
              <a:buChar char="•"/>
              <a:defRPr sz="2000" b="1">
                <a:solidFill>
                  <a:schemeClr val="tx1"/>
                </a:solidFill>
                <a:latin typeface="+mn-lt"/>
                <a:ea typeface="+mn-ea"/>
                <a:cs typeface="+mn-cs"/>
              </a:defRPr>
            </a:lvl1pPr>
            <a:lvl2pPr marL="539496" indent="-256032" algn="l" rtl="0" eaLnBrk="1" fontAlgn="base" hangingPunct="1">
              <a:lnSpc>
                <a:spcPct val="90000"/>
              </a:lnSpc>
              <a:spcBef>
                <a:spcPts val="600"/>
              </a:spcBef>
              <a:spcAft>
                <a:spcPct val="0"/>
              </a:spcAft>
              <a:buSzPct val="100000"/>
              <a:buChar char="–"/>
              <a:defRPr b="1">
                <a:solidFill>
                  <a:schemeClr val="tx1"/>
                </a:solidFill>
                <a:latin typeface="+mn-lt"/>
                <a:ea typeface="ＭＳ Ｐゴシック" pitchFamily="-110" charset="-128"/>
              </a:defRPr>
            </a:lvl2pPr>
            <a:lvl3pPr marL="758952" indent="-182880" algn="l" rtl="0" eaLnBrk="1" fontAlgn="base" hangingPunct="1">
              <a:lnSpc>
                <a:spcPct val="90000"/>
              </a:lnSpc>
              <a:spcBef>
                <a:spcPts val="600"/>
              </a:spcBef>
              <a:spcAft>
                <a:spcPct val="0"/>
              </a:spcAft>
              <a:buSzPct val="90000"/>
              <a:buFont typeface="Arial"/>
              <a:buChar char="•"/>
              <a:defRPr sz="1600" b="1">
                <a:solidFill>
                  <a:schemeClr val="tx1"/>
                </a:solidFill>
                <a:latin typeface="+mn-lt"/>
                <a:ea typeface="ＭＳ Ｐゴシック" pitchFamily="-110" charset="-128"/>
              </a:defRPr>
            </a:lvl3pPr>
            <a:lvl4pPr marL="1033272" indent="0" algn="l" rtl="0" eaLnBrk="1" fontAlgn="base" hangingPunct="1">
              <a:lnSpc>
                <a:spcPct val="90000"/>
              </a:lnSpc>
              <a:spcBef>
                <a:spcPts val="600"/>
              </a:spcBef>
              <a:spcAft>
                <a:spcPct val="0"/>
              </a:spcAft>
              <a:buSzPct val="100000"/>
              <a:buFontTx/>
              <a:buNone/>
              <a:defRPr sz="1400" b="1">
                <a:solidFill>
                  <a:schemeClr val="tx1"/>
                </a:solidFill>
                <a:latin typeface="+mn-lt"/>
                <a:ea typeface="ＭＳ Ｐゴシック" pitchFamily="-110" charset="-128"/>
              </a:defRPr>
            </a:lvl4pPr>
            <a:lvl5pPr marL="1261872" indent="0" algn="l" rtl="0" eaLnBrk="1" fontAlgn="base" hangingPunct="1">
              <a:lnSpc>
                <a:spcPct val="90000"/>
              </a:lnSpc>
              <a:spcBef>
                <a:spcPts val="600"/>
              </a:spcBef>
              <a:spcAft>
                <a:spcPct val="0"/>
              </a:spcAft>
              <a:buSzPct val="85000"/>
              <a:buFontTx/>
              <a:buNone/>
              <a:defRPr sz="1200" b="1">
                <a:solidFill>
                  <a:schemeClr val="tx1"/>
                </a:solidFill>
                <a:latin typeface="+mn-lt"/>
                <a:ea typeface="ＭＳ Ｐゴシック" pitchFamily="-110" charset="-128"/>
              </a:defRPr>
            </a:lvl5pPr>
            <a:lvl6pPr marL="22860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6pPr>
            <a:lvl7pPr marL="27432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7pPr>
            <a:lvl8pPr marL="32004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8pPr>
            <a:lvl9pPr marL="36576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9pPr>
          </a:lstStyle>
          <a:p>
            <a:r>
              <a:rPr lang="en-US" sz="2800" b="0" kern="0" dirty="0"/>
              <a:t>Custom classes, by default, use the </a:t>
            </a:r>
            <a:r>
              <a:rPr lang="en-US" sz="2800" kern="0" dirty="0"/>
              <a:t>id() </a:t>
            </a:r>
            <a:r>
              <a:rPr lang="en-US" sz="2800" b="0" kern="0" dirty="0"/>
              <a:t>command to generate a hash code.</a:t>
            </a:r>
          </a:p>
          <a:p>
            <a:pPr lvl="1"/>
            <a:r>
              <a:rPr lang="en-US" kern="0" dirty="0"/>
              <a:t>id(obj) </a:t>
            </a:r>
            <a:r>
              <a:rPr lang="en-US" b="0" kern="0" dirty="0"/>
              <a:t>returns the memory address of </a:t>
            </a:r>
            <a:r>
              <a:rPr lang="en-US" kern="0" dirty="0"/>
              <a:t>obj</a:t>
            </a:r>
            <a:r>
              <a:rPr lang="en-US" b="0" kern="0" dirty="0"/>
              <a:t>.</a:t>
            </a:r>
          </a:p>
          <a:p>
            <a:pPr lvl="1"/>
            <a:r>
              <a:rPr lang="en-US" b="0" kern="0" dirty="0"/>
              <a:t>No objects are ever at the same memory address at the same time.</a:t>
            </a:r>
          </a:p>
          <a:p>
            <a:r>
              <a:rPr lang="en-US" sz="2800" b="0" kern="0" dirty="0"/>
              <a:t>Let’s address equality first. What makes two </a:t>
            </a:r>
            <a:r>
              <a:rPr lang="en-US" sz="2800" kern="0" dirty="0"/>
              <a:t>Person</a:t>
            </a:r>
            <a:r>
              <a:rPr lang="en-US" sz="2800" b="0" kern="0" dirty="0"/>
              <a:t> objects equal?</a:t>
            </a:r>
          </a:p>
          <a:p>
            <a:pPr lvl="1"/>
            <a:r>
              <a:rPr lang="en-US" b="0" kern="0" dirty="0"/>
              <a:t>Use </a:t>
            </a:r>
            <a:r>
              <a:rPr lang="en-US" kern="0" dirty="0"/>
              <a:t>__eq__(self, other) </a:t>
            </a:r>
            <a:r>
              <a:rPr lang="en-US" b="0" kern="0" dirty="0"/>
              <a:t>to define what makes two </a:t>
            </a:r>
            <a:r>
              <a:rPr lang="en-US" kern="0" dirty="0"/>
              <a:t>Person</a:t>
            </a:r>
            <a:r>
              <a:rPr lang="en-US" b="0" kern="0" dirty="0"/>
              <a:t> objects equal.</a:t>
            </a:r>
          </a:p>
          <a:p>
            <a:pPr lvl="1"/>
            <a:r>
              <a:rPr lang="en-US" b="0" kern="0" dirty="0"/>
              <a:t>In this case, we compare the names.</a:t>
            </a:r>
          </a:p>
        </p:txBody>
      </p:sp>
      <p:pic>
        <p:nvPicPr>
          <p:cNvPr id="13" name="Picture 12">
            <a:extLst>
              <a:ext uri="{FF2B5EF4-FFF2-40B4-BE49-F238E27FC236}">
                <a16:creationId xmlns:a16="http://schemas.microsoft.com/office/drawing/2014/main" id="{C3A750B3-EAD1-9E4E-881B-1B2A2483D8EA}"/>
              </a:ext>
            </a:extLst>
          </p:cNvPr>
          <p:cNvPicPr>
            <a:picLocks noChangeAspect="1"/>
          </p:cNvPicPr>
          <p:nvPr/>
        </p:nvPicPr>
        <p:blipFill>
          <a:blip r:embed="rId3"/>
          <a:stretch>
            <a:fillRect/>
          </a:stretch>
        </p:blipFill>
        <p:spPr>
          <a:xfrm>
            <a:off x="6323012" y="907774"/>
            <a:ext cx="6235366" cy="5457441"/>
          </a:xfrm>
          <a:prstGeom prst="rect">
            <a:avLst/>
          </a:prstGeom>
        </p:spPr>
      </p:pic>
    </p:spTree>
    <p:extLst>
      <p:ext uri="{BB962C8B-B14F-4D97-AF65-F5344CB8AC3E}">
        <p14:creationId xmlns:p14="http://schemas.microsoft.com/office/powerpoint/2010/main" val="319456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6D5D5-FA55-AC4D-805F-0ED722DD10F7}"/>
              </a:ext>
            </a:extLst>
          </p:cNvPr>
          <p:cNvSpPr>
            <a:spLocks noGrp="1"/>
          </p:cNvSpPr>
          <p:nvPr>
            <p:ph type="title"/>
          </p:nvPr>
        </p:nvSpPr>
        <p:spPr/>
        <p:txBody>
          <a:bodyPr/>
          <a:lstStyle/>
          <a:p>
            <a:r>
              <a:rPr lang="en-US" dirty="0"/>
              <a:t>Hashing</a:t>
            </a:r>
          </a:p>
        </p:txBody>
      </p:sp>
      <p:sp>
        <p:nvSpPr>
          <p:cNvPr id="5" name="Content Placeholder 2">
            <a:extLst>
              <a:ext uri="{FF2B5EF4-FFF2-40B4-BE49-F238E27FC236}">
                <a16:creationId xmlns:a16="http://schemas.microsoft.com/office/drawing/2014/main" id="{EE3F34A3-E6BE-024F-948A-F77789203EA5}"/>
              </a:ext>
            </a:extLst>
          </p:cNvPr>
          <p:cNvSpPr txBox="1">
            <a:spLocks/>
          </p:cNvSpPr>
          <p:nvPr/>
        </p:nvSpPr>
        <p:spPr>
          <a:xfrm>
            <a:off x="633820" y="1289304"/>
            <a:ext cx="5993992" cy="4828032"/>
          </a:xfrm>
          <a:prstGeom prst="rect">
            <a:avLst/>
          </a:prstGeom>
        </p:spPr>
        <p:txBody>
          <a:bodyPr>
            <a:noAutofit/>
          </a:bodyPr>
          <a:lstStyle>
            <a:lvl1pPr marL="237744" indent="-237744" algn="l" rtl="0" eaLnBrk="1" fontAlgn="base" hangingPunct="1">
              <a:lnSpc>
                <a:spcPct val="90000"/>
              </a:lnSpc>
              <a:spcBef>
                <a:spcPts val="1200"/>
              </a:spcBef>
              <a:spcAft>
                <a:spcPct val="0"/>
              </a:spcAft>
              <a:buSzPct val="100000"/>
              <a:buFont typeface="Arial"/>
              <a:buChar char="•"/>
              <a:defRPr sz="2000" b="1">
                <a:solidFill>
                  <a:schemeClr val="tx1"/>
                </a:solidFill>
                <a:latin typeface="+mn-lt"/>
                <a:ea typeface="+mn-ea"/>
                <a:cs typeface="+mn-cs"/>
              </a:defRPr>
            </a:lvl1pPr>
            <a:lvl2pPr marL="539496" indent="-256032" algn="l" rtl="0" eaLnBrk="1" fontAlgn="base" hangingPunct="1">
              <a:lnSpc>
                <a:spcPct val="90000"/>
              </a:lnSpc>
              <a:spcBef>
                <a:spcPts val="600"/>
              </a:spcBef>
              <a:spcAft>
                <a:spcPct val="0"/>
              </a:spcAft>
              <a:buSzPct val="100000"/>
              <a:buChar char="–"/>
              <a:defRPr b="1">
                <a:solidFill>
                  <a:schemeClr val="tx1"/>
                </a:solidFill>
                <a:latin typeface="+mn-lt"/>
                <a:ea typeface="ＭＳ Ｐゴシック" pitchFamily="-110" charset="-128"/>
              </a:defRPr>
            </a:lvl2pPr>
            <a:lvl3pPr marL="758952" indent="-182880" algn="l" rtl="0" eaLnBrk="1" fontAlgn="base" hangingPunct="1">
              <a:lnSpc>
                <a:spcPct val="90000"/>
              </a:lnSpc>
              <a:spcBef>
                <a:spcPts val="600"/>
              </a:spcBef>
              <a:spcAft>
                <a:spcPct val="0"/>
              </a:spcAft>
              <a:buSzPct val="90000"/>
              <a:buFont typeface="Arial"/>
              <a:buChar char="•"/>
              <a:defRPr sz="1600" b="1">
                <a:solidFill>
                  <a:schemeClr val="tx1"/>
                </a:solidFill>
                <a:latin typeface="+mn-lt"/>
                <a:ea typeface="ＭＳ Ｐゴシック" pitchFamily="-110" charset="-128"/>
              </a:defRPr>
            </a:lvl3pPr>
            <a:lvl4pPr marL="1033272" indent="0" algn="l" rtl="0" eaLnBrk="1" fontAlgn="base" hangingPunct="1">
              <a:lnSpc>
                <a:spcPct val="90000"/>
              </a:lnSpc>
              <a:spcBef>
                <a:spcPts val="600"/>
              </a:spcBef>
              <a:spcAft>
                <a:spcPct val="0"/>
              </a:spcAft>
              <a:buSzPct val="100000"/>
              <a:buFontTx/>
              <a:buNone/>
              <a:defRPr sz="1400" b="1">
                <a:solidFill>
                  <a:schemeClr val="tx1"/>
                </a:solidFill>
                <a:latin typeface="+mn-lt"/>
                <a:ea typeface="ＭＳ Ｐゴシック" pitchFamily="-110" charset="-128"/>
              </a:defRPr>
            </a:lvl4pPr>
            <a:lvl5pPr marL="1261872" indent="0" algn="l" rtl="0" eaLnBrk="1" fontAlgn="base" hangingPunct="1">
              <a:lnSpc>
                <a:spcPct val="90000"/>
              </a:lnSpc>
              <a:spcBef>
                <a:spcPts val="600"/>
              </a:spcBef>
              <a:spcAft>
                <a:spcPct val="0"/>
              </a:spcAft>
              <a:buSzPct val="85000"/>
              <a:buFontTx/>
              <a:buNone/>
              <a:defRPr sz="1200" b="1">
                <a:solidFill>
                  <a:schemeClr val="tx1"/>
                </a:solidFill>
                <a:latin typeface="+mn-lt"/>
                <a:ea typeface="ＭＳ Ｐゴシック" pitchFamily="-110" charset="-128"/>
              </a:defRPr>
            </a:lvl5pPr>
            <a:lvl6pPr marL="22860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6pPr>
            <a:lvl7pPr marL="27432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7pPr>
            <a:lvl8pPr marL="32004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8pPr>
            <a:lvl9pPr marL="36576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9pPr>
          </a:lstStyle>
          <a:p>
            <a:endParaRPr lang="en-US" sz="2800" b="0" kern="0" dirty="0"/>
          </a:p>
        </p:txBody>
      </p:sp>
      <p:sp>
        <p:nvSpPr>
          <p:cNvPr id="6" name="Content Placeholder 2">
            <a:extLst>
              <a:ext uri="{FF2B5EF4-FFF2-40B4-BE49-F238E27FC236}">
                <a16:creationId xmlns:a16="http://schemas.microsoft.com/office/drawing/2014/main" id="{3A4BBEEB-5E87-3641-B54A-1095DDE9C0C8}"/>
              </a:ext>
            </a:extLst>
          </p:cNvPr>
          <p:cNvSpPr>
            <a:spLocks noGrp="1"/>
          </p:cNvSpPr>
          <p:nvPr>
            <p:ph idx="1"/>
          </p:nvPr>
        </p:nvSpPr>
        <p:spPr>
          <a:xfrm>
            <a:off x="633820" y="1143000"/>
            <a:ext cx="5993992" cy="5105400"/>
          </a:xfrm>
        </p:spPr>
        <p:txBody>
          <a:bodyPr>
            <a:normAutofit/>
          </a:bodyPr>
          <a:lstStyle/>
          <a:p>
            <a:r>
              <a:rPr lang="en-US" sz="2400" dirty="0"/>
              <a:t>However, this will not work for hashing just yet.</a:t>
            </a:r>
          </a:p>
          <a:p>
            <a:pPr lvl="1"/>
            <a:r>
              <a:rPr lang="en-US" sz="2200" b="0" dirty="0"/>
              <a:t>Because Python sees an </a:t>
            </a:r>
            <a:r>
              <a:rPr lang="en-US" sz="2200" dirty="0"/>
              <a:t>__eq__ </a:t>
            </a:r>
            <a:r>
              <a:rPr lang="en-US" sz="2200" b="0" dirty="0"/>
              <a:t>function, it stops using </a:t>
            </a:r>
            <a:r>
              <a:rPr lang="en-US" sz="2200" dirty="0"/>
              <a:t>id() </a:t>
            </a:r>
            <a:r>
              <a:rPr lang="en-US" sz="2200" b="0" dirty="0"/>
              <a:t>because there is clearly the potential for equality of objects.</a:t>
            </a:r>
          </a:p>
          <a:p>
            <a:pPr lvl="1"/>
            <a:r>
              <a:rPr lang="en-US" sz="2200" b="0" dirty="0"/>
              <a:t>It would throw an error instead.</a:t>
            </a:r>
          </a:p>
          <a:p>
            <a:r>
              <a:rPr lang="en-US" sz="2400" dirty="0"/>
              <a:t>So, we need both an __eq__() and a __hash__() function.</a:t>
            </a:r>
          </a:p>
          <a:p>
            <a:pPr lvl="1"/>
            <a:r>
              <a:rPr lang="en-US" sz="2200" b="0" dirty="0"/>
              <a:t>Writing a good hash function is hard. But, we know Python’s hash function for </a:t>
            </a:r>
            <a:r>
              <a:rPr lang="en-US" sz="2200" dirty="0"/>
              <a:t>Strings</a:t>
            </a:r>
            <a:r>
              <a:rPr lang="en-US" sz="2200" b="0" dirty="0"/>
              <a:t> works well. So, we just use that on our only instance variable.</a:t>
            </a:r>
          </a:p>
          <a:p>
            <a:r>
              <a:rPr lang="en-US" sz="2400" dirty="0"/>
              <a:t>Our code works as expected now!</a:t>
            </a:r>
          </a:p>
          <a:p>
            <a:pPr lvl="1"/>
            <a:endParaRPr lang="en-US" sz="2200" dirty="0"/>
          </a:p>
        </p:txBody>
      </p:sp>
      <p:pic>
        <p:nvPicPr>
          <p:cNvPr id="10" name="Picture 9">
            <a:extLst>
              <a:ext uri="{FF2B5EF4-FFF2-40B4-BE49-F238E27FC236}">
                <a16:creationId xmlns:a16="http://schemas.microsoft.com/office/drawing/2014/main" id="{7C33B78B-7376-0D45-896E-7EA3F29470B2}"/>
              </a:ext>
            </a:extLst>
          </p:cNvPr>
          <p:cNvPicPr>
            <a:picLocks noChangeAspect="1"/>
          </p:cNvPicPr>
          <p:nvPr/>
        </p:nvPicPr>
        <p:blipFill>
          <a:blip r:embed="rId3"/>
          <a:stretch>
            <a:fillRect/>
          </a:stretch>
        </p:blipFill>
        <p:spPr>
          <a:xfrm>
            <a:off x="6246812" y="707036"/>
            <a:ext cx="6329649" cy="5977327"/>
          </a:xfrm>
          <a:prstGeom prst="rect">
            <a:avLst/>
          </a:prstGeom>
        </p:spPr>
      </p:pic>
    </p:spTree>
    <p:extLst>
      <p:ext uri="{BB962C8B-B14F-4D97-AF65-F5344CB8AC3E}">
        <p14:creationId xmlns:p14="http://schemas.microsoft.com/office/powerpoint/2010/main" val="3511617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CAB5-5DC6-2140-A5AD-09FD82B4BD8B}"/>
              </a:ext>
            </a:extLst>
          </p:cNvPr>
          <p:cNvSpPr>
            <a:spLocks noGrp="1"/>
          </p:cNvSpPr>
          <p:nvPr>
            <p:ph type="title"/>
          </p:nvPr>
        </p:nvSpPr>
        <p:spPr>
          <a:xfrm>
            <a:off x="1255448" y="3022092"/>
            <a:ext cx="9677927" cy="813816"/>
          </a:xfrm>
        </p:spPr>
        <p:txBody>
          <a:bodyPr/>
          <a:lstStyle/>
          <a:p>
            <a:r>
              <a:rPr lang="en-US" sz="4400"/>
              <a:t>Inheritance</a:t>
            </a:r>
            <a:endParaRPr lang="en-US" sz="4400" dirty="0"/>
          </a:p>
        </p:txBody>
      </p:sp>
    </p:spTree>
    <p:extLst>
      <p:ext uri="{BB962C8B-B14F-4D97-AF65-F5344CB8AC3E}">
        <p14:creationId xmlns:p14="http://schemas.microsoft.com/office/powerpoint/2010/main" val="925849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6D5D5-FA55-AC4D-805F-0ED722DD10F7}"/>
              </a:ext>
            </a:extLst>
          </p:cNvPr>
          <p:cNvSpPr>
            <a:spLocks noGrp="1"/>
          </p:cNvSpPr>
          <p:nvPr>
            <p:ph type="title"/>
          </p:nvPr>
        </p:nvSpPr>
        <p:spPr/>
        <p:txBody>
          <a:bodyPr/>
          <a:lstStyle/>
          <a:p>
            <a:r>
              <a:rPr lang="en-US" dirty="0"/>
              <a:t>Inheritance Introduction</a:t>
            </a:r>
          </a:p>
        </p:txBody>
      </p:sp>
      <p:sp>
        <p:nvSpPr>
          <p:cNvPr id="5" name="Content Placeholder 2">
            <a:extLst>
              <a:ext uri="{FF2B5EF4-FFF2-40B4-BE49-F238E27FC236}">
                <a16:creationId xmlns:a16="http://schemas.microsoft.com/office/drawing/2014/main" id="{EE3F34A3-E6BE-024F-948A-F77789203EA5}"/>
              </a:ext>
            </a:extLst>
          </p:cNvPr>
          <p:cNvSpPr txBox="1">
            <a:spLocks/>
          </p:cNvSpPr>
          <p:nvPr/>
        </p:nvSpPr>
        <p:spPr>
          <a:xfrm>
            <a:off x="633820" y="1289304"/>
            <a:ext cx="5993992" cy="4828032"/>
          </a:xfrm>
          <a:prstGeom prst="rect">
            <a:avLst/>
          </a:prstGeom>
        </p:spPr>
        <p:txBody>
          <a:bodyPr>
            <a:noAutofit/>
          </a:bodyPr>
          <a:lstStyle>
            <a:lvl1pPr marL="237744" indent="-237744" algn="l" rtl="0" eaLnBrk="1" fontAlgn="base" hangingPunct="1">
              <a:lnSpc>
                <a:spcPct val="90000"/>
              </a:lnSpc>
              <a:spcBef>
                <a:spcPts val="1200"/>
              </a:spcBef>
              <a:spcAft>
                <a:spcPct val="0"/>
              </a:spcAft>
              <a:buSzPct val="100000"/>
              <a:buFont typeface="Arial"/>
              <a:buChar char="•"/>
              <a:defRPr sz="2000" b="1">
                <a:solidFill>
                  <a:schemeClr val="tx1"/>
                </a:solidFill>
                <a:latin typeface="+mn-lt"/>
                <a:ea typeface="+mn-ea"/>
                <a:cs typeface="+mn-cs"/>
              </a:defRPr>
            </a:lvl1pPr>
            <a:lvl2pPr marL="539496" indent="-256032" algn="l" rtl="0" eaLnBrk="1" fontAlgn="base" hangingPunct="1">
              <a:lnSpc>
                <a:spcPct val="90000"/>
              </a:lnSpc>
              <a:spcBef>
                <a:spcPts val="600"/>
              </a:spcBef>
              <a:spcAft>
                <a:spcPct val="0"/>
              </a:spcAft>
              <a:buSzPct val="100000"/>
              <a:buChar char="–"/>
              <a:defRPr b="1">
                <a:solidFill>
                  <a:schemeClr val="tx1"/>
                </a:solidFill>
                <a:latin typeface="+mn-lt"/>
                <a:ea typeface="ＭＳ Ｐゴシック" pitchFamily="-110" charset="-128"/>
              </a:defRPr>
            </a:lvl2pPr>
            <a:lvl3pPr marL="758952" indent="-182880" algn="l" rtl="0" eaLnBrk="1" fontAlgn="base" hangingPunct="1">
              <a:lnSpc>
                <a:spcPct val="90000"/>
              </a:lnSpc>
              <a:spcBef>
                <a:spcPts val="600"/>
              </a:spcBef>
              <a:spcAft>
                <a:spcPct val="0"/>
              </a:spcAft>
              <a:buSzPct val="90000"/>
              <a:buFont typeface="Arial"/>
              <a:buChar char="•"/>
              <a:defRPr sz="1600" b="1">
                <a:solidFill>
                  <a:schemeClr val="tx1"/>
                </a:solidFill>
                <a:latin typeface="+mn-lt"/>
                <a:ea typeface="ＭＳ Ｐゴシック" pitchFamily="-110" charset="-128"/>
              </a:defRPr>
            </a:lvl3pPr>
            <a:lvl4pPr marL="1033272" indent="0" algn="l" rtl="0" eaLnBrk="1" fontAlgn="base" hangingPunct="1">
              <a:lnSpc>
                <a:spcPct val="90000"/>
              </a:lnSpc>
              <a:spcBef>
                <a:spcPts val="600"/>
              </a:spcBef>
              <a:spcAft>
                <a:spcPct val="0"/>
              </a:spcAft>
              <a:buSzPct val="100000"/>
              <a:buFontTx/>
              <a:buNone/>
              <a:defRPr sz="1400" b="1">
                <a:solidFill>
                  <a:schemeClr val="tx1"/>
                </a:solidFill>
                <a:latin typeface="+mn-lt"/>
                <a:ea typeface="ＭＳ Ｐゴシック" pitchFamily="-110" charset="-128"/>
              </a:defRPr>
            </a:lvl4pPr>
            <a:lvl5pPr marL="1261872" indent="0" algn="l" rtl="0" eaLnBrk="1" fontAlgn="base" hangingPunct="1">
              <a:lnSpc>
                <a:spcPct val="90000"/>
              </a:lnSpc>
              <a:spcBef>
                <a:spcPts val="600"/>
              </a:spcBef>
              <a:spcAft>
                <a:spcPct val="0"/>
              </a:spcAft>
              <a:buSzPct val="85000"/>
              <a:buFontTx/>
              <a:buNone/>
              <a:defRPr sz="1200" b="1">
                <a:solidFill>
                  <a:schemeClr val="tx1"/>
                </a:solidFill>
                <a:latin typeface="+mn-lt"/>
                <a:ea typeface="ＭＳ Ｐゴシック" pitchFamily="-110" charset="-128"/>
              </a:defRPr>
            </a:lvl5pPr>
            <a:lvl6pPr marL="22860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6pPr>
            <a:lvl7pPr marL="27432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7pPr>
            <a:lvl8pPr marL="32004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8pPr>
            <a:lvl9pPr marL="36576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9pPr>
          </a:lstStyle>
          <a:p>
            <a:endParaRPr lang="en-US" sz="2800" b="0" kern="0" dirty="0"/>
          </a:p>
        </p:txBody>
      </p:sp>
      <p:sp>
        <p:nvSpPr>
          <p:cNvPr id="6" name="Content Placeholder 2">
            <a:extLst>
              <a:ext uri="{FF2B5EF4-FFF2-40B4-BE49-F238E27FC236}">
                <a16:creationId xmlns:a16="http://schemas.microsoft.com/office/drawing/2014/main" id="{3A4BBEEB-5E87-3641-B54A-1095DDE9C0C8}"/>
              </a:ext>
            </a:extLst>
          </p:cNvPr>
          <p:cNvSpPr>
            <a:spLocks noGrp="1"/>
          </p:cNvSpPr>
          <p:nvPr>
            <p:ph idx="1"/>
          </p:nvPr>
        </p:nvSpPr>
        <p:spPr>
          <a:xfrm>
            <a:off x="633819" y="1143000"/>
            <a:ext cx="10921185" cy="5105400"/>
          </a:xfrm>
        </p:spPr>
        <p:txBody>
          <a:bodyPr>
            <a:normAutofit/>
          </a:bodyPr>
          <a:lstStyle/>
          <a:p>
            <a:r>
              <a:rPr lang="en-US" sz="2800" dirty="0"/>
              <a:t>Assume we have a “Pet” class</a:t>
            </a:r>
          </a:p>
          <a:p>
            <a:r>
              <a:rPr lang="en-US" sz="2800" dirty="0"/>
              <a:t>Has instance variables such as a “name”, “age”, and more.</a:t>
            </a:r>
          </a:p>
          <a:p>
            <a:r>
              <a:rPr lang="en-US" sz="2800" dirty="0"/>
              <a:t>If our Pet is a cat, we want access to a meow() function. </a:t>
            </a:r>
          </a:p>
          <a:p>
            <a:pPr lvl="1"/>
            <a:r>
              <a:rPr lang="en-US" sz="2400" b="0" dirty="0"/>
              <a:t>That function doesn’t make much sense if the Pet is a snake.</a:t>
            </a:r>
          </a:p>
          <a:p>
            <a:r>
              <a:rPr lang="en-US" sz="2800" dirty="0"/>
              <a:t>So, we use inheritance.</a:t>
            </a:r>
          </a:p>
          <a:p>
            <a:pPr lvl="1"/>
            <a:r>
              <a:rPr lang="en-US" sz="2600" b="0" dirty="0"/>
              <a:t>We can create a Cat class that extends from Pet, and a Snake class that also extends from Pet!</a:t>
            </a:r>
          </a:p>
          <a:p>
            <a:pPr lvl="1"/>
            <a:r>
              <a:rPr lang="en-US" sz="2600" b="0" dirty="0"/>
              <a:t>These classes both share all the functions and variables that a Pet would normally have, but allows this new class to add new functionality based on the type.</a:t>
            </a:r>
          </a:p>
        </p:txBody>
      </p:sp>
    </p:spTree>
    <p:extLst>
      <p:ext uri="{BB962C8B-B14F-4D97-AF65-F5344CB8AC3E}">
        <p14:creationId xmlns:p14="http://schemas.microsoft.com/office/powerpoint/2010/main" val="429316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BE92A-FE74-0B49-B085-31EA45924031}"/>
              </a:ext>
            </a:extLst>
          </p:cNvPr>
          <p:cNvSpPr>
            <a:spLocks noGrp="1"/>
          </p:cNvSpPr>
          <p:nvPr>
            <p:ph type="title"/>
          </p:nvPr>
        </p:nvSpPr>
        <p:spPr/>
        <p:txBody>
          <a:bodyPr/>
          <a:lstStyle/>
          <a:p>
            <a:r>
              <a:rPr lang="en-US" dirty="0"/>
              <a:t>Inheritance in Python</a:t>
            </a:r>
          </a:p>
        </p:txBody>
      </p:sp>
      <p:sp>
        <p:nvSpPr>
          <p:cNvPr id="3" name="Content Placeholder 2">
            <a:extLst>
              <a:ext uri="{FF2B5EF4-FFF2-40B4-BE49-F238E27FC236}">
                <a16:creationId xmlns:a16="http://schemas.microsoft.com/office/drawing/2014/main" id="{2F59F1BF-E7EE-654F-8DF7-B1CAF9BAAA1E}"/>
              </a:ext>
            </a:extLst>
          </p:cNvPr>
          <p:cNvSpPr>
            <a:spLocks noGrp="1"/>
          </p:cNvSpPr>
          <p:nvPr>
            <p:ph idx="1"/>
          </p:nvPr>
        </p:nvSpPr>
        <p:spPr>
          <a:xfrm>
            <a:off x="633819" y="1289304"/>
            <a:ext cx="5460593" cy="4828032"/>
          </a:xfrm>
        </p:spPr>
        <p:txBody>
          <a:bodyPr/>
          <a:lstStyle/>
          <a:p>
            <a:r>
              <a:rPr lang="en-US" dirty="0"/>
              <a:t>In Python, this is achieved during construction of the class.</a:t>
            </a:r>
          </a:p>
          <a:p>
            <a:r>
              <a:rPr lang="en-US" dirty="0"/>
              <a:t>In this example, Cat extends off of Pet.</a:t>
            </a:r>
          </a:p>
          <a:p>
            <a:pPr lvl="1"/>
            <a:r>
              <a:rPr lang="en-US" b="0" dirty="0"/>
              <a:t>We use the parenthesis notation to ”pass in” the class that Cat is extending from.</a:t>
            </a:r>
          </a:p>
          <a:p>
            <a:r>
              <a:rPr lang="en-US" dirty="0"/>
              <a:t>By default, Cat is now using Pet’s initializer.</a:t>
            </a:r>
          </a:p>
          <a:p>
            <a:r>
              <a:rPr lang="en-US" dirty="0"/>
              <a:t>This lets Cat have access to all of Pet’s functions and instance variables, while adding it’s own functions.</a:t>
            </a:r>
          </a:p>
        </p:txBody>
      </p:sp>
      <p:pic>
        <p:nvPicPr>
          <p:cNvPr id="4" name="Picture 3">
            <a:extLst>
              <a:ext uri="{FF2B5EF4-FFF2-40B4-BE49-F238E27FC236}">
                <a16:creationId xmlns:a16="http://schemas.microsoft.com/office/drawing/2014/main" id="{2DDEDF83-56A4-5349-925B-9DA8CCFAA140}"/>
              </a:ext>
            </a:extLst>
          </p:cNvPr>
          <p:cNvPicPr>
            <a:picLocks noChangeAspect="1"/>
          </p:cNvPicPr>
          <p:nvPr/>
        </p:nvPicPr>
        <p:blipFill>
          <a:blip r:embed="rId3"/>
          <a:stretch>
            <a:fillRect/>
          </a:stretch>
        </p:blipFill>
        <p:spPr>
          <a:xfrm>
            <a:off x="6246812" y="685800"/>
            <a:ext cx="6070600" cy="5877115"/>
          </a:xfrm>
          <a:prstGeom prst="rect">
            <a:avLst/>
          </a:prstGeom>
        </p:spPr>
      </p:pic>
    </p:spTree>
    <p:extLst>
      <p:ext uri="{BB962C8B-B14F-4D97-AF65-F5344CB8AC3E}">
        <p14:creationId xmlns:p14="http://schemas.microsoft.com/office/powerpoint/2010/main" val="13539237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BE92A-FE74-0B49-B085-31EA45924031}"/>
              </a:ext>
            </a:extLst>
          </p:cNvPr>
          <p:cNvSpPr>
            <a:spLocks noGrp="1"/>
          </p:cNvSpPr>
          <p:nvPr>
            <p:ph type="title"/>
          </p:nvPr>
        </p:nvSpPr>
        <p:spPr/>
        <p:txBody>
          <a:bodyPr/>
          <a:lstStyle/>
          <a:p>
            <a:r>
              <a:rPr lang="en-US" dirty="0"/>
              <a:t>Additional Instance Variables</a:t>
            </a:r>
          </a:p>
        </p:txBody>
      </p:sp>
      <p:sp>
        <p:nvSpPr>
          <p:cNvPr id="3" name="Content Placeholder 2">
            <a:extLst>
              <a:ext uri="{FF2B5EF4-FFF2-40B4-BE49-F238E27FC236}">
                <a16:creationId xmlns:a16="http://schemas.microsoft.com/office/drawing/2014/main" id="{2F59F1BF-E7EE-654F-8DF7-B1CAF9BAAA1E}"/>
              </a:ext>
            </a:extLst>
          </p:cNvPr>
          <p:cNvSpPr>
            <a:spLocks noGrp="1"/>
          </p:cNvSpPr>
          <p:nvPr>
            <p:ph idx="1"/>
          </p:nvPr>
        </p:nvSpPr>
        <p:spPr>
          <a:xfrm>
            <a:off x="633819" y="1289304"/>
            <a:ext cx="6364489" cy="4828032"/>
          </a:xfrm>
        </p:spPr>
        <p:txBody>
          <a:bodyPr/>
          <a:lstStyle/>
          <a:p>
            <a:r>
              <a:rPr lang="en-US" dirty="0"/>
              <a:t>What if we want additional variables initialized for the Snake class?</a:t>
            </a:r>
          </a:p>
          <a:p>
            <a:r>
              <a:rPr lang="en-US" dirty="0"/>
              <a:t>We can define a new __</a:t>
            </a:r>
            <a:r>
              <a:rPr lang="en-US" dirty="0" err="1"/>
              <a:t>init</a:t>
            </a:r>
            <a:r>
              <a:rPr lang="en-US" dirty="0"/>
              <a:t>__ function.</a:t>
            </a:r>
          </a:p>
          <a:p>
            <a:pPr lvl="1"/>
            <a:r>
              <a:rPr lang="en-US" b="0" dirty="0"/>
              <a:t>Replaces Pet’s </a:t>
            </a:r>
            <a:r>
              <a:rPr lang="en-US" b="0" dirty="0" err="1"/>
              <a:t>init.</a:t>
            </a:r>
            <a:endParaRPr lang="en-US" b="0" dirty="0"/>
          </a:p>
          <a:p>
            <a:pPr lvl="1"/>
            <a:r>
              <a:rPr lang="en-US" b="0" dirty="0"/>
              <a:t>Requires that you call the parent’s __</a:t>
            </a:r>
            <a:r>
              <a:rPr lang="en-US" b="0" dirty="0" err="1"/>
              <a:t>init</a:t>
            </a:r>
            <a:r>
              <a:rPr lang="en-US" b="0" dirty="0"/>
              <a:t>__ to ensure everything is initialized properly. </a:t>
            </a:r>
            <a:r>
              <a:rPr lang="en-US" dirty="0"/>
              <a:t> </a:t>
            </a:r>
          </a:p>
          <a:p>
            <a:r>
              <a:rPr lang="en-US" dirty="0"/>
              <a:t>We get access to all of Pet’s methods and instance variables.</a:t>
            </a:r>
          </a:p>
          <a:p>
            <a:r>
              <a:rPr lang="en-US" dirty="0"/>
              <a:t>But, we also get access to new variables and methods that we define in Snake.</a:t>
            </a:r>
          </a:p>
        </p:txBody>
      </p:sp>
      <p:pic>
        <p:nvPicPr>
          <p:cNvPr id="6" name="Picture 5">
            <a:extLst>
              <a:ext uri="{FF2B5EF4-FFF2-40B4-BE49-F238E27FC236}">
                <a16:creationId xmlns:a16="http://schemas.microsoft.com/office/drawing/2014/main" id="{86347EA8-6467-9345-9316-2F180AB25EB7}"/>
              </a:ext>
            </a:extLst>
          </p:cNvPr>
          <p:cNvPicPr>
            <a:picLocks noChangeAspect="1"/>
          </p:cNvPicPr>
          <p:nvPr/>
        </p:nvPicPr>
        <p:blipFill>
          <a:blip r:embed="rId3"/>
          <a:stretch>
            <a:fillRect/>
          </a:stretch>
        </p:blipFill>
        <p:spPr>
          <a:xfrm>
            <a:off x="6998308" y="533400"/>
            <a:ext cx="5385141" cy="6172200"/>
          </a:xfrm>
          <a:prstGeom prst="rect">
            <a:avLst/>
          </a:prstGeom>
        </p:spPr>
      </p:pic>
    </p:spTree>
    <p:extLst>
      <p:ext uri="{BB962C8B-B14F-4D97-AF65-F5344CB8AC3E}">
        <p14:creationId xmlns:p14="http://schemas.microsoft.com/office/powerpoint/2010/main" val="7024422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CAB5-5DC6-2140-A5AD-09FD82B4BD8B}"/>
              </a:ext>
            </a:extLst>
          </p:cNvPr>
          <p:cNvSpPr>
            <a:spLocks noGrp="1"/>
          </p:cNvSpPr>
          <p:nvPr>
            <p:ph type="title"/>
          </p:nvPr>
        </p:nvSpPr>
        <p:spPr>
          <a:xfrm>
            <a:off x="1255448" y="1981200"/>
            <a:ext cx="9677927" cy="813816"/>
          </a:xfrm>
        </p:spPr>
        <p:txBody>
          <a:bodyPr/>
          <a:lstStyle/>
          <a:p>
            <a:r>
              <a:rPr lang="en-US" sz="4400" dirty="0"/>
              <a:t>When to use inheritance</a:t>
            </a:r>
          </a:p>
        </p:txBody>
      </p:sp>
      <p:sp>
        <p:nvSpPr>
          <p:cNvPr id="3" name="Title 1">
            <a:extLst>
              <a:ext uri="{FF2B5EF4-FFF2-40B4-BE49-F238E27FC236}">
                <a16:creationId xmlns:a16="http://schemas.microsoft.com/office/drawing/2014/main" id="{06BF3051-84D0-6E48-886F-AC2DBDA9BBC6}"/>
              </a:ext>
            </a:extLst>
          </p:cNvPr>
          <p:cNvSpPr txBox="1">
            <a:spLocks/>
          </p:cNvSpPr>
          <p:nvPr/>
        </p:nvSpPr>
        <p:spPr bwMode="auto">
          <a:xfrm>
            <a:off x="1255448" y="3022092"/>
            <a:ext cx="9677927" cy="2464308"/>
          </a:xfrm>
          <a:prstGeom prst="rect">
            <a:avLst/>
          </a:prstGeom>
          <a:noFill/>
          <a:ln w="9525">
            <a:noFill/>
            <a:miter lim="800000"/>
            <a:headEnd/>
            <a:tailEnd/>
          </a:ln>
          <a:effectLst/>
        </p:spPr>
        <p:txBody>
          <a:bodyPr vert="horz" wrap="square" lIns="92064" tIns="46033" rIns="92064" bIns="46033" numCol="1" anchor="ctr" anchorCtr="0" compatLnSpc="1">
            <a:prstTxWarp prst="textNoShape">
              <a:avLst/>
            </a:prstTxWarp>
          </a:bodyPr>
          <a:lstStyle>
            <a:lvl1pPr algn="ctr" rtl="0" eaLnBrk="1" fontAlgn="base" hangingPunct="1">
              <a:lnSpc>
                <a:spcPts val="2800"/>
              </a:lnSpc>
              <a:spcBef>
                <a:spcPct val="0"/>
              </a:spcBef>
              <a:spcAft>
                <a:spcPct val="0"/>
              </a:spcAft>
              <a:defRPr sz="2800" b="1">
                <a:solidFill>
                  <a:schemeClr val="tx2"/>
                </a:solidFill>
                <a:latin typeface="+mj-lt"/>
                <a:ea typeface="+mj-ea"/>
                <a:cs typeface="+mj-cs"/>
              </a:defRPr>
            </a:lvl1pPr>
            <a:lvl2pPr algn="ctr" rtl="0" eaLnBrk="1" fontAlgn="base" hangingPunct="1">
              <a:lnSpc>
                <a:spcPts val="3000"/>
              </a:lnSpc>
              <a:spcBef>
                <a:spcPct val="0"/>
              </a:spcBef>
              <a:spcAft>
                <a:spcPct val="0"/>
              </a:spcAft>
              <a:defRPr sz="2800" b="1">
                <a:solidFill>
                  <a:schemeClr val="tx2"/>
                </a:solidFill>
                <a:latin typeface="Arial" pitchFamily="-110" charset="0"/>
              </a:defRPr>
            </a:lvl2pPr>
            <a:lvl3pPr algn="ctr" rtl="0" eaLnBrk="1" fontAlgn="base" hangingPunct="1">
              <a:lnSpc>
                <a:spcPts val="3000"/>
              </a:lnSpc>
              <a:spcBef>
                <a:spcPct val="0"/>
              </a:spcBef>
              <a:spcAft>
                <a:spcPct val="0"/>
              </a:spcAft>
              <a:defRPr sz="2800" b="1">
                <a:solidFill>
                  <a:schemeClr val="tx2"/>
                </a:solidFill>
                <a:latin typeface="Arial" pitchFamily="-110" charset="0"/>
              </a:defRPr>
            </a:lvl3pPr>
            <a:lvl4pPr algn="ctr" rtl="0" eaLnBrk="1" fontAlgn="base" hangingPunct="1">
              <a:lnSpc>
                <a:spcPts val="3000"/>
              </a:lnSpc>
              <a:spcBef>
                <a:spcPct val="0"/>
              </a:spcBef>
              <a:spcAft>
                <a:spcPct val="0"/>
              </a:spcAft>
              <a:defRPr sz="2800" b="1">
                <a:solidFill>
                  <a:schemeClr val="tx2"/>
                </a:solidFill>
                <a:latin typeface="Arial" pitchFamily="-110" charset="0"/>
              </a:defRPr>
            </a:lvl4pPr>
            <a:lvl5pPr algn="ctr" rtl="0" eaLnBrk="1" fontAlgn="base" hangingPunct="1">
              <a:lnSpc>
                <a:spcPts val="3000"/>
              </a:lnSpc>
              <a:spcBef>
                <a:spcPct val="0"/>
              </a:spcBef>
              <a:spcAft>
                <a:spcPct val="0"/>
              </a:spcAft>
              <a:defRPr sz="2800" b="1">
                <a:solidFill>
                  <a:schemeClr val="tx2"/>
                </a:solidFill>
                <a:latin typeface="Arial" pitchFamily="-110" charset="0"/>
              </a:defRPr>
            </a:lvl5pPr>
            <a:lvl6pPr marL="457200" algn="ctr" rtl="0" eaLnBrk="1" fontAlgn="base" hangingPunct="1">
              <a:lnSpc>
                <a:spcPts val="3000"/>
              </a:lnSpc>
              <a:spcBef>
                <a:spcPct val="0"/>
              </a:spcBef>
              <a:spcAft>
                <a:spcPct val="0"/>
              </a:spcAft>
              <a:defRPr sz="2800" b="1">
                <a:solidFill>
                  <a:schemeClr val="tx2"/>
                </a:solidFill>
                <a:latin typeface="Arial" pitchFamily="-110" charset="0"/>
              </a:defRPr>
            </a:lvl6pPr>
            <a:lvl7pPr marL="914400" algn="ctr" rtl="0" eaLnBrk="1" fontAlgn="base" hangingPunct="1">
              <a:lnSpc>
                <a:spcPts val="3000"/>
              </a:lnSpc>
              <a:spcBef>
                <a:spcPct val="0"/>
              </a:spcBef>
              <a:spcAft>
                <a:spcPct val="0"/>
              </a:spcAft>
              <a:defRPr sz="2800" b="1">
                <a:solidFill>
                  <a:schemeClr val="tx2"/>
                </a:solidFill>
                <a:latin typeface="Arial" pitchFamily="-110" charset="0"/>
              </a:defRPr>
            </a:lvl7pPr>
            <a:lvl8pPr marL="1371600" algn="ctr" rtl="0" eaLnBrk="1" fontAlgn="base" hangingPunct="1">
              <a:lnSpc>
                <a:spcPts val="3000"/>
              </a:lnSpc>
              <a:spcBef>
                <a:spcPct val="0"/>
              </a:spcBef>
              <a:spcAft>
                <a:spcPct val="0"/>
              </a:spcAft>
              <a:defRPr sz="2800" b="1">
                <a:solidFill>
                  <a:schemeClr val="tx2"/>
                </a:solidFill>
                <a:latin typeface="Arial" pitchFamily="-110" charset="0"/>
              </a:defRPr>
            </a:lvl8pPr>
            <a:lvl9pPr marL="1828800" algn="ctr" rtl="0" eaLnBrk="1" fontAlgn="base" hangingPunct="1">
              <a:lnSpc>
                <a:spcPts val="3000"/>
              </a:lnSpc>
              <a:spcBef>
                <a:spcPct val="0"/>
              </a:spcBef>
              <a:spcAft>
                <a:spcPct val="0"/>
              </a:spcAft>
              <a:defRPr sz="2800" b="1">
                <a:solidFill>
                  <a:schemeClr val="tx2"/>
                </a:solidFill>
                <a:latin typeface="Arial" pitchFamily="-110" charset="0"/>
              </a:defRPr>
            </a:lvl9pPr>
          </a:lstStyle>
          <a:p>
            <a:pPr>
              <a:lnSpc>
                <a:spcPct val="100000"/>
              </a:lnSpc>
            </a:pPr>
            <a:r>
              <a:rPr lang="en-US" sz="3600" b="0" kern="0" dirty="0"/>
              <a:t>Inheritance may be necessary when there is a “</a:t>
            </a:r>
            <a:r>
              <a:rPr lang="en-US" sz="3600" b="0" i="1" kern="0" dirty="0"/>
              <a:t>is-a</a:t>
            </a:r>
            <a:r>
              <a:rPr lang="en-US" sz="3600" b="0" kern="0" dirty="0"/>
              <a:t>” relationship. If a Snake </a:t>
            </a:r>
            <a:r>
              <a:rPr lang="en-US" sz="3600" b="0" i="1" kern="0" dirty="0"/>
              <a:t>is a </a:t>
            </a:r>
            <a:r>
              <a:rPr lang="en-US" sz="3600" b="0" kern="0" dirty="0"/>
              <a:t>Pet, then it makes sense that Snake </a:t>
            </a:r>
            <a:r>
              <a:rPr lang="en-US" sz="3600" b="0" i="1" kern="0" dirty="0"/>
              <a:t>extends </a:t>
            </a:r>
            <a:r>
              <a:rPr lang="en-US" sz="3600" b="0" kern="0" dirty="0"/>
              <a:t>Pet.</a:t>
            </a:r>
          </a:p>
        </p:txBody>
      </p:sp>
    </p:spTree>
    <p:extLst>
      <p:ext uri="{BB962C8B-B14F-4D97-AF65-F5344CB8AC3E}">
        <p14:creationId xmlns:p14="http://schemas.microsoft.com/office/powerpoint/2010/main" val="3782766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6D5D5-FA55-AC4D-805F-0ED722DD10F7}"/>
              </a:ext>
            </a:extLst>
          </p:cNvPr>
          <p:cNvSpPr>
            <a:spLocks noGrp="1"/>
          </p:cNvSpPr>
          <p:nvPr>
            <p:ph type="title"/>
          </p:nvPr>
        </p:nvSpPr>
        <p:spPr/>
        <p:txBody>
          <a:bodyPr/>
          <a:lstStyle/>
          <a:p>
            <a:r>
              <a:rPr lang="en-US" dirty="0"/>
              <a:t>What are Objects?</a:t>
            </a:r>
          </a:p>
        </p:txBody>
      </p:sp>
      <p:sp>
        <p:nvSpPr>
          <p:cNvPr id="3" name="Content Placeholder 2">
            <a:extLst>
              <a:ext uri="{FF2B5EF4-FFF2-40B4-BE49-F238E27FC236}">
                <a16:creationId xmlns:a16="http://schemas.microsoft.com/office/drawing/2014/main" id="{EB42FE80-E296-A149-8C62-1839CC9390A3}"/>
              </a:ext>
            </a:extLst>
          </p:cNvPr>
          <p:cNvSpPr>
            <a:spLocks noGrp="1"/>
          </p:cNvSpPr>
          <p:nvPr>
            <p:ph idx="1"/>
          </p:nvPr>
        </p:nvSpPr>
        <p:spPr>
          <a:xfrm>
            <a:off x="633819" y="1289304"/>
            <a:ext cx="6146393" cy="4828032"/>
          </a:xfrm>
        </p:spPr>
        <p:txBody>
          <a:bodyPr>
            <a:normAutofit lnSpcReduction="10000"/>
          </a:bodyPr>
          <a:lstStyle/>
          <a:p>
            <a:r>
              <a:rPr lang="en-US" dirty="0"/>
              <a:t>An Object is a way to group data.</a:t>
            </a:r>
          </a:p>
          <a:p>
            <a:pPr lvl="1"/>
            <a:r>
              <a:rPr lang="en-US" b="0" dirty="0"/>
              <a:t>We could use a Person object, which contains an age, name, and address.</a:t>
            </a:r>
          </a:p>
          <a:p>
            <a:pPr lvl="1"/>
            <a:r>
              <a:rPr lang="en-US" b="0" dirty="0"/>
              <a:t>In the case of Python, things like Arrays are all Objects. An array contains multiple pieces of data, grouped under one variable.</a:t>
            </a:r>
          </a:p>
          <a:p>
            <a:r>
              <a:rPr lang="en-US" dirty="0"/>
              <a:t>Everything in Python is an Object, even functions.</a:t>
            </a:r>
          </a:p>
          <a:p>
            <a:pPr lvl="1"/>
            <a:r>
              <a:rPr lang="en-US" b="0" dirty="0"/>
              <a:t>You can create your own objects (by using the </a:t>
            </a:r>
            <a:r>
              <a:rPr lang="en-US" dirty="0"/>
              <a:t>class</a:t>
            </a:r>
            <a:r>
              <a:rPr lang="en-US" b="0" dirty="0"/>
              <a:t> keyword)</a:t>
            </a:r>
          </a:p>
          <a:p>
            <a:pPr lvl="1"/>
            <a:r>
              <a:rPr lang="en-US" b="0" dirty="0"/>
              <a:t>Many objects are provided to you by default, like Integer or String</a:t>
            </a:r>
          </a:p>
          <a:p>
            <a:r>
              <a:rPr lang="en-US" dirty="0"/>
              <a:t>Python passes variables </a:t>
            </a:r>
            <a:r>
              <a:rPr lang="en-US" i="1" dirty="0"/>
              <a:t>by reference</a:t>
            </a:r>
          </a:p>
          <a:p>
            <a:pPr lvl="1"/>
            <a:r>
              <a:rPr lang="en-US" b="0" dirty="0"/>
              <a:t>Equals in Python assigns the reference from the right side to the variable on the left side.</a:t>
            </a:r>
          </a:p>
          <a:p>
            <a:pPr lvl="1"/>
            <a:r>
              <a:rPr lang="en-US" b="0" dirty="0"/>
              <a:t>The actual object in memory is just “referred to” by the variable.</a:t>
            </a:r>
          </a:p>
        </p:txBody>
      </p:sp>
      <p:pic>
        <p:nvPicPr>
          <p:cNvPr id="7" name="Picture 6">
            <a:extLst>
              <a:ext uri="{FF2B5EF4-FFF2-40B4-BE49-F238E27FC236}">
                <a16:creationId xmlns:a16="http://schemas.microsoft.com/office/drawing/2014/main" id="{460AC755-036E-3B46-A373-564726F3318D}"/>
              </a:ext>
            </a:extLst>
          </p:cNvPr>
          <p:cNvPicPr>
            <a:picLocks noChangeAspect="1"/>
          </p:cNvPicPr>
          <p:nvPr/>
        </p:nvPicPr>
        <p:blipFill>
          <a:blip r:embed="rId3"/>
          <a:stretch>
            <a:fillRect/>
          </a:stretch>
        </p:blipFill>
        <p:spPr>
          <a:xfrm>
            <a:off x="8456612" y="636307"/>
            <a:ext cx="3932706" cy="3640622"/>
          </a:xfrm>
          <a:prstGeom prst="rect">
            <a:avLst/>
          </a:prstGeom>
        </p:spPr>
      </p:pic>
      <p:sp>
        <p:nvSpPr>
          <p:cNvPr id="11" name="TextBox 10">
            <a:extLst>
              <a:ext uri="{FF2B5EF4-FFF2-40B4-BE49-F238E27FC236}">
                <a16:creationId xmlns:a16="http://schemas.microsoft.com/office/drawing/2014/main" id="{81AADAE2-792B-A449-A049-F440306F43F5}"/>
              </a:ext>
            </a:extLst>
          </p:cNvPr>
          <p:cNvSpPr txBox="1"/>
          <p:nvPr/>
        </p:nvSpPr>
        <p:spPr>
          <a:xfrm>
            <a:off x="6916021" y="1979564"/>
            <a:ext cx="1911064" cy="1169551"/>
          </a:xfrm>
          <a:prstGeom prst="rect">
            <a:avLst/>
          </a:prstGeom>
          <a:noFill/>
        </p:spPr>
        <p:txBody>
          <a:bodyPr wrap="square" rtlCol="0">
            <a:spAutoFit/>
          </a:bodyPr>
          <a:lstStyle/>
          <a:p>
            <a:pPr algn="just"/>
            <a:r>
              <a:rPr lang="en-US" sz="1400" i="1" dirty="0"/>
              <a:t>We can pass any function object to </a:t>
            </a:r>
            <a:r>
              <a:rPr lang="en-US" sz="1400" i="1" dirty="0" err="1"/>
              <a:t>runFunc</a:t>
            </a:r>
            <a:r>
              <a:rPr lang="en-US" sz="1400" i="1" dirty="0"/>
              <a:t>, and it will execute what’s been passed in.</a:t>
            </a:r>
          </a:p>
        </p:txBody>
      </p:sp>
      <p:pic>
        <p:nvPicPr>
          <p:cNvPr id="12" name="Picture 11">
            <a:extLst>
              <a:ext uri="{FF2B5EF4-FFF2-40B4-BE49-F238E27FC236}">
                <a16:creationId xmlns:a16="http://schemas.microsoft.com/office/drawing/2014/main" id="{313FF74D-648A-9E4A-A209-96694A661FF5}"/>
              </a:ext>
            </a:extLst>
          </p:cNvPr>
          <p:cNvPicPr>
            <a:picLocks noChangeAspect="1"/>
          </p:cNvPicPr>
          <p:nvPr/>
        </p:nvPicPr>
        <p:blipFill>
          <a:blip r:embed="rId4"/>
          <a:stretch>
            <a:fillRect/>
          </a:stretch>
        </p:blipFill>
        <p:spPr>
          <a:xfrm>
            <a:off x="8456612" y="3376957"/>
            <a:ext cx="3352800" cy="3191607"/>
          </a:xfrm>
          <a:prstGeom prst="rect">
            <a:avLst/>
          </a:prstGeom>
        </p:spPr>
      </p:pic>
      <p:sp>
        <p:nvSpPr>
          <p:cNvPr id="13" name="TextBox 12">
            <a:extLst>
              <a:ext uri="{FF2B5EF4-FFF2-40B4-BE49-F238E27FC236}">
                <a16:creationId xmlns:a16="http://schemas.microsoft.com/office/drawing/2014/main" id="{D112BB19-CD74-EB4D-A828-4D4B17AFAA2C}"/>
              </a:ext>
            </a:extLst>
          </p:cNvPr>
          <p:cNvSpPr txBox="1"/>
          <p:nvPr/>
        </p:nvSpPr>
        <p:spPr>
          <a:xfrm>
            <a:off x="6916021" y="4603429"/>
            <a:ext cx="1911064" cy="738664"/>
          </a:xfrm>
          <a:prstGeom prst="rect">
            <a:avLst/>
          </a:prstGeom>
          <a:noFill/>
        </p:spPr>
        <p:txBody>
          <a:bodyPr wrap="square" rtlCol="0">
            <a:spAutoFit/>
          </a:bodyPr>
          <a:lstStyle/>
          <a:p>
            <a:pPr algn="just"/>
            <a:r>
              <a:rPr lang="en-US" sz="1400" i="1" dirty="0"/>
              <a:t>x and y are </a:t>
            </a:r>
            <a:r>
              <a:rPr lang="en-US" sz="1400" b="1" i="1" dirty="0"/>
              <a:t>variables </a:t>
            </a:r>
            <a:r>
              <a:rPr lang="en-US" sz="1400" i="1" dirty="0"/>
              <a:t>that both point to the same object.</a:t>
            </a:r>
          </a:p>
        </p:txBody>
      </p:sp>
    </p:spTree>
    <p:extLst>
      <p:ext uri="{BB962C8B-B14F-4D97-AF65-F5344CB8AC3E}">
        <p14:creationId xmlns:p14="http://schemas.microsoft.com/office/powerpoint/2010/main" val="11330392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CAB5-5DC6-2140-A5AD-09FD82B4BD8B}"/>
              </a:ext>
            </a:extLst>
          </p:cNvPr>
          <p:cNvSpPr>
            <a:spLocks noGrp="1"/>
          </p:cNvSpPr>
          <p:nvPr>
            <p:ph type="title"/>
          </p:nvPr>
        </p:nvSpPr>
        <p:spPr>
          <a:xfrm>
            <a:off x="1255448" y="3022092"/>
            <a:ext cx="9677927" cy="813816"/>
          </a:xfrm>
        </p:spPr>
        <p:txBody>
          <a:bodyPr/>
          <a:lstStyle/>
          <a:p>
            <a:r>
              <a:rPr lang="en-US" sz="4400" dirty="0"/>
              <a:t>Enumerations (Enums)</a:t>
            </a:r>
          </a:p>
        </p:txBody>
      </p:sp>
    </p:spTree>
    <p:extLst>
      <p:ext uri="{BB962C8B-B14F-4D97-AF65-F5344CB8AC3E}">
        <p14:creationId xmlns:p14="http://schemas.microsoft.com/office/powerpoint/2010/main" val="3857448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6D5D5-FA55-AC4D-805F-0ED722DD10F7}"/>
              </a:ext>
            </a:extLst>
          </p:cNvPr>
          <p:cNvSpPr>
            <a:spLocks noGrp="1"/>
          </p:cNvSpPr>
          <p:nvPr>
            <p:ph type="title"/>
          </p:nvPr>
        </p:nvSpPr>
        <p:spPr/>
        <p:txBody>
          <a:bodyPr/>
          <a:lstStyle/>
          <a:p>
            <a:r>
              <a:rPr lang="en-US" dirty="0"/>
              <a:t>Enums</a:t>
            </a:r>
          </a:p>
        </p:txBody>
      </p:sp>
      <p:sp>
        <p:nvSpPr>
          <p:cNvPr id="5" name="Content Placeholder 2">
            <a:extLst>
              <a:ext uri="{FF2B5EF4-FFF2-40B4-BE49-F238E27FC236}">
                <a16:creationId xmlns:a16="http://schemas.microsoft.com/office/drawing/2014/main" id="{EE3F34A3-E6BE-024F-948A-F77789203EA5}"/>
              </a:ext>
            </a:extLst>
          </p:cNvPr>
          <p:cNvSpPr txBox="1">
            <a:spLocks/>
          </p:cNvSpPr>
          <p:nvPr/>
        </p:nvSpPr>
        <p:spPr>
          <a:xfrm>
            <a:off x="633820" y="1289304"/>
            <a:ext cx="5993992" cy="4828032"/>
          </a:xfrm>
          <a:prstGeom prst="rect">
            <a:avLst/>
          </a:prstGeom>
        </p:spPr>
        <p:txBody>
          <a:bodyPr>
            <a:noAutofit/>
          </a:bodyPr>
          <a:lstStyle>
            <a:lvl1pPr marL="237744" indent="-237744" algn="l" rtl="0" eaLnBrk="1" fontAlgn="base" hangingPunct="1">
              <a:lnSpc>
                <a:spcPct val="90000"/>
              </a:lnSpc>
              <a:spcBef>
                <a:spcPts val="1200"/>
              </a:spcBef>
              <a:spcAft>
                <a:spcPct val="0"/>
              </a:spcAft>
              <a:buSzPct val="100000"/>
              <a:buFont typeface="Arial"/>
              <a:buChar char="•"/>
              <a:defRPr sz="2000" b="1">
                <a:solidFill>
                  <a:schemeClr val="tx1"/>
                </a:solidFill>
                <a:latin typeface="+mn-lt"/>
                <a:ea typeface="+mn-ea"/>
                <a:cs typeface="+mn-cs"/>
              </a:defRPr>
            </a:lvl1pPr>
            <a:lvl2pPr marL="539496" indent="-256032" algn="l" rtl="0" eaLnBrk="1" fontAlgn="base" hangingPunct="1">
              <a:lnSpc>
                <a:spcPct val="90000"/>
              </a:lnSpc>
              <a:spcBef>
                <a:spcPts val="600"/>
              </a:spcBef>
              <a:spcAft>
                <a:spcPct val="0"/>
              </a:spcAft>
              <a:buSzPct val="100000"/>
              <a:buChar char="–"/>
              <a:defRPr b="1">
                <a:solidFill>
                  <a:schemeClr val="tx1"/>
                </a:solidFill>
                <a:latin typeface="+mn-lt"/>
                <a:ea typeface="ＭＳ Ｐゴシック" pitchFamily="-110" charset="-128"/>
              </a:defRPr>
            </a:lvl2pPr>
            <a:lvl3pPr marL="758952" indent="-182880" algn="l" rtl="0" eaLnBrk="1" fontAlgn="base" hangingPunct="1">
              <a:lnSpc>
                <a:spcPct val="90000"/>
              </a:lnSpc>
              <a:spcBef>
                <a:spcPts val="600"/>
              </a:spcBef>
              <a:spcAft>
                <a:spcPct val="0"/>
              </a:spcAft>
              <a:buSzPct val="90000"/>
              <a:buFont typeface="Arial"/>
              <a:buChar char="•"/>
              <a:defRPr sz="1600" b="1">
                <a:solidFill>
                  <a:schemeClr val="tx1"/>
                </a:solidFill>
                <a:latin typeface="+mn-lt"/>
                <a:ea typeface="ＭＳ Ｐゴシック" pitchFamily="-110" charset="-128"/>
              </a:defRPr>
            </a:lvl3pPr>
            <a:lvl4pPr marL="1033272" indent="0" algn="l" rtl="0" eaLnBrk="1" fontAlgn="base" hangingPunct="1">
              <a:lnSpc>
                <a:spcPct val="90000"/>
              </a:lnSpc>
              <a:spcBef>
                <a:spcPts val="600"/>
              </a:spcBef>
              <a:spcAft>
                <a:spcPct val="0"/>
              </a:spcAft>
              <a:buSzPct val="100000"/>
              <a:buFontTx/>
              <a:buNone/>
              <a:defRPr sz="1400" b="1">
                <a:solidFill>
                  <a:schemeClr val="tx1"/>
                </a:solidFill>
                <a:latin typeface="+mn-lt"/>
                <a:ea typeface="ＭＳ Ｐゴシック" pitchFamily="-110" charset="-128"/>
              </a:defRPr>
            </a:lvl4pPr>
            <a:lvl5pPr marL="1261872" indent="0" algn="l" rtl="0" eaLnBrk="1" fontAlgn="base" hangingPunct="1">
              <a:lnSpc>
                <a:spcPct val="90000"/>
              </a:lnSpc>
              <a:spcBef>
                <a:spcPts val="600"/>
              </a:spcBef>
              <a:spcAft>
                <a:spcPct val="0"/>
              </a:spcAft>
              <a:buSzPct val="85000"/>
              <a:buFontTx/>
              <a:buNone/>
              <a:defRPr sz="1200" b="1">
                <a:solidFill>
                  <a:schemeClr val="tx1"/>
                </a:solidFill>
                <a:latin typeface="+mn-lt"/>
                <a:ea typeface="ＭＳ Ｐゴシック" pitchFamily="-110" charset="-128"/>
              </a:defRPr>
            </a:lvl5pPr>
            <a:lvl6pPr marL="22860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6pPr>
            <a:lvl7pPr marL="27432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7pPr>
            <a:lvl8pPr marL="32004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8pPr>
            <a:lvl9pPr marL="36576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9pPr>
          </a:lstStyle>
          <a:p>
            <a:endParaRPr lang="en-US" sz="2800" b="0" kern="0" dirty="0"/>
          </a:p>
        </p:txBody>
      </p:sp>
      <p:sp>
        <p:nvSpPr>
          <p:cNvPr id="4" name="Content Placeholder 3">
            <a:extLst>
              <a:ext uri="{FF2B5EF4-FFF2-40B4-BE49-F238E27FC236}">
                <a16:creationId xmlns:a16="http://schemas.microsoft.com/office/drawing/2014/main" id="{04D5380D-F9CD-8745-97A1-4CBB0D440EF5}"/>
              </a:ext>
            </a:extLst>
          </p:cNvPr>
          <p:cNvSpPr>
            <a:spLocks noGrp="1"/>
          </p:cNvSpPr>
          <p:nvPr>
            <p:ph idx="1"/>
          </p:nvPr>
        </p:nvSpPr>
        <p:spPr>
          <a:xfrm>
            <a:off x="633819" y="1289304"/>
            <a:ext cx="5460593" cy="4828032"/>
          </a:xfrm>
        </p:spPr>
        <p:txBody>
          <a:bodyPr/>
          <a:lstStyle/>
          <a:p>
            <a:r>
              <a:rPr lang="en-US" dirty="0"/>
              <a:t>An enumeration is a set of names bound to unique, common values.</a:t>
            </a:r>
          </a:p>
          <a:p>
            <a:r>
              <a:rPr lang="en-US" dirty="0"/>
              <a:t>Enums hide a value under a more descriptive title. </a:t>
            </a:r>
          </a:p>
          <a:p>
            <a:r>
              <a:rPr lang="en-US" dirty="0"/>
              <a:t>Exposes constant values.</a:t>
            </a:r>
          </a:p>
          <a:p>
            <a:r>
              <a:rPr lang="en-US" dirty="0"/>
              <a:t>You can access both the </a:t>
            </a:r>
            <a:r>
              <a:rPr lang="en-US" i="1" dirty="0"/>
              <a:t>name</a:t>
            </a:r>
            <a:r>
              <a:rPr lang="en-US" dirty="0"/>
              <a:t> and </a:t>
            </a:r>
            <a:r>
              <a:rPr lang="en-US" i="1" dirty="0"/>
              <a:t>value</a:t>
            </a:r>
            <a:r>
              <a:rPr lang="en-US" dirty="0"/>
              <a:t> of an object defined off an enumeration.</a:t>
            </a:r>
          </a:p>
          <a:p>
            <a:r>
              <a:rPr lang="en-US" dirty="0"/>
              <a:t>In Python, this is implemented as a class.</a:t>
            </a:r>
          </a:p>
          <a:p>
            <a:pPr lvl="1"/>
            <a:r>
              <a:rPr lang="en-US" b="0" dirty="0"/>
              <a:t>Other languages have it as an actual type beyond classes.</a:t>
            </a:r>
          </a:p>
        </p:txBody>
      </p:sp>
      <p:pic>
        <p:nvPicPr>
          <p:cNvPr id="8" name="Picture 7">
            <a:extLst>
              <a:ext uri="{FF2B5EF4-FFF2-40B4-BE49-F238E27FC236}">
                <a16:creationId xmlns:a16="http://schemas.microsoft.com/office/drawing/2014/main" id="{FA321149-8BA2-4F42-8C10-970C22B466D0}"/>
              </a:ext>
            </a:extLst>
          </p:cNvPr>
          <p:cNvPicPr>
            <a:picLocks noChangeAspect="1"/>
          </p:cNvPicPr>
          <p:nvPr/>
        </p:nvPicPr>
        <p:blipFill>
          <a:blip r:embed="rId3"/>
          <a:stretch>
            <a:fillRect/>
          </a:stretch>
        </p:blipFill>
        <p:spPr>
          <a:xfrm>
            <a:off x="7008812" y="1320800"/>
            <a:ext cx="4876800" cy="4216400"/>
          </a:xfrm>
          <a:prstGeom prst="rect">
            <a:avLst/>
          </a:prstGeom>
        </p:spPr>
      </p:pic>
    </p:spTree>
    <p:extLst>
      <p:ext uri="{BB962C8B-B14F-4D97-AF65-F5344CB8AC3E}">
        <p14:creationId xmlns:p14="http://schemas.microsoft.com/office/powerpoint/2010/main" val="2230042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6D5D5-FA55-AC4D-805F-0ED722DD10F7}"/>
              </a:ext>
            </a:extLst>
          </p:cNvPr>
          <p:cNvSpPr>
            <a:spLocks noGrp="1"/>
          </p:cNvSpPr>
          <p:nvPr>
            <p:ph type="title"/>
          </p:nvPr>
        </p:nvSpPr>
        <p:spPr/>
        <p:txBody>
          <a:bodyPr/>
          <a:lstStyle/>
          <a:p>
            <a:r>
              <a:rPr lang="en-US" dirty="0"/>
              <a:t>Wrap-Up</a:t>
            </a:r>
          </a:p>
        </p:txBody>
      </p:sp>
      <p:sp>
        <p:nvSpPr>
          <p:cNvPr id="5" name="Content Placeholder 2">
            <a:extLst>
              <a:ext uri="{FF2B5EF4-FFF2-40B4-BE49-F238E27FC236}">
                <a16:creationId xmlns:a16="http://schemas.microsoft.com/office/drawing/2014/main" id="{EE3F34A3-E6BE-024F-948A-F77789203EA5}"/>
              </a:ext>
            </a:extLst>
          </p:cNvPr>
          <p:cNvSpPr txBox="1">
            <a:spLocks/>
          </p:cNvSpPr>
          <p:nvPr/>
        </p:nvSpPr>
        <p:spPr>
          <a:xfrm>
            <a:off x="633820" y="1289304"/>
            <a:ext cx="5993992" cy="4828032"/>
          </a:xfrm>
          <a:prstGeom prst="rect">
            <a:avLst/>
          </a:prstGeom>
        </p:spPr>
        <p:txBody>
          <a:bodyPr>
            <a:noAutofit/>
          </a:bodyPr>
          <a:lstStyle>
            <a:lvl1pPr marL="237744" indent="-237744" algn="l" rtl="0" eaLnBrk="1" fontAlgn="base" hangingPunct="1">
              <a:lnSpc>
                <a:spcPct val="90000"/>
              </a:lnSpc>
              <a:spcBef>
                <a:spcPts val="1200"/>
              </a:spcBef>
              <a:spcAft>
                <a:spcPct val="0"/>
              </a:spcAft>
              <a:buSzPct val="100000"/>
              <a:buFont typeface="Arial"/>
              <a:buChar char="•"/>
              <a:defRPr sz="2000" b="1">
                <a:solidFill>
                  <a:schemeClr val="tx1"/>
                </a:solidFill>
                <a:latin typeface="+mn-lt"/>
                <a:ea typeface="+mn-ea"/>
                <a:cs typeface="+mn-cs"/>
              </a:defRPr>
            </a:lvl1pPr>
            <a:lvl2pPr marL="539496" indent="-256032" algn="l" rtl="0" eaLnBrk="1" fontAlgn="base" hangingPunct="1">
              <a:lnSpc>
                <a:spcPct val="90000"/>
              </a:lnSpc>
              <a:spcBef>
                <a:spcPts val="600"/>
              </a:spcBef>
              <a:spcAft>
                <a:spcPct val="0"/>
              </a:spcAft>
              <a:buSzPct val="100000"/>
              <a:buChar char="–"/>
              <a:defRPr b="1">
                <a:solidFill>
                  <a:schemeClr val="tx1"/>
                </a:solidFill>
                <a:latin typeface="+mn-lt"/>
                <a:ea typeface="ＭＳ Ｐゴシック" pitchFamily="-110" charset="-128"/>
              </a:defRPr>
            </a:lvl2pPr>
            <a:lvl3pPr marL="758952" indent="-182880" algn="l" rtl="0" eaLnBrk="1" fontAlgn="base" hangingPunct="1">
              <a:lnSpc>
                <a:spcPct val="90000"/>
              </a:lnSpc>
              <a:spcBef>
                <a:spcPts val="600"/>
              </a:spcBef>
              <a:spcAft>
                <a:spcPct val="0"/>
              </a:spcAft>
              <a:buSzPct val="90000"/>
              <a:buFont typeface="Arial"/>
              <a:buChar char="•"/>
              <a:defRPr sz="1600" b="1">
                <a:solidFill>
                  <a:schemeClr val="tx1"/>
                </a:solidFill>
                <a:latin typeface="+mn-lt"/>
                <a:ea typeface="ＭＳ Ｐゴシック" pitchFamily="-110" charset="-128"/>
              </a:defRPr>
            </a:lvl3pPr>
            <a:lvl4pPr marL="1033272" indent="0" algn="l" rtl="0" eaLnBrk="1" fontAlgn="base" hangingPunct="1">
              <a:lnSpc>
                <a:spcPct val="90000"/>
              </a:lnSpc>
              <a:spcBef>
                <a:spcPts val="600"/>
              </a:spcBef>
              <a:spcAft>
                <a:spcPct val="0"/>
              </a:spcAft>
              <a:buSzPct val="100000"/>
              <a:buFontTx/>
              <a:buNone/>
              <a:defRPr sz="1400" b="1">
                <a:solidFill>
                  <a:schemeClr val="tx1"/>
                </a:solidFill>
                <a:latin typeface="+mn-lt"/>
                <a:ea typeface="ＭＳ Ｐゴシック" pitchFamily="-110" charset="-128"/>
              </a:defRPr>
            </a:lvl4pPr>
            <a:lvl5pPr marL="1261872" indent="0" algn="l" rtl="0" eaLnBrk="1" fontAlgn="base" hangingPunct="1">
              <a:lnSpc>
                <a:spcPct val="90000"/>
              </a:lnSpc>
              <a:spcBef>
                <a:spcPts val="600"/>
              </a:spcBef>
              <a:spcAft>
                <a:spcPct val="0"/>
              </a:spcAft>
              <a:buSzPct val="85000"/>
              <a:buFontTx/>
              <a:buNone/>
              <a:defRPr sz="1200" b="1">
                <a:solidFill>
                  <a:schemeClr val="tx1"/>
                </a:solidFill>
                <a:latin typeface="+mn-lt"/>
                <a:ea typeface="ＭＳ Ｐゴシック" pitchFamily="-110" charset="-128"/>
              </a:defRPr>
            </a:lvl5pPr>
            <a:lvl6pPr marL="22860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6pPr>
            <a:lvl7pPr marL="27432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7pPr>
            <a:lvl8pPr marL="32004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8pPr>
            <a:lvl9pPr marL="36576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9pPr>
          </a:lstStyle>
          <a:p>
            <a:endParaRPr lang="en-US" sz="2800" b="0" kern="0" dirty="0"/>
          </a:p>
        </p:txBody>
      </p:sp>
      <p:sp>
        <p:nvSpPr>
          <p:cNvPr id="4" name="Content Placeholder 3">
            <a:extLst>
              <a:ext uri="{FF2B5EF4-FFF2-40B4-BE49-F238E27FC236}">
                <a16:creationId xmlns:a16="http://schemas.microsoft.com/office/drawing/2014/main" id="{04D5380D-F9CD-8745-97A1-4CBB0D440EF5}"/>
              </a:ext>
            </a:extLst>
          </p:cNvPr>
          <p:cNvSpPr>
            <a:spLocks noGrp="1"/>
          </p:cNvSpPr>
          <p:nvPr>
            <p:ph idx="1"/>
          </p:nvPr>
        </p:nvSpPr>
        <p:spPr>
          <a:xfrm>
            <a:off x="1979612" y="1289304"/>
            <a:ext cx="4114800" cy="4828032"/>
          </a:xfrm>
        </p:spPr>
        <p:txBody>
          <a:bodyPr/>
          <a:lstStyle/>
          <a:p>
            <a:r>
              <a:rPr lang="en-US" dirty="0"/>
              <a:t>Overview</a:t>
            </a:r>
          </a:p>
          <a:p>
            <a:pPr lvl="1"/>
            <a:r>
              <a:rPr lang="en-US" b="0" dirty="0"/>
              <a:t>Objects</a:t>
            </a:r>
          </a:p>
          <a:p>
            <a:pPr lvl="1"/>
            <a:r>
              <a:rPr lang="en-US" b="0" dirty="0"/>
              <a:t>Immutable Types</a:t>
            </a:r>
          </a:p>
          <a:p>
            <a:r>
              <a:rPr lang="en-US" dirty="0"/>
              <a:t>Data Structures</a:t>
            </a:r>
          </a:p>
          <a:p>
            <a:pPr lvl="1"/>
            <a:r>
              <a:rPr lang="en-US" b="0" dirty="0"/>
              <a:t>Ordered Data Structures</a:t>
            </a:r>
          </a:p>
          <a:p>
            <a:pPr lvl="2"/>
            <a:r>
              <a:rPr lang="en-US" b="0" dirty="0"/>
              <a:t>Arrays</a:t>
            </a:r>
          </a:p>
          <a:p>
            <a:pPr lvl="2"/>
            <a:r>
              <a:rPr lang="en-US" b="0" dirty="0"/>
              <a:t>Stack</a:t>
            </a:r>
          </a:p>
          <a:p>
            <a:pPr lvl="2"/>
            <a:r>
              <a:rPr lang="en-US" b="0" dirty="0"/>
              <a:t>Queue</a:t>
            </a:r>
          </a:p>
          <a:p>
            <a:pPr lvl="2"/>
            <a:r>
              <a:rPr lang="en-US" b="0" dirty="0"/>
              <a:t>Multi-Dimensional Array</a:t>
            </a:r>
          </a:p>
          <a:p>
            <a:pPr lvl="1"/>
            <a:r>
              <a:rPr lang="en-US" b="0" dirty="0"/>
              <a:t>Unordered Data Structures</a:t>
            </a:r>
          </a:p>
          <a:p>
            <a:pPr lvl="2"/>
            <a:r>
              <a:rPr lang="en-US" b="0" dirty="0"/>
              <a:t>Hashing</a:t>
            </a:r>
          </a:p>
          <a:p>
            <a:pPr lvl="2"/>
            <a:r>
              <a:rPr lang="en-US" b="0" dirty="0"/>
              <a:t>Sets</a:t>
            </a:r>
          </a:p>
          <a:p>
            <a:pPr lvl="2"/>
            <a:r>
              <a:rPr lang="en-US" b="0" dirty="0"/>
              <a:t>Dictionaries</a:t>
            </a:r>
          </a:p>
          <a:p>
            <a:pPr lvl="2"/>
            <a:endParaRPr lang="en-US" b="0" dirty="0"/>
          </a:p>
        </p:txBody>
      </p:sp>
      <p:sp>
        <p:nvSpPr>
          <p:cNvPr id="7" name="Content Placeholder 3">
            <a:extLst>
              <a:ext uri="{FF2B5EF4-FFF2-40B4-BE49-F238E27FC236}">
                <a16:creationId xmlns:a16="http://schemas.microsoft.com/office/drawing/2014/main" id="{936F5F80-618F-5844-B0F9-B58BF6DE3177}"/>
              </a:ext>
            </a:extLst>
          </p:cNvPr>
          <p:cNvSpPr txBox="1">
            <a:spLocks/>
          </p:cNvSpPr>
          <p:nvPr/>
        </p:nvSpPr>
        <p:spPr>
          <a:xfrm>
            <a:off x="6094413" y="1289304"/>
            <a:ext cx="4114800" cy="4828032"/>
          </a:xfrm>
          <a:prstGeom prst="rect">
            <a:avLst/>
          </a:prstGeom>
        </p:spPr>
        <p:txBody>
          <a:bodyPr/>
          <a:lstStyle>
            <a:lvl1pPr marL="237744" indent="-237744" algn="l" rtl="0" eaLnBrk="1" fontAlgn="base" hangingPunct="1">
              <a:lnSpc>
                <a:spcPct val="90000"/>
              </a:lnSpc>
              <a:spcBef>
                <a:spcPts val="1200"/>
              </a:spcBef>
              <a:spcAft>
                <a:spcPct val="0"/>
              </a:spcAft>
              <a:buSzPct val="100000"/>
              <a:buFont typeface="Arial"/>
              <a:buChar char="•"/>
              <a:defRPr sz="2000" b="1">
                <a:solidFill>
                  <a:schemeClr val="tx1"/>
                </a:solidFill>
                <a:latin typeface="+mn-lt"/>
                <a:ea typeface="+mn-ea"/>
                <a:cs typeface="+mn-cs"/>
              </a:defRPr>
            </a:lvl1pPr>
            <a:lvl2pPr marL="539496" indent="-256032" algn="l" rtl="0" eaLnBrk="1" fontAlgn="base" hangingPunct="1">
              <a:lnSpc>
                <a:spcPct val="90000"/>
              </a:lnSpc>
              <a:spcBef>
                <a:spcPts val="600"/>
              </a:spcBef>
              <a:spcAft>
                <a:spcPct val="0"/>
              </a:spcAft>
              <a:buSzPct val="100000"/>
              <a:buChar char="–"/>
              <a:defRPr b="1">
                <a:solidFill>
                  <a:schemeClr val="tx1"/>
                </a:solidFill>
                <a:latin typeface="+mn-lt"/>
                <a:ea typeface="ＭＳ Ｐゴシック" pitchFamily="-110" charset="-128"/>
              </a:defRPr>
            </a:lvl2pPr>
            <a:lvl3pPr marL="758952" indent="-182880" algn="l" rtl="0" eaLnBrk="1" fontAlgn="base" hangingPunct="1">
              <a:lnSpc>
                <a:spcPct val="90000"/>
              </a:lnSpc>
              <a:spcBef>
                <a:spcPts val="600"/>
              </a:spcBef>
              <a:spcAft>
                <a:spcPct val="0"/>
              </a:spcAft>
              <a:buSzPct val="90000"/>
              <a:buFont typeface="Arial"/>
              <a:buChar char="•"/>
              <a:defRPr sz="1600" b="1">
                <a:solidFill>
                  <a:schemeClr val="tx1"/>
                </a:solidFill>
                <a:latin typeface="+mn-lt"/>
                <a:ea typeface="ＭＳ Ｐゴシック" pitchFamily="-110" charset="-128"/>
              </a:defRPr>
            </a:lvl3pPr>
            <a:lvl4pPr marL="1033272" indent="0" algn="l" rtl="0" eaLnBrk="1" fontAlgn="base" hangingPunct="1">
              <a:lnSpc>
                <a:spcPct val="90000"/>
              </a:lnSpc>
              <a:spcBef>
                <a:spcPts val="600"/>
              </a:spcBef>
              <a:spcAft>
                <a:spcPct val="0"/>
              </a:spcAft>
              <a:buSzPct val="100000"/>
              <a:buFontTx/>
              <a:buNone/>
              <a:defRPr sz="1400" b="1">
                <a:solidFill>
                  <a:schemeClr val="tx1"/>
                </a:solidFill>
                <a:latin typeface="+mn-lt"/>
                <a:ea typeface="ＭＳ Ｐゴシック" pitchFamily="-110" charset="-128"/>
              </a:defRPr>
            </a:lvl4pPr>
            <a:lvl5pPr marL="1261872" indent="0" algn="l" rtl="0" eaLnBrk="1" fontAlgn="base" hangingPunct="1">
              <a:lnSpc>
                <a:spcPct val="90000"/>
              </a:lnSpc>
              <a:spcBef>
                <a:spcPts val="600"/>
              </a:spcBef>
              <a:spcAft>
                <a:spcPct val="0"/>
              </a:spcAft>
              <a:buSzPct val="85000"/>
              <a:buFontTx/>
              <a:buNone/>
              <a:defRPr sz="1200" b="1">
                <a:solidFill>
                  <a:schemeClr val="tx1"/>
                </a:solidFill>
                <a:latin typeface="+mn-lt"/>
                <a:ea typeface="ＭＳ Ｐゴシック" pitchFamily="-110" charset="-128"/>
              </a:defRPr>
            </a:lvl5pPr>
            <a:lvl6pPr marL="22860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6pPr>
            <a:lvl7pPr marL="27432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7pPr>
            <a:lvl8pPr marL="32004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8pPr>
            <a:lvl9pPr marL="36576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9pPr>
          </a:lstStyle>
          <a:p>
            <a:r>
              <a:rPr lang="en-US" kern="0" dirty="0"/>
              <a:t>Object-Oriented Programming</a:t>
            </a:r>
          </a:p>
          <a:p>
            <a:pPr lvl="1"/>
            <a:r>
              <a:rPr lang="en-US" sz="1800" b="0" kern="0" dirty="0"/>
              <a:t>Classes</a:t>
            </a:r>
          </a:p>
          <a:p>
            <a:pPr lvl="2"/>
            <a:r>
              <a:rPr lang="en-US" b="0" kern="0" dirty="0"/>
              <a:t>Member functions</a:t>
            </a:r>
          </a:p>
          <a:p>
            <a:pPr lvl="2"/>
            <a:r>
              <a:rPr lang="en-US" b="0" kern="0" dirty="0"/>
              <a:t>Instance variables</a:t>
            </a:r>
          </a:p>
          <a:p>
            <a:pPr lvl="2"/>
            <a:r>
              <a:rPr lang="en-US" b="0" kern="0" dirty="0"/>
              <a:t>Equality</a:t>
            </a:r>
          </a:p>
          <a:p>
            <a:pPr lvl="2"/>
            <a:r>
              <a:rPr lang="en-US" b="0" kern="0" dirty="0"/>
              <a:t>Hashing</a:t>
            </a:r>
          </a:p>
          <a:p>
            <a:pPr lvl="1"/>
            <a:r>
              <a:rPr lang="en-US" sz="1800" b="0" kern="0" dirty="0"/>
              <a:t>Inheritance</a:t>
            </a:r>
          </a:p>
          <a:p>
            <a:r>
              <a:rPr lang="en-US" kern="0" dirty="0"/>
              <a:t>Enums</a:t>
            </a:r>
          </a:p>
          <a:p>
            <a:pPr lvl="1"/>
            <a:r>
              <a:rPr lang="en-US" sz="1800" b="0" kern="0" dirty="0"/>
              <a:t>Names</a:t>
            </a:r>
          </a:p>
          <a:p>
            <a:pPr lvl="1"/>
            <a:r>
              <a:rPr lang="en-US" sz="1800" b="0" kern="0" dirty="0"/>
              <a:t>Values</a:t>
            </a:r>
          </a:p>
        </p:txBody>
      </p:sp>
    </p:spTree>
    <p:extLst>
      <p:ext uri="{BB962C8B-B14F-4D97-AF65-F5344CB8AC3E}">
        <p14:creationId xmlns:p14="http://schemas.microsoft.com/office/powerpoint/2010/main" val="114492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2404009-5353-A842-B848-DDF0864D65E8}"/>
              </a:ext>
            </a:extLst>
          </p:cNvPr>
          <p:cNvSpPr/>
          <p:nvPr/>
        </p:nvSpPr>
        <p:spPr bwMode="auto">
          <a:xfrm>
            <a:off x="4869" y="0"/>
            <a:ext cx="12183955" cy="6858000"/>
          </a:xfrm>
          <a:prstGeom prst="rect">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4" name="Rectangle 3"/>
          <p:cNvSpPr/>
          <p:nvPr/>
        </p:nvSpPr>
        <p:spPr>
          <a:xfrm>
            <a:off x="1522412" y="0"/>
            <a:ext cx="9144000" cy="6858000"/>
          </a:xfrm>
          <a:prstGeom prst="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pic>
        <p:nvPicPr>
          <p:cNvPr id="9" name="Picture 2">
            <a:extLst>
              <a:ext uri="{FF2B5EF4-FFF2-40B4-BE49-F238E27FC236}">
                <a16:creationId xmlns:a16="http://schemas.microsoft.com/office/drawing/2014/main" id="{F88419D2-D7AD-B948-82B9-0BE7DD1CBEF6}"/>
              </a:ext>
            </a:extLst>
          </p:cNvPr>
          <p:cNvPicPr>
            <a:picLocks noChangeAspect="1" noChangeArrowheads="1"/>
          </p:cNvPicPr>
          <p:nvPr/>
        </p:nvPicPr>
        <p:blipFill>
          <a:blip r:embed="rId3" cstate="screen">
            <a:clrChange>
              <a:clrFrom>
                <a:srgbClr val="1B2630"/>
              </a:clrFrom>
              <a:clrTo>
                <a:srgbClr val="1B2630">
                  <a:alpha val="0"/>
                </a:srgbClr>
              </a:clrTo>
            </a:clrChange>
            <a:extLst>
              <a:ext uri="{28A0092B-C50C-407E-A947-70E740481C1C}">
                <a14:useLocalDpi xmlns:a14="http://schemas.microsoft.com/office/drawing/2010/main"/>
              </a:ext>
            </a:extLst>
          </a:blip>
          <a:srcRect/>
          <a:stretch>
            <a:fillRect/>
          </a:stretch>
        </p:blipFill>
        <p:spPr bwMode="auto">
          <a:xfrm>
            <a:off x="2081214" y="885143"/>
            <a:ext cx="8029575" cy="5324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a:extLst>
              <a:ext uri="{FF2B5EF4-FFF2-40B4-BE49-F238E27FC236}">
                <a16:creationId xmlns:a16="http://schemas.microsoft.com/office/drawing/2014/main" id="{3F942DA9-9767-AC40-89F7-8E576D9C2579}"/>
              </a:ext>
            </a:extLst>
          </p:cNvPr>
          <p:cNvSpPr/>
          <p:nvPr/>
        </p:nvSpPr>
        <p:spPr>
          <a:xfrm>
            <a:off x="3037490" y="2564525"/>
            <a:ext cx="6358758" cy="2051089"/>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pic>
        <p:nvPicPr>
          <p:cNvPr id="11" name="Picture 10">
            <a:extLst>
              <a:ext uri="{FF2B5EF4-FFF2-40B4-BE49-F238E27FC236}">
                <a16:creationId xmlns:a16="http://schemas.microsoft.com/office/drawing/2014/main" id="{B402497F-6BE9-864B-AACE-AE795A723210}"/>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7516252" y="2606130"/>
            <a:ext cx="2294882" cy="1776684"/>
          </a:xfrm>
          <a:prstGeom prst="rect">
            <a:avLst/>
          </a:prstGeom>
          <a:ln w="34925">
            <a:solidFill>
              <a:schemeClr val="bg1"/>
            </a:solidFill>
          </a:ln>
        </p:spPr>
      </p:pic>
      <p:pic>
        <p:nvPicPr>
          <p:cNvPr id="12" name="Picture 2">
            <a:extLst>
              <a:ext uri="{FF2B5EF4-FFF2-40B4-BE49-F238E27FC236}">
                <a16:creationId xmlns:a16="http://schemas.microsoft.com/office/drawing/2014/main" id="{1056F372-23E1-3F48-998D-F6A35CB202C1}"/>
              </a:ext>
            </a:extLst>
          </p:cNvPr>
          <p:cNvPicPr>
            <a:picLocks noChangeAspect="1" noChangeArrowheads="1"/>
          </p:cNvPicPr>
          <p:nvPr/>
        </p:nvPicPr>
        <p:blipFill rotWithShape="1">
          <a:blip r:embed="rId5" cstate="screen">
            <a:clrChange>
              <a:clrFrom>
                <a:srgbClr val="1B2630"/>
              </a:clrFrom>
              <a:clrTo>
                <a:srgbClr val="1B2630">
                  <a:alpha val="0"/>
                </a:srgbClr>
              </a:clrTo>
            </a:clrChange>
            <a:extLst>
              <a:ext uri="{28A0092B-C50C-407E-A947-70E740481C1C}">
                <a14:useLocalDpi xmlns:a14="http://schemas.microsoft.com/office/drawing/2010/main"/>
              </a:ext>
            </a:extLst>
          </a:blip>
          <a:srcRect/>
          <a:stretch/>
        </p:blipFill>
        <p:spPr bwMode="auto">
          <a:xfrm>
            <a:off x="2238541" y="2432359"/>
            <a:ext cx="5281884" cy="2051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513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6D5D5-FA55-AC4D-805F-0ED722DD10F7}"/>
              </a:ext>
            </a:extLst>
          </p:cNvPr>
          <p:cNvSpPr>
            <a:spLocks noGrp="1"/>
          </p:cNvSpPr>
          <p:nvPr>
            <p:ph type="title"/>
          </p:nvPr>
        </p:nvSpPr>
        <p:spPr/>
        <p:txBody>
          <a:bodyPr/>
          <a:lstStyle/>
          <a:p>
            <a:r>
              <a:rPr lang="en-US" dirty="0"/>
              <a:t>Immutable Types in Python</a:t>
            </a:r>
          </a:p>
        </p:txBody>
      </p:sp>
      <p:sp>
        <p:nvSpPr>
          <p:cNvPr id="3" name="Content Placeholder 2">
            <a:extLst>
              <a:ext uri="{FF2B5EF4-FFF2-40B4-BE49-F238E27FC236}">
                <a16:creationId xmlns:a16="http://schemas.microsoft.com/office/drawing/2014/main" id="{EB42FE80-E296-A149-8C62-1839CC9390A3}"/>
              </a:ext>
            </a:extLst>
          </p:cNvPr>
          <p:cNvSpPr>
            <a:spLocks noGrp="1"/>
          </p:cNvSpPr>
          <p:nvPr>
            <p:ph idx="1"/>
          </p:nvPr>
        </p:nvSpPr>
        <p:spPr>
          <a:xfrm>
            <a:off x="633819" y="1289304"/>
            <a:ext cx="7898991" cy="4828032"/>
          </a:xfrm>
        </p:spPr>
        <p:txBody>
          <a:bodyPr/>
          <a:lstStyle/>
          <a:p>
            <a:r>
              <a:rPr lang="en-US" dirty="0"/>
              <a:t>In general, objects can be </a:t>
            </a:r>
            <a:r>
              <a:rPr lang="en-US" i="1" dirty="0"/>
              <a:t>mutable </a:t>
            </a:r>
            <a:r>
              <a:rPr lang="en-US" dirty="0"/>
              <a:t>or </a:t>
            </a:r>
            <a:r>
              <a:rPr lang="en-US" i="1" dirty="0"/>
              <a:t>immutable</a:t>
            </a:r>
            <a:r>
              <a:rPr lang="en-US" dirty="0"/>
              <a:t>:</a:t>
            </a:r>
          </a:p>
          <a:p>
            <a:pPr lvl="1"/>
            <a:r>
              <a:rPr lang="en-US" b="0" dirty="0"/>
              <a:t>Mutable means the object can be modified</a:t>
            </a:r>
          </a:p>
          <a:p>
            <a:pPr lvl="1"/>
            <a:r>
              <a:rPr lang="en-US" b="0" dirty="0"/>
              <a:t>Immutable means the object cannot be modified</a:t>
            </a:r>
          </a:p>
          <a:p>
            <a:r>
              <a:rPr lang="en-US" dirty="0"/>
              <a:t>In Python, all objects are </a:t>
            </a:r>
            <a:r>
              <a:rPr lang="en-US" i="1" dirty="0"/>
              <a:t>immutable</a:t>
            </a:r>
            <a:r>
              <a:rPr lang="en-US" dirty="0"/>
              <a:t>. </a:t>
            </a:r>
          </a:p>
          <a:p>
            <a:pPr lvl="1"/>
            <a:r>
              <a:rPr lang="en-US" b="0" dirty="0"/>
              <a:t>Integer (2)</a:t>
            </a:r>
          </a:p>
          <a:p>
            <a:pPr lvl="1"/>
            <a:r>
              <a:rPr lang="en-US" b="0" dirty="0"/>
              <a:t>Float (2.00)</a:t>
            </a:r>
          </a:p>
          <a:p>
            <a:pPr lvl="1"/>
            <a:r>
              <a:rPr lang="en-US" b="0" dirty="0"/>
              <a:t>String (“hello”)</a:t>
            </a:r>
          </a:p>
          <a:p>
            <a:pPr lvl="1"/>
            <a:r>
              <a:rPr lang="en-US" b="0" dirty="0"/>
              <a:t>Boolean (True)</a:t>
            </a:r>
          </a:p>
          <a:p>
            <a:r>
              <a:rPr lang="en-US" dirty="0"/>
              <a:t>When you use operations such as +=, it creates a new object and assigns it to the variable.</a:t>
            </a:r>
          </a:p>
          <a:p>
            <a:pPr lvl="1"/>
            <a:endParaRPr lang="en-US" dirty="0"/>
          </a:p>
        </p:txBody>
      </p:sp>
      <p:pic>
        <p:nvPicPr>
          <p:cNvPr id="5" name="Picture 4">
            <a:extLst>
              <a:ext uri="{FF2B5EF4-FFF2-40B4-BE49-F238E27FC236}">
                <a16:creationId xmlns:a16="http://schemas.microsoft.com/office/drawing/2014/main" id="{86AF4B77-C8E5-1643-AF5B-EAF7A835F631}"/>
              </a:ext>
            </a:extLst>
          </p:cNvPr>
          <p:cNvPicPr>
            <a:picLocks noChangeAspect="1"/>
          </p:cNvPicPr>
          <p:nvPr/>
        </p:nvPicPr>
        <p:blipFill>
          <a:blip r:embed="rId3"/>
          <a:stretch>
            <a:fillRect/>
          </a:stretch>
        </p:blipFill>
        <p:spPr>
          <a:xfrm>
            <a:off x="8532812" y="1447800"/>
            <a:ext cx="3341355" cy="3276600"/>
          </a:xfrm>
          <a:prstGeom prst="rect">
            <a:avLst/>
          </a:prstGeom>
        </p:spPr>
      </p:pic>
      <p:sp>
        <p:nvSpPr>
          <p:cNvPr id="6" name="TextBox 5">
            <a:extLst>
              <a:ext uri="{FF2B5EF4-FFF2-40B4-BE49-F238E27FC236}">
                <a16:creationId xmlns:a16="http://schemas.microsoft.com/office/drawing/2014/main" id="{A1C7952C-EBD3-3942-81AF-DC530BD6F17E}"/>
              </a:ext>
            </a:extLst>
          </p:cNvPr>
          <p:cNvSpPr txBox="1"/>
          <p:nvPr/>
        </p:nvSpPr>
        <p:spPr>
          <a:xfrm>
            <a:off x="9297871" y="4247346"/>
            <a:ext cx="1811235" cy="954107"/>
          </a:xfrm>
          <a:prstGeom prst="rect">
            <a:avLst/>
          </a:prstGeom>
          <a:noFill/>
        </p:spPr>
        <p:txBody>
          <a:bodyPr wrap="square" rtlCol="0">
            <a:spAutoFit/>
          </a:bodyPr>
          <a:lstStyle/>
          <a:p>
            <a:pPr algn="ctr"/>
            <a:r>
              <a:rPr lang="en-US" sz="1400" i="1" dirty="0"/>
              <a:t>When we add 1, it actually creates a new Integer and assigns it to x.</a:t>
            </a:r>
          </a:p>
        </p:txBody>
      </p:sp>
    </p:spTree>
    <p:extLst>
      <p:ext uri="{BB962C8B-B14F-4D97-AF65-F5344CB8AC3E}">
        <p14:creationId xmlns:p14="http://schemas.microsoft.com/office/powerpoint/2010/main" val="1415228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CAB5-5DC6-2140-A5AD-09FD82B4BD8B}"/>
              </a:ext>
            </a:extLst>
          </p:cNvPr>
          <p:cNvSpPr>
            <a:spLocks noGrp="1"/>
          </p:cNvSpPr>
          <p:nvPr>
            <p:ph type="title"/>
          </p:nvPr>
        </p:nvSpPr>
        <p:spPr>
          <a:xfrm>
            <a:off x="1255448" y="3022092"/>
            <a:ext cx="9677927" cy="813816"/>
          </a:xfrm>
        </p:spPr>
        <p:txBody>
          <a:bodyPr/>
          <a:lstStyle/>
          <a:p>
            <a:r>
              <a:rPr lang="en-US" sz="4400" dirty="0"/>
              <a:t>Ordered Data Structures</a:t>
            </a:r>
          </a:p>
        </p:txBody>
      </p:sp>
    </p:spTree>
    <p:extLst>
      <p:ext uri="{BB962C8B-B14F-4D97-AF65-F5344CB8AC3E}">
        <p14:creationId xmlns:p14="http://schemas.microsoft.com/office/powerpoint/2010/main" val="3501591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6D5D5-FA55-AC4D-805F-0ED722DD10F7}"/>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EB42FE80-E296-A149-8C62-1839CC9390A3}"/>
              </a:ext>
            </a:extLst>
          </p:cNvPr>
          <p:cNvSpPr>
            <a:spLocks noGrp="1"/>
          </p:cNvSpPr>
          <p:nvPr>
            <p:ph idx="1"/>
          </p:nvPr>
        </p:nvSpPr>
        <p:spPr>
          <a:xfrm>
            <a:off x="633819" y="1289304"/>
            <a:ext cx="5460593" cy="4828032"/>
          </a:xfrm>
        </p:spPr>
        <p:txBody>
          <a:bodyPr/>
          <a:lstStyle/>
          <a:p>
            <a:r>
              <a:rPr lang="en-US" sz="2400" b="0" dirty="0"/>
              <a:t>Python refers to them as a List</a:t>
            </a:r>
          </a:p>
          <a:p>
            <a:r>
              <a:rPr lang="en-US" sz="2400" b="0" dirty="0"/>
              <a:t>Read, modify, or remove any element</a:t>
            </a:r>
          </a:p>
          <a:p>
            <a:r>
              <a:rPr lang="en-US" sz="2400" b="0" dirty="0"/>
              <a:t>In Python, arrays can be mixed types</a:t>
            </a:r>
          </a:p>
          <a:p>
            <a:r>
              <a:rPr lang="en-US" sz="2400" b="0" dirty="0"/>
              <a:t>Use square bracket notation: [ ]</a:t>
            </a:r>
          </a:p>
          <a:p>
            <a:endParaRPr lang="en-US" sz="2400" dirty="0"/>
          </a:p>
        </p:txBody>
      </p:sp>
      <p:pic>
        <p:nvPicPr>
          <p:cNvPr id="7" name="Picture 6">
            <a:extLst>
              <a:ext uri="{FF2B5EF4-FFF2-40B4-BE49-F238E27FC236}">
                <a16:creationId xmlns:a16="http://schemas.microsoft.com/office/drawing/2014/main" id="{E05F2FBD-D01B-C845-B92D-92E356602C4D}"/>
              </a:ext>
            </a:extLst>
          </p:cNvPr>
          <p:cNvPicPr>
            <a:picLocks noChangeAspect="1"/>
          </p:cNvPicPr>
          <p:nvPr/>
        </p:nvPicPr>
        <p:blipFill>
          <a:blip r:embed="rId2"/>
          <a:stretch>
            <a:fillRect/>
          </a:stretch>
        </p:blipFill>
        <p:spPr>
          <a:xfrm>
            <a:off x="5789612" y="722897"/>
            <a:ext cx="6408868" cy="5410996"/>
          </a:xfrm>
          <a:prstGeom prst="rect">
            <a:avLst/>
          </a:prstGeom>
        </p:spPr>
      </p:pic>
    </p:spTree>
    <p:extLst>
      <p:ext uri="{BB962C8B-B14F-4D97-AF65-F5344CB8AC3E}">
        <p14:creationId xmlns:p14="http://schemas.microsoft.com/office/powerpoint/2010/main" val="3519854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6D5D5-FA55-AC4D-805F-0ED722DD10F7}"/>
              </a:ext>
            </a:extLst>
          </p:cNvPr>
          <p:cNvSpPr>
            <a:spLocks noGrp="1"/>
          </p:cNvSpPr>
          <p:nvPr>
            <p:ph type="title"/>
          </p:nvPr>
        </p:nvSpPr>
        <p:spPr/>
        <p:txBody>
          <a:bodyPr/>
          <a:lstStyle/>
          <a:p>
            <a:r>
              <a:rPr lang="en-US" dirty="0"/>
              <a:t>Structures that can be implemented with Arrays</a:t>
            </a:r>
          </a:p>
        </p:txBody>
      </p:sp>
      <p:sp>
        <p:nvSpPr>
          <p:cNvPr id="3" name="Content Placeholder 2">
            <a:extLst>
              <a:ext uri="{FF2B5EF4-FFF2-40B4-BE49-F238E27FC236}">
                <a16:creationId xmlns:a16="http://schemas.microsoft.com/office/drawing/2014/main" id="{EB42FE80-E296-A149-8C62-1839CC9390A3}"/>
              </a:ext>
            </a:extLst>
          </p:cNvPr>
          <p:cNvSpPr>
            <a:spLocks noGrp="1"/>
          </p:cNvSpPr>
          <p:nvPr>
            <p:ph idx="1"/>
          </p:nvPr>
        </p:nvSpPr>
        <p:spPr>
          <a:xfrm>
            <a:off x="633819" y="1289304"/>
            <a:ext cx="5460593" cy="4828032"/>
          </a:xfrm>
        </p:spPr>
        <p:txBody>
          <a:bodyPr/>
          <a:lstStyle/>
          <a:p>
            <a:r>
              <a:rPr lang="en-US" sz="2400" dirty="0"/>
              <a:t>Stack</a:t>
            </a:r>
          </a:p>
          <a:p>
            <a:pPr lvl="1"/>
            <a:r>
              <a:rPr lang="en-US" sz="2000" b="0" dirty="0"/>
              <a:t>Last-in, First-out</a:t>
            </a:r>
          </a:p>
          <a:p>
            <a:pPr lvl="1"/>
            <a:r>
              <a:rPr lang="en-US" sz="2000" b="0" dirty="0"/>
              <a:t>Think of it like a stack of papers on your desk. You can only add papers (elements) to the top (index 0), and only take off from the top (index 0).</a:t>
            </a:r>
          </a:p>
          <a:p>
            <a:r>
              <a:rPr lang="en-US" sz="2400" dirty="0"/>
              <a:t>Queue</a:t>
            </a:r>
          </a:p>
          <a:p>
            <a:pPr lvl="1"/>
            <a:r>
              <a:rPr lang="en-US" sz="2000" b="0" dirty="0"/>
              <a:t>First-in, First-out</a:t>
            </a:r>
          </a:p>
          <a:p>
            <a:pPr lvl="1"/>
            <a:r>
              <a:rPr lang="en-US" sz="2000" b="0" dirty="0"/>
              <a:t>Think of a line at store checkout. You can enter at the back (last index) and when you reach the front, you exit (index 0).</a:t>
            </a:r>
          </a:p>
          <a:p>
            <a:endParaRPr lang="en-US" sz="2400" dirty="0"/>
          </a:p>
          <a:p>
            <a:endParaRPr lang="en-US" sz="2400" dirty="0"/>
          </a:p>
        </p:txBody>
      </p:sp>
      <p:sp>
        <p:nvSpPr>
          <p:cNvPr id="4" name="Content Placeholder 2">
            <a:extLst>
              <a:ext uri="{FF2B5EF4-FFF2-40B4-BE49-F238E27FC236}">
                <a16:creationId xmlns:a16="http://schemas.microsoft.com/office/drawing/2014/main" id="{36018D90-DF5D-1845-8D27-C3ED30BE999C}"/>
              </a:ext>
            </a:extLst>
          </p:cNvPr>
          <p:cNvSpPr txBox="1">
            <a:spLocks/>
          </p:cNvSpPr>
          <p:nvPr/>
        </p:nvSpPr>
        <p:spPr>
          <a:xfrm>
            <a:off x="6246812" y="1354926"/>
            <a:ext cx="5460593" cy="4828032"/>
          </a:xfrm>
          <a:prstGeom prst="rect">
            <a:avLst/>
          </a:prstGeom>
        </p:spPr>
        <p:txBody>
          <a:bodyPr/>
          <a:lstStyle>
            <a:lvl1pPr marL="237744" indent="-237744" algn="l" rtl="0" eaLnBrk="1" fontAlgn="base" hangingPunct="1">
              <a:lnSpc>
                <a:spcPct val="90000"/>
              </a:lnSpc>
              <a:spcBef>
                <a:spcPts val="1200"/>
              </a:spcBef>
              <a:spcAft>
                <a:spcPct val="0"/>
              </a:spcAft>
              <a:buSzPct val="100000"/>
              <a:buFont typeface="Arial"/>
              <a:buChar char="•"/>
              <a:defRPr sz="2000" b="1">
                <a:solidFill>
                  <a:schemeClr val="tx1"/>
                </a:solidFill>
                <a:latin typeface="+mn-lt"/>
                <a:ea typeface="+mn-ea"/>
                <a:cs typeface="+mn-cs"/>
              </a:defRPr>
            </a:lvl1pPr>
            <a:lvl2pPr marL="539496" indent="-256032" algn="l" rtl="0" eaLnBrk="1" fontAlgn="base" hangingPunct="1">
              <a:lnSpc>
                <a:spcPct val="90000"/>
              </a:lnSpc>
              <a:spcBef>
                <a:spcPts val="600"/>
              </a:spcBef>
              <a:spcAft>
                <a:spcPct val="0"/>
              </a:spcAft>
              <a:buSzPct val="100000"/>
              <a:buChar char="–"/>
              <a:defRPr b="1">
                <a:solidFill>
                  <a:schemeClr val="tx1"/>
                </a:solidFill>
                <a:latin typeface="+mn-lt"/>
                <a:ea typeface="ＭＳ Ｐゴシック" pitchFamily="-110" charset="-128"/>
              </a:defRPr>
            </a:lvl2pPr>
            <a:lvl3pPr marL="758952" indent="-182880" algn="l" rtl="0" eaLnBrk="1" fontAlgn="base" hangingPunct="1">
              <a:lnSpc>
                <a:spcPct val="90000"/>
              </a:lnSpc>
              <a:spcBef>
                <a:spcPts val="600"/>
              </a:spcBef>
              <a:spcAft>
                <a:spcPct val="0"/>
              </a:spcAft>
              <a:buSzPct val="90000"/>
              <a:buFont typeface="Arial"/>
              <a:buChar char="•"/>
              <a:defRPr sz="1600" b="1">
                <a:solidFill>
                  <a:schemeClr val="tx1"/>
                </a:solidFill>
                <a:latin typeface="+mn-lt"/>
                <a:ea typeface="ＭＳ Ｐゴシック" pitchFamily="-110" charset="-128"/>
              </a:defRPr>
            </a:lvl3pPr>
            <a:lvl4pPr marL="1033272" indent="0" algn="l" rtl="0" eaLnBrk="1" fontAlgn="base" hangingPunct="1">
              <a:lnSpc>
                <a:spcPct val="90000"/>
              </a:lnSpc>
              <a:spcBef>
                <a:spcPts val="600"/>
              </a:spcBef>
              <a:spcAft>
                <a:spcPct val="0"/>
              </a:spcAft>
              <a:buSzPct val="100000"/>
              <a:buFontTx/>
              <a:buNone/>
              <a:defRPr sz="1400" b="1">
                <a:solidFill>
                  <a:schemeClr val="tx1"/>
                </a:solidFill>
                <a:latin typeface="+mn-lt"/>
                <a:ea typeface="ＭＳ Ｐゴシック" pitchFamily="-110" charset="-128"/>
              </a:defRPr>
            </a:lvl4pPr>
            <a:lvl5pPr marL="1261872" indent="0" algn="l" rtl="0" eaLnBrk="1" fontAlgn="base" hangingPunct="1">
              <a:lnSpc>
                <a:spcPct val="90000"/>
              </a:lnSpc>
              <a:spcBef>
                <a:spcPts val="600"/>
              </a:spcBef>
              <a:spcAft>
                <a:spcPct val="0"/>
              </a:spcAft>
              <a:buSzPct val="85000"/>
              <a:buFontTx/>
              <a:buNone/>
              <a:defRPr sz="1200" b="1">
                <a:solidFill>
                  <a:schemeClr val="tx1"/>
                </a:solidFill>
                <a:latin typeface="+mn-lt"/>
                <a:ea typeface="ＭＳ Ｐゴシック" pitchFamily="-110" charset="-128"/>
              </a:defRPr>
            </a:lvl5pPr>
            <a:lvl6pPr marL="22860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6pPr>
            <a:lvl7pPr marL="27432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7pPr>
            <a:lvl8pPr marL="32004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8pPr>
            <a:lvl9pPr marL="36576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9pPr>
          </a:lstStyle>
          <a:p>
            <a:r>
              <a:rPr lang="en-US" sz="2400" kern="0" dirty="0"/>
              <a:t>Multi-Dimensional Array</a:t>
            </a:r>
          </a:p>
          <a:p>
            <a:pPr lvl="1"/>
            <a:r>
              <a:rPr lang="en-US" sz="2000" b="0" kern="0" dirty="0"/>
              <a:t>Arrays inside of arrays</a:t>
            </a:r>
          </a:p>
          <a:p>
            <a:pPr lvl="1"/>
            <a:r>
              <a:rPr lang="en-US" sz="2000" b="0" kern="0" dirty="0"/>
              <a:t>The depth defines the number of dimensions, e.g. an array with arrays of integers as elements is considered 2-dimensional.</a:t>
            </a:r>
          </a:p>
          <a:p>
            <a:endParaRPr lang="en-US" sz="2400" kern="0" dirty="0"/>
          </a:p>
        </p:txBody>
      </p:sp>
    </p:spTree>
    <p:extLst>
      <p:ext uri="{BB962C8B-B14F-4D97-AF65-F5344CB8AC3E}">
        <p14:creationId xmlns:p14="http://schemas.microsoft.com/office/powerpoint/2010/main" val="1972808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6D5D5-FA55-AC4D-805F-0ED722DD10F7}"/>
              </a:ext>
            </a:extLst>
          </p:cNvPr>
          <p:cNvSpPr>
            <a:spLocks noGrp="1"/>
          </p:cNvSpPr>
          <p:nvPr>
            <p:ph type="title"/>
          </p:nvPr>
        </p:nvSpPr>
        <p:spPr/>
        <p:txBody>
          <a:bodyPr/>
          <a:lstStyle/>
          <a:p>
            <a:r>
              <a:rPr lang="en-US" dirty="0"/>
              <a:t>Tuples</a:t>
            </a:r>
          </a:p>
        </p:txBody>
      </p:sp>
      <p:sp>
        <p:nvSpPr>
          <p:cNvPr id="3" name="Content Placeholder 2">
            <a:extLst>
              <a:ext uri="{FF2B5EF4-FFF2-40B4-BE49-F238E27FC236}">
                <a16:creationId xmlns:a16="http://schemas.microsoft.com/office/drawing/2014/main" id="{EB42FE80-E296-A149-8C62-1839CC9390A3}"/>
              </a:ext>
            </a:extLst>
          </p:cNvPr>
          <p:cNvSpPr>
            <a:spLocks noGrp="1"/>
          </p:cNvSpPr>
          <p:nvPr>
            <p:ph idx="1"/>
          </p:nvPr>
        </p:nvSpPr>
        <p:spPr>
          <a:xfrm>
            <a:off x="633819" y="1289304"/>
            <a:ext cx="5460593" cy="4828032"/>
          </a:xfrm>
        </p:spPr>
        <p:txBody>
          <a:bodyPr/>
          <a:lstStyle/>
          <a:p>
            <a:r>
              <a:rPr lang="en-US" sz="2400" b="0" dirty="0"/>
              <a:t>An immutable list of elements in Python.</a:t>
            </a:r>
          </a:p>
          <a:p>
            <a:r>
              <a:rPr lang="en-US" sz="2400" b="0" dirty="0"/>
              <a:t>Can’t write any new objects or replace existing, nor can you change the tuple size once it’s been created.</a:t>
            </a:r>
          </a:p>
          <a:p>
            <a:r>
              <a:rPr lang="en-US" sz="2400" b="0" dirty="0"/>
              <a:t>Just like lists, tuples can be mixed types.</a:t>
            </a:r>
          </a:p>
          <a:p>
            <a:r>
              <a:rPr lang="en-US" sz="2400" b="0" dirty="0"/>
              <a:t>Use parenthesis notation: ( )</a:t>
            </a:r>
          </a:p>
          <a:p>
            <a:endParaRPr lang="en-US" sz="2400" dirty="0"/>
          </a:p>
        </p:txBody>
      </p:sp>
      <p:pic>
        <p:nvPicPr>
          <p:cNvPr id="8" name="Picture 7">
            <a:extLst>
              <a:ext uri="{FF2B5EF4-FFF2-40B4-BE49-F238E27FC236}">
                <a16:creationId xmlns:a16="http://schemas.microsoft.com/office/drawing/2014/main" id="{AABA350C-DE15-2842-97E6-2AF58A9780EE}"/>
              </a:ext>
            </a:extLst>
          </p:cNvPr>
          <p:cNvPicPr>
            <a:picLocks noChangeAspect="1"/>
          </p:cNvPicPr>
          <p:nvPr/>
        </p:nvPicPr>
        <p:blipFill>
          <a:blip r:embed="rId3"/>
          <a:stretch>
            <a:fillRect/>
          </a:stretch>
        </p:blipFill>
        <p:spPr>
          <a:xfrm>
            <a:off x="5990856" y="914400"/>
            <a:ext cx="6197969" cy="3364992"/>
          </a:xfrm>
          <a:prstGeom prst="rect">
            <a:avLst/>
          </a:prstGeom>
        </p:spPr>
      </p:pic>
    </p:spTree>
    <p:extLst>
      <p:ext uri="{BB962C8B-B14F-4D97-AF65-F5344CB8AC3E}">
        <p14:creationId xmlns:p14="http://schemas.microsoft.com/office/powerpoint/2010/main" val="1319768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6D5D5-FA55-AC4D-805F-0ED722DD10F7}"/>
              </a:ext>
            </a:extLst>
          </p:cNvPr>
          <p:cNvSpPr>
            <a:spLocks noGrp="1"/>
          </p:cNvSpPr>
          <p:nvPr>
            <p:ph type="title"/>
          </p:nvPr>
        </p:nvSpPr>
        <p:spPr/>
        <p:txBody>
          <a:bodyPr/>
          <a:lstStyle/>
          <a:p>
            <a:r>
              <a:rPr lang="en-US" dirty="0"/>
              <a:t>Knowledge Check</a:t>
            </a:r>
          </a:p>
        </p:txBody>
      </p:sp>
      <p:sp>
        <p:nvSpPr>
          <p:cNvPr id="3" name="Content Placeholder 2">
            <a:extLst>
              <a:ext uri="{FF2B5EF4-FFF2-40B4-BE49-F238E27FC236}">
                <a16:creationId xmlns:a16="http://schemas.microsoft.com/office/drawing/2014/main" id="{384A5187-9B86-7047-AC8D-B94280147A5C}"/>
              </a:ext>
            </a:extLst>
          </p:cNvPr>
          <p:cNvSpPr>
            <a:spLocks noGrp="1"/>
          </p:cNvSpPr>
          <p:nvPr>
            <p:ph idx="1"/>
          </p:nvPr>
        </p:nvSpPr>
        <p:spPr>
          <a:xfrm>
            <a:off x="3059676" y="4571999"/>
            <a:ext cx="6122527" cy="1522605"/>
          </a:xfrm>
        </p:spPr>
        <p:txBody>
          <a:bodyPr>
            <a:normAutofit/>
          </a:bodyPr>
          <a:lstStyle/>
          <a:p>
            <a:pPr marL="0" indent="0" algn="ctr">
              <a:buNone/>
            </a:pPr>
            <a:r>
              <a:rPr lang="en-US" sz="3200" dirty="0"/>
              <a:t>Which of these code blocks will run without error?</a:t>
            </a:r>
          </a:p>
        </p:txBody>
      </p:sp>
      <p:pic>
        <p:nvPicPr>
          <p:cNvPr id="6" name="Picture 5">
            <a:extLst>
              <a:ext uri="{FF2B5EF4-FFF2-40B4-BE49-F238E27FC236}">
                <a16:creationId xmlns:a16="http://schemas.microsoft.com/office/drawing/2014/main" id="{72ADD1CE-2882-DC42-8257-F67F1AAE9575}"/>
              </a:ext>
            </a:extLst>
          </p:cNvPr>
          <p:cNvPicPr>
            <a:picLocks noChangeAspect="1"/>
          </p:cNvPicPr>
          <p:nvPr/>
        </p:nvPicPr>
        <p:blipFill>
          <a:blip r:embed="rId3"/>
          <a:stretch>
            <a:fillRect/>
          </a:stretch>
        </p:blipFill>
        <p:spPr>
          <a:xfrm>
            <a:off x="2676986" y="1041870"/>
            <a:ext cx="3390900" cy="3097859"/>
          </a:xfrm>
          <a:prstGeom prst="rect">
            <a:avLst/>
          </a:prstGeom>
        </p:spPr>
      </p:pic>
      <p:pic>
        <p:nvPicPr>
          <p:cNvPr id="8" name="Picture 7">
            <a:extLst>
              <a:ext uri="{FF2B5EF4-FFF2-40B4-BE49-F238E27FC236}">
                <a16:creationId xmlns:a16="http://schemas.microsoft.com/office/drawing/2014/main" id="{8E178A05-49FC-5B48-87F3-6327BDEE1FE8}"/>
              </a:ext>
            </a:extLst>
          </p:cNvPr>
          <p:cNvPicPr>
            <a:picLocks noChangeAspect="1"/>
          </p:cNvPicPr>
          <p:nvPr/>
        </p:nvPicPr>
        <p:blipFill>
          <a:blip r:embed="rId4"/>
          <a:stretch>
            <a:fillRect/>
          </a:stretch>
        </p:blipFill>
        <p:spPr>
          <a:xfrm>
            <a:off x="6120940" y="1026630"/>
            <a:ext cx="3187527" cy="3131110"/>
          </a:xfrm>
          <a:prstGeom prst="rect">
            <a:avLst/>
          </a:prstGeom>
        </p:spPr>
      </p:pic>
      <p:sp>
        <p:nvSpPr>
          <p:cNvPr id="9" name="Content Placeholder 2">
            <a:extLst>
              <a:ext uri="{FF2B5EF4-FFF2-40B4-BE49-F238E27FC236}">
                <a16:creationId xmlns:a16="http://schemas.microsoft.com/office/drawing/2014/main" id="{D0E364DC-D5BE-E940-8B7F-877766E38FC6}"/>
              </a:ext>
            </a:extLst>
          </p:cNvPr>
          <p:cNvSpPr txBox="1">
            <a:spLocks/>
          </p:cNvSpPr>
          <p:nvPr/>
        </p:nvSpPr>
        <p:spPr>
          <a:xfrm>
            <a:off x="3668330" y="3435927"/>
            <a:ext cx="1408212" cy="579111"/>
          </a:xfrm>
          <a:prstGeom prst="rect">
            <a:avLst/>
          </a:prstGeom>
        </p:spPr>
        <p:txBody>
          <a:bodyPr>
            <a:normAutofit/>
          </a:bodyPr>
          <a:lstStyle>
            <a:lvl1pPr marL="237744" indent="-237744" algn="l" rtl="0" eaLnBrk="1" fontAlgn="base" hangingPunct="1">
              <a:lnSpc>
                <a:spcPct val="90000"/>
              </a:lnSpc>
              <a:spcBef>
                <a:spcPts val="1200"/>
              </a:spcBef>
              <a:spcAft>
                <a:spcPct val="0"/>
              </a:spcAft>
              <a:buSzPct val="100000"/>
              <a:buFont typeface="Arial"/>
              <a:buChar char="•"/>
              <a:defRPr sz="2000" b="1">
                <a:solidFill>
                  <a:schemeClr val="tx1"/>
                </a:solidFill>
                <a:latin typeface="+mn-lt"/>
                <a:ea typeface="+mn-ea"/>
                <a:cs typeface="+mn-cs"/>
              </a:defRPr>
            </a:lvl1pPr>
            <a:lvl2pPr marL="539496" indent="-256032" algn="l" rtl="0" eaLnBrk="1" fontAlgn="base" hangingPunct="1">
              <a:lnSpc>
                <a:spcPct val="90000"/>
              </a:lnSpc>
              <a:spcBef>
                <a:spcPts val="600"/>
              </a:spcBef>
              <a:spcAft>
                <a:spcPct val="0"/>
              </a:spcAft>
              <a:buSzPct val="100000"/>
              <a:buChar char="–"/>
              <a:defRPr b="1">
                <a:solidFill>
                  <a:schemeClr val="tx1"/>
                </a:solidFill>
                <a:latin typeface="+mn-lt"/>
                <a:ea typeface="ＭＳ Ｐゴシック" pitchFamily="-110" charset="-128"/>
              </a:defRPr>
            </a:lvl2pPr>
            <a:lvl3pPr marL="758952" indent="-182880" algn="l" rtl="0" eaLnBrk="1" fontAlgn="base" hangingPunct="1">
              <a:lnSpc>
                <a:spcPct val="90000"/>
              </a:lnSpc>
              <a:spcBef>
                <a:spcPts val="600"/>
              </a:spcBef>
              <a:spcAft>
                <a:spcPct val="0"/>
              </a:spcAft>
              <a:buSzPct val="90000"/>
              <a:buFont typeface="Arial"/>
              <a:buChar char="•"/>
              <a:defRPr sz="1600" b="1">
                <a:solidFill>
                  <a:schemeClr val="tx1"/>
                </a:solidFill>
                <a:latin typeface="+mn-lt"/>
                <a:ea typeface="ＭＳ Ｐゴシック" pitchFamily="-110" charset="-128"/>
              </a:defRPr>
            </a:lvl3pPr>
            <a:lvl4pPr marL="1033272" indent="0" algn="l" rtl="0" eaLnBrk="1" fontAlgn="base" hangingPunct="1">
              <a:lnSpc>
                <a:spcPct val="90000"/>
              </a:lnSpc>
              <a:spcBef>
                <a:spcPts val="600"/>
              </a:spcBef>
              <a:spcAft>
                <a:spcPct val="0"/>
              </a:spcAft>
              <a:buSzPct val="100000"/>
              <a:buFontTx/>
              <a:buNone/>
              <a:defRPr sz="1400" b="1">
                <a:solidFill>
                  <a:schemeClr val="tx1"/>
                </a:solidFill>
                <a:latin typeface="+mn-lt"/>
                <a:ea typeface="ＭＳ Ｐゴシック" pitchFamily="-110" charset="-128"/>
              </a:defRPr>
            </a:lvl4pPr>
            <a:lvl5pPr marL="1261872" indent="0" algn="l" rtl="0" eaLnBrk="1" fontAlgn="base" hangingPunct="1">
              <a:lnSpc>
                <a:spcPct val="90000"/>
              </a:lnSpc>
              <a:spcBef>
                <a:spcPts val="600"/>
              </a:spcBef>
              <a:spcAft>
                <a:spcPct val="0"/>
              </a:spcAft>
              <a:buSzPct val="85000"/>
              <a:buFontTx/>
              <a:buNone/>
              <a:defRPr sz="1200" b="1">
                <a:solidFill>
                  <a:schemeClr val="tx1"/>
                </a:solidFill>
                <a:latin typeface="+mn-lt"/>
                <a:ea typeface="ＭＳ Ｐゴシック" pitchFamily="-110" charset="-128"/>
              </a:defRPr>
            </a:lvl5pPr>
            <a:lvl6pPr marL="22860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6pPr>
            <a:lvl7pPr marL="27432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7pPr>
            <a:lvl8pPr marL="32004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8pPr>
            <a:lvl9pPr marL="36576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9pPr>
          </a:lstStyle>
          <a:p>
            <a:pPr marL="0" indent="0" algn="ctr">
              <a:buFont typeface="Arial"/>
              <a:buNone/>
            </a:pPr>
            <a:r>
              <a:rPr lang="en-US" sz="3200" kern="0" dirty="0"/>
              <a:t>a</a:t>
            </a:r>
          </a:p>
        </p:txBody>
      </p:sp>
      <p:sp>
        <p:nvSpPr>
          <p:cNvPr id="11" name="Content Placeholder 2">
            <a:extLst>
              <a:ext uri="{FF2B5EF4-FFF2-40B4-BE49-F238E27FC236}">
                <a16:creationId xmlns:a16="http://schemas.microsoft.com/office/drawing/2014/main" id="{166EA16A-D292-5B4F-81F2-B151F3139B5A}"/>
              </a:ext>
            </a:extLst>
          </p:cNvPr>
          <p:cNvSpPr txBox="1">
            <a:spLocks/>
          </p:cNvSpPr>
          <p:nvPr/>
        </p:nvSpPr>
        <p:spPr>
          <a:xfrm>
            <a:off x="7010597" y="3435927"/>
            <a:ext cx="1408212" cy="579111"/>
          </a:xfrm>
          <a:prstGeom prst="rect">
            <a:avLst/>
          </a:prstGeom>
        </p:spPr>
        <p:txBody>
          <a:bodyPr>
            <a:normAutofit/>
          </a:bodyPr>
          <a:lstStyle>
            <a:lvl1pPr marL="237744" indent="-237744" algn="l" rtl="0" eaLnBrk="1" fontAlgn="base" hangingPunct="1">
              <a:lnSpc>
                <a:spcPct val="90000"/>
              </a:lnSpc>
              <a:spcBef>
                <a:spcPts val="1200"/>
              </a:spcBef>
              <a:spcAft>
                <a:spcPct val="0"/>
              </a:spcAft>
              <a:buSzPct val="100000"/>
              <a:buFont typeface="Arial"/>
              <a:buChar char="•"/>
              <a:defRPr sz="2000" b="1">
                <a:solidFill>
                  <a:schemeClr val="tx1"/>
                </a:solidFill>
                <a:latin typeface="+mn-lt"/>
                <a:ea typeface="+mn-ea"/>
                <a:cs typeface="+mn-cs"/>
              </a:defRPr>
            </a:lvl1pPr>
            <a:lvl2pPr marL="539496" indent="-256032" algn="l" rtl="0" eaLnBrk="1" fontAlgn="base" hangingPunct="1">
              <a:lnSpc>
                <a:spcPct val="90000"/>
              </a:lnSpc>
              <a:spcBef>
                <a:spcPts val="600"/>
              </a:spcBef>
              <a:spcAft>
                <a:spcPct val="0"/>
              </a:spcAft>
              <a:buSzPct val="100000"/>
              <a:buChar char="–"/>
              <a:defRPr b="1">
                <a:solidFill>
                  <a:schemeClr val="tx1"/>
                </a:solidFill>
                <a:latin typeface="+mn-lt"/>
                <a:ea typeface="ＭＳ Ｐゴシック" pitchFamily="-110" charset="-128"/>
              </a:defRPr>
            </a:lvl2pPr>
            <a:lvl3pPr marL="758952" indent="-182880" algn="l" rtl="0" eaLnBrk="1" fontAlgn="base" hangingPunct="1">
              <a:lnSpc>
                <a:spcPct val="90000"/>
              </a:lnSpc>
              <a:spcBef>
                <a:spcPts val="600"/>
              </a:spcBef>
              <a:spcAft>
                <a:spcPct val="0"/>
              </a:spcAft>
              <a:buSzPct val="90000"/>
              <a:buFont typeface="Arial"/>
              <a:buChar char="•"/>
              <a:defRPr sz="1600" b="1">
                <a:solidFill>
                  <a:schemeClr val="tx1"/>
                </a:solidFill>
                <a:latin typeface="+mn-lt"/>
                <a:ea typeface="ＭＳ Ｐゴシック" pitchFamily="-110" charset="-128"/>
              </a:defRPr>
            </a:lvl3pPr>
            <a:lvl4pPr marL="1033272" indent="0" algn="l" rtl="0" eaLnBrk="1" fontAlgn="base" hangingPunct="1">
              <a:lnSpc>
                <a:spcPct val="90000"/>
              </a:lnSpc>
              <a:spcBef>
                <a:spcPts val="600"/>
              </a:spcBef>
              <a:spcAft>
                <a:spcPct val="0"/>
              </a:spcAft>
              <a:buSzPct val="100000"/>
              <a:buFontTx/>
              <a:buNone/>
              <a:defRPr sz="1400" b="1">
                <a:solidFill>
                  <a:schemeClr val="tx1"/>
                </a:solidFill>
                <a:latin typeface="+mn-lt"/>
                <a:ea typeface="ＭＳ Ｐゴシック" pitchFamily="-110" charset="-128"/>
              </a:defRPr>
            </a:lvl4pPr>
            <a:lvl5pPr marL="1261872" indent="0" algn="l" rtl="0" eaLnBrk="1" fontAlgn="base" hangingPunct="1">
              <a:lnSpc>
                <a:spcPct val="90000"/>
              </a:lnSpc>
              <a:spcBef>
                <a:spcPts val="600"/>
              </a:spcBef>
              <a:spcAft>
                <a:spcPct val="0"/>
              </a:spcAft>
              <a:buSzPct val="85000"/>
              <a:buFontTx/>
              <a:buNone/>
              <a:defRPr sz="1200" b="1">
                <a:solidFill>
                  <a:schemeClr val="tx1"/>
                </a:solidFill>
                <a:latin typeface="+mn-lt"/>
                <a:ea typeface="ＭＳ Ｐゴシック" pitchFamily="-110" charset="-128"/>
              </a:defRPr>
            </a:lvl5pPr>
            <a:lvl6pPr marL="22860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6pPr>
            <a:lvl7pPr marL="27432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7pPr>
            <a:lvl8pPr marL="32004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8pPr>
            <a:lvl9pPr marL="36576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9pPr>
          </a:lstStyle>
          <a:p>
            <a:pPr marL="0" indent="0" algn="ctr">
              <a:buFont typeface="Arial"/>
              <a:buNone/>
            </a:pPr>
            <a:r>
              <a:rPr lang="en-US" sz="3200" kern="0" dirty="0"/>
              <a:t>b</a:t>
            </a:r>
          </a:p>
        </p:txBody>
      </p:sp>
    </p:spTree>
    <p:extLst>
      <p:ext uri="{BB962C8B-B14F-4D97-AF65-F5344CB8AC3E}">
        <p14:creationId xmlns:p14="http://schemas.microsoft.com/office/powerpoint/2010/main" val="1662464510"/>
      </p:ext>
    </p:extLst>
  </p:cSld>
  <p:clrMapOvr>
    <a:masterClrMapping/>
  </p:clrMapOvr>
</p:sld>
</file>

<file path=ppt/theme/theme1.xml><?xml version="1.0" encoding="utf-8"?>
<a:theme xmlns:a="http://schemas.openxmlformats.org/drawingml/2006/main" name="Lincoln_2012_v16x9">
  <a:themeElements>
    <a:clrScheme name="Custom 1 1">
      <a:dk1>
        <a:srgbClr val="000000"/>
      </a:dk1>
      <a:lt1>
        <a:srgbClr val="FFFFFF"/>
      </a:lt1>
      <a:dk2>
        <a:srgbClr val="000000"/>
      </a:dk2>
      <a:lt2>
        <a:srgbClr val="919191"/>
      </a:lt2>
      <a:accent1>
        <a:srgbClr val="618FFD"/>
      </a:accent1>
      <a:accent2>
        <a:srgbClr val="00AE00"/>
      </a:accent2>
      <a:accent3>
        <a:srgbClr val="FFFFFF"/>
      </a:accent3>
      <a:accent4>
        <a:srgbClr val="003767"/>
      </a:accent4>
      <a:accent5>
        <a:srgbClr val="D2DCF2"/>
      </a:accent5>
      <a:accent6>
        <a:srgbClr val="009D00"/>
      </a:accent6>
      <a:hlink>
        <a:srgbClr val="FC0128"/>
      </a:hlink>
      <a:folHlink>
        <a:srgbClr val="CECECE"/>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tx1"/>
          </a:solidFill>
          <a:prstDash val="solid"/>
          <a:round/>
          <a:headEnd type="none" w="sm" len="sm"/>
          <a:tailEnd type="none" w="sm" len="sm"/>
        </a:ln>
        <a:effectLst/>
      </a:spPr>
      <a:bodyPr vert="horz" wrap="square" lIns="91440" tIns="45720" rIns="91440" bIns="45720" numCol="1" rtlCol="0"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sz="1400" b="1" i="0" u="none" strike="noStrike" cap="none" normalizeH="0" baseline="0" dirty="0" smtClean="0">
            <a:ln>
              <a:noFill/>
            </a:ln>
            <a:solidFill>
              <a:schemeClr val="tx1"/>
            </a:solidFill>
            <a:effectLst/>
            <a:latin typeface="Arial" pitchFamily="-110" charset="0"/>
          </a:defRPr>
        </a:defPPr>
      </a:lstStyle>
    </a:spDef>
    <a:lnDef>
      <a:spPr bwMode="auto">
        <a:solidFill>
          <a:schemeClr val="accent1"/>
        </a:solidFill>
        <a:ln w="12700" cap="flat" cmpd="sng" algn="ctr">
          <a:solidFill>
            <a:schemeClr val="tx1"/>
          </a:solidFill>
          <a:prstDash val="solid"/>
          <a:round/>
          <a:headEnd type="none" w="sm" len="sm"/>
          <a:tailEnd type="none" w="sm" len="sm"/>
        </a:ln>
        <a:effectLst/>
      </a:spPr>
      <a:bodyPr/>
      <a:lstStyle/>
    </a:lnDef>
    <a:txDef>
      <a:spPr>
        <a:noFill/>
      </a:spPr>
      <a:bodyPr wrap="square" rtlCol="0">
        <a:spAutoFit/>
      </a:bodyPr>
      <a:lstStyle>
        <a:defPPr algn="ctr">
          <a:defRPr sz="1400" b="1" dirty="0"/>
        </a:defPPr>
      </a:lstStyle>
    </a:txDef>
  </a:objectDefaults>
  <a:extraClrSchemeLst>
    <a:extraClrScheme>
      <a:clrScheme name="Office Them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Lincoln_2012_v16x9</Template>
  <TotalTime>9594</TotalTime>
  <Pages>1</Pages>
  <Words>1862</Words>
  <Application>Microsoft Office PowerPoint</Application>
  <PresentationFormat>Custom</PresentationFormat>
  <Paragraphs>217</Paragraphs>
  <Slides>33</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ＭＳ Ｐゴシック</vt:lpstr>
      <vt:lpstr>Arial</vt:lpstr>
      <vt:lpstr>Times New Roman</vt:lpstr>
      <vt:lpstr>Wingdings</vt:lpstr>
      <vt:lpstr>Lincoln_2012_v16x9</vt:lpstr>
      <vt:lpstr>PowerPoint Presentation</vt:lpstr>
      <vt:lpstr>PowerPoint Presentation</vt:lpstr>
      <vt:lpstr>What are Objects?</vt:lpstr>
      <vt:lpstr>Immutable Types in Python</vt:lpstr>
      <vt:lpstr>Ordered Data Structures</vt:lpstr>
      <vt:lpstr>Arrays</vt:lpstr>
      <vt:lpstr>Structures that can be implemented with Arrays</vt:lpstr>
      <vt:lpstr>Tuples</vt:lpstr>
      <vt:lpstr>Knowledge Check</vt:lpstr>
      <vt:lpstr>Knowledge Check</vt:lpstr>
      <vt:lpstr>Unordered Data Structures</vt:lpstr>
      <vt:lpstr>Hashing</vt:lpstr>
      <vt:lpstr>What does hashing allow us to do?</vt:lpstr>
      <vt:lpstr>Data Structures</vt:lpstr>
      <vt:lpstr>Knowledge Check</vt:lpstr>
      <vt:lpstr>Knowledge Check</vt:lpstr>
      <vt:lpstr>Object-Oriented Programming</vt:lpstr>
      <vt:lpstr>Classes vs. Objects</vt:lpstr>
      <vt:lpstr>Classes vs. Objects</vt:lpstr>
      <vt:lpstr>Knowledge Check</vt:lpstr>
      <vt:lpstr>Knowledge Check</vt:lpstr>
      <vt:lpstr>Remember Hashing?</vt:lpstr>
      <vt:lpstr>Equality</vt:lpstr>
      <vt:lpstr>Hashing</vt:lpstr>
      <vt:lpstr>Inheritance</vt:lpstr>
      <vt:lpstr>Inheritance Introduction</vt:lpstr>
      <vt:lpstr>Inheritance in Python</vt:lpstr>
      <vt:lpstr>Additional Instance Variables</vt:lpstr>
      <vt:lpstr>When to use inheritance</vt:lpstr>
      <vt:lpstr>Enumerations (Enums)</vt:lpstr>
      <vt:lpstr>Enums</vt:lpstr>
      <vt:lpstr>Wrap-Up</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Joel Grimm</dc:creator>
  <cp:keywords/>
  <dc:description/>
  <cp:lastModifiedBy>Kurucar, Joel - 0441 - MITLL</cp:lastModifiedBy>
  <cp:revision>72</cp:revision>
  <cp:lastPrinted>2001-06-18T18:57:59Z</cp:lastPrinted>
  <dcterms:created xsi:type="dcterms:W3CDTF">2019-03-14T14:36:12Z</dcterms:created>
  <dcterms:modified xsi:type="dcterms:W3CDTF">2021-07-05T00:22:28Z</dcterms:modified>
  <cp:category/>
</cp:coreProperties>
</file>