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510" r:id="rId3"/>
    <p:sldId id="511" r:id="rId4"/>
    <p:sldId id="508" r:id="rId5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7816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Framework Demo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Game Framework Overview: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Demo and Code Introduction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into code base via IDE (</a:t>
            </a:r>
            <a:r>
              <a:rPr lang="en-US" dirty="0" err="1"/>
              <a:t>PyCharm</a:t>
            </a:r>
            <a:r>
              <a:rPr lang="en-US" dirty="0"/>
              <a:t>)</a:t>
            </a:r>
          </a:p>
          <a:p>
            <a:r>
              <a:rPr lang="en-US" dirty="0"/>
              <a:t>Code entry points</a:t>
            </a:r>
          </a:p>
          <a:p>
            <a:r>
              <a:rPr lang="en-US" dirty="0"/>
              <a:t>Code organization introduction</a:t>
            </a:r>
          </a:p>
          <a:p>
            <a:pPr lvl="1"/>
            <a:r>
              <a:rPr lang="en-US" dirty="0"/>
              <a:t>Runners</a:t>
            </a:r>
          </a:p>
          <a:p>
            <a:pPr lvl="1"/>
            <a:r>
              <a:rPr lang="en-US" dirty="0"/>
              <a:t>Game classes</a:t>
            </a:r>
          </a:p>
          <a:p>
            <a:pPr lvl="1"/>
            <a:r>
              <a:rPr lang="en-US" dirty="0" err="1"/>
              <a:t>gym_sgw</a:t>
            </a:r>
            <a:r>
              <a:rPr lang="en-US" dirty="0"/>
              <a:t> environment</a:t>
            </a:r>
          </a:p>
          <a:p>
            <a:r>
              <a:rPr lang="en-US" dirty="0"/>
              <a:t>Demos</a:t>
            </a:r>
          </a:p>
          <a:p>
            <a:pPr lvl="1"/>
            <a:r>
              <a:rPr lang="en-US" dirty="0"/>
              <a:t>Basic Tests</a:t>
            </a:r>
          </a:p>
          <a:p>
            <a:pPr lvl="1"/>
            <a:r>
              <a:rPr lang="en-US" dirty="0"/>
              <a:t>Human Play</a:t>
            </a:r>
          </a:p>
          <a:p>
            <a:pPr lvl="1"/>
            <a:r>
              <a:rPr lang="en-US" dirty="0"/>
              <a:t>Machine Play</a:t>
            </a:r>
          </a:p>
          <a:p>
            <a:pPr lvl="1"/>
            <a:r>
              <a:rPr lang="en-US" dirty="0"/>
              <a:t>RL Training</a:t>
            </a:r>
          </a:p>
        </p:txBody>
      </p:sp>
    </p:spTree>
    <p:extLst>
      <p:ext uri="{BB962C8B-B14F-4D97-AF65-F5344CB8AC3E}">
        <p14:creationId xmlns:p14="http://schemas.microsoft.com/office/powerpoint/2010/main" val="238446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code base in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34</TotalTime>
  <Pages>1</Pages>
  <Words>210</Words>
  <Application>Microsoft Office PowerPoint</Application>
  <PresentationFormat>Custom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12</cp:revision>
  <cp:lastPrinted>2001-06-18T18:57:59Z</cp:lastPrinted>
  <dcterms:created xsi:type="dcterms:W3CDTF">2019-03-14T14:36:12Z</dcterms:created>
  <dcterms:modified xsi:type="dcterms:W3CDTF">2021-07-05T00:42:22Z</dcterms:modified>
  <cp:category/>
</cp:coreProperties>
</file>