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509" r:id="rId3"/>
    <p:sldId id="510" r:id="rId4"/>
    <p:sldId id="508" r:id="rId5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76529"/>
  </p:normalViewPr>
  <p:slideViewPr>
    <p:cSldViewPr>
      <p:cViewPr varScale="1">
        <p:scale>
          <a:sx n="86" d="100"/>
          <a:sy n="86" d="100"/>
        </p:scale>
        <p:origin x="322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8" y="6455663"/>
            <a:ext cx="1629203" cy="24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Game Framework 1 -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208213" y="1657350"/>
            <a:ext cx="7772398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Game Framework Details: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Part 1 – Running and Organization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 into code base via IDE (</a:t>
            </a:r>
            <a:r>
              <a:rPr lang="en-US" dirty="0" err="1"/>
              <a:t>PyCharm</a:t>
            </a:r>
            <a:r>
              <a:rPr lang="en-US" dirty="0"/>
              <a:t>)</a:t>
            </a:r>
          </a:p>
          <a:p>
            <a:r>
              <a:rPr lang="en-US" dirty="0"/>
              <a:t>Review how to run different code entry points</a:t>
            </a:r>
          </a:p>
          <a:p>
            <a:r>
              <a:rPr lang="en-US" dirty="0"/>
              <a:t>Break down organization</a:t>
            </a:r>
          </a:p>
          <a:p>
            <a:pPr lvl="1"/>
            <a:r>
              <a:rPr lang="en-US" dirty="0"/>
              <a:t>Runners</a:t>
            </a:r>
          </a:p>
          <a:p>
            <a:pPr lvl="1"/>
            <a:r>
              <a:rPr lang="en-US" dirty="0"/>
              <a:t>Game classes</a:t>
            </a:r>
          </a:p>
          <a:p>
            <a:pPr lvl="1"/>
            <a:r>
              <a:rPr lang="en-US" dirty="0"/>
              <a:t>Gym environment</a:t>
            </a:r>
          </a:p>
          <a:p>
            <a:pPr lvl="1"/>
            <a:r>
              <a:rPr lang="en-US" dirty="0"/>
              <a:t>Model and </a:t>
            </a:r>
            <a:r>
              <a:rPr lang="en-US" dirty="0" err="1"/>
              <a:t>enums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code base in 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52</TotalTime>
  <Pages>1</Pages>
  <Words>209</Words>
  <Application>Microsoft Office PowerPoint</Application>
  <PresentationFormat>Custom</PresentationFormat>
  <Paragraphs>22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11</cp:revision>
  <cp:lastPrinted>2001-06-18T18:57:59Z</cp:lastPrinted>
  <dcterms:created xsi:type="dcterms:W3CDTF">2019-03-14T14:36:12Z</dcterms:created>
  <dcterms:modified xsi:type="dcterms:W3CDTF">2021-07-05T01:01:08Z</dcterms:modified>
  <cp:category/>
</cp:coreProperties>
</file>