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</p:sldIdLst>
  <p:sldSz cx="9144000" cy="6858000" type="screen4x3"/>
  <p:notesSz cx="70104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7" y="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1273" y="3011559"/>
            <a:ext cx="748145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831273" y="1385453"/>
            <a:ext cx="748145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2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8" name="Picture 7" descr="LL_Logo_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8465" y="5111496"/>
            <a:ext cx="3427070" cy="3452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339993" y="1700213"/>
            <a:ext cx="645477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168" y="5706497"/>
            <a:ext cx="6455664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344168" y="1249252"/>
            <a:ext cx="6455664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4665335" y="1293094"/>
            <a:ext cx="3989065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293094"/>
            <a:ext cx="8188774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0527" y="145147"/>
            <a:ext cx="7262946" cy="464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40527" y="593818"/>
            <a:ext cx="7262879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4935" y="1680754"/>
            <a:ext cx="8188774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84899" y="1768103"/>
            <a:ext cx="5970446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4899" y="5603133"/>
            <a:ext cx="5970446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1584899" y="1312860"/>
            <a:ext cx="5970446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1736583" y="1828800"/>
            <a:ext cx="5687568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229437"/>
            <a:ext cx="5687568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37360" y="1368517"/>
            <a:ext cx="5687568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527" y="101601"/>
            <a:ext cx="726294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91440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322036" y="6451134"/>
            <a:ext cx="1088136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cs typeface="Arial" pitchFamily="34" charset="0"/>
              </a:rPr>
              <a:t>Game Mod</a:t>
            </a:r>
          </a:p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cs typeface="Arial" pitchFamily="34" charset="0"/>
              </a:rPr>
              <a:t>AEG Summer 2021</a:t>
            </a:r>
          </a:p>
        </p:txBody>
      </p:sp>
      <p:pic>
        <p:nvPicPr>
          <p:cNvPr id="15" name="Content Placeholder 3" descr="LL_Logo_alone_blu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5760" y="246888"/>
            <a:ext cx="548640" cy="531083"/>
          </a:xfrm>
          <a:prstGeom prst="rect">
            <a:avLst/>
          </a:prstGeom>
        </p:spPr>
      </p:pic>
      <p:pic>
        <p:nvPicPr>
          <p:cNvPr id="16" name="Picture 15" descr="LL_Logo_blue_nomark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75704" y="6473952"/>
            <a:ext cx="2007032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BWSI – SGAI 2021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 Present Your Game Mod</a:t>
            </a:r>
          </a:p>
        </p:txBody>
      </p:sp>
    </p:spTree>
    <p:extLst>
      <p:ext uri="{BB962C8B-B14F-4D97-AF65-F5344CB8AC3E}">
        <p14:creationId xmlns:p14="http://schemas.microsoft.com/office/powerpoint/2010/main" val="363836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Us Understand What You Plan On Building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77613" y="1024997"/>
            <a:ext cx="8188774" cy="4830616"/>
          </a:xfrm>
        </p:spPr>
        <p:txBody>
          <a:bodyPr/>
          <a:lstStyle/>
          <a:p>
            <a:r>
              <a:rPr lang="en-US" dirty="0"/>
              <a:t>How to propose your game mod:</a:t>
            </a:r>
          </a:p>
          <a:p>
            <a:pPr lvl="1"/>
            <a:r>
              <a:rPr lang="en-US" dirty="0"/>
              <a:t>Outline how the game works (to your understanding)</a:t>
            </a:r>
          </a:p>
          <a:p>
            <a:pPr lvl="1"/>
            <a:r>
              <a:rPr lang="en-US" dirty="0"/>
              <a:t>List what your team thinks are the weaknesses or opportunities to improve the game</a:t>
            </a:r>
          </a:p>
          <a:p>
            <a:pPr lvl="1"/>
            <a:r>
              <a:rPr lang="en-US" dirty="0"/>
              <a:t>List several ideas your team has which would make the game better (you can list up to one per team member if you like) </a:t>
            </a:r>
          </a:p>
          <a:p>
            <a:pPr lvl="1"/>
            <a:r>
              <a:rPr lang="en-US" dirty="0"/>
              <a:t>Explain how your team selected the winning idea</a:t>
            </a:r>
          </a:p>
          <a:p>
            <a:pPr lvl="1"/>
            <a:r>
              <a:rPr lang="en-US" dirty="0"/>
              <a:t>Explain how your mod impacts gameplay</a:t>
            </a:r>
          </a:p>
          <a:p>
            <a:pPr lvl="1"/>
            <a:r>
              <a:rPr lang="en-US" dirty="0"/>
              <a:t>Explain how your team will develop the mod:</a:t>
            </a:r>
          </a:p>
          <a:p>
            <a:pPr lvl="2"/>
            <a:r>
              <a:rPr lang="en-US" dirty="0"/>
              <a:t>List each member of the team and what their role is (</a:t>
            </a:r>
            <a:r>
              <a:rPr lang="en-US" dirty="0" err="1"/>
              <a:t>eg</a:t>
            </a:r>
            <a:r>
              <a:rPr lang="en-US" dirty="0"/>
              <a:t>: developer, tester, algorithm designer, etc.)</a:t>
            </a:r>
          </a:p>
          <a:p>
            <a:pPr lvl="2"/>
            <a:r>
              <a:rPr lang="en-US" dirty="0"/>
              <a:t>List what each member is working on and what their milestone is and the date</a:t>
            </a:r>
          </a:p>
          <a:p>
            <a:pPr lvl="2"/>
            <a:r>
              <a:rPr lang="en-US" dirty="0"/>
              <a:t>Describe the test that proves your mod works</a:t>
            </a:r>
          </a:p>
          <a:p>
            <a:pPr lvl="1"/>
            <a:r>
              <a:rPr lang="en-US" dirty="0"/>
              <a:t>Explain your fallback plan     </a:t>
            </a:r>
          </a:p>
        </p:txBody>
      </p:sp>
    </p:spTree>
    <p:extLst>
      <p:ext uri="{BB962C8B-B14F-4D97-AF65-F5344CB8AC3E}">
        <p14:creationId xmlns:p14="http://schemas.microsoft.com/office/powerpoint/2010/main" val="1090900883"/>
      </p:ext>
    </p:extLst>
  </p:cSld>
  <p:clrMapOvr>
    <a:masterClrMapping/>
  </p:clrMapOvr>
</p:sld>
</file>

<file path=ppt/theme/theme1.xml><?xml version="1.0" encoding="utf-8"?>
<a:theme xmlns:a="http://schemas.openxmlformats.org/drawingml/2006/main" name="MITLL3x4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ITLL3x4" id="{3B175B86-3F4C-47CF-95E2-FCE009BE86AE}" vid="{78AB46D7-3F0E-4494-8C56-3A0829A9B2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</TotalTime>
  <Words>153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Courier New</vt:lpstr>
      <vt:lpstr>MITLL3x4</vt:lpstr>
      <vt:lpstr>How To  Present Your Game Mod</vt:lpstr>
      <vt:lpstr>Help Us Understand What You Plan On Building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 Present Your Game Mod</dc:title>
  <dc:creator>Greaves, Amna - 0447 - MITLL</dc:creator>
  <cp:lastModifiedBy>Kurucar, Joel - 0441 - MITLL</cp:lastModifiedBy>
  <cp:revision>2</cp:revision>
  <dcterms:created xsi:type="dcterms:W3CDTF">2020-06-08T14:29:40Z</dcterms:created>
  <dcterms:modified xsi:type="dcterms:W3CDTF">2021-07-05T01:02:17Z</dcterms:modified>
</cp:coreProperties>
</file>