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510" r:id="rId3"/>
    <p:sldId id="511" r:id="rId4"/>
    <p:sldId id="508" r:id="rId5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76529"/>
  </p:normalViewPr>
  <p:slideViewPr>
    <p:cSldViewPr>
      <p:cViewPr varScale="1">
        <p:scale>
          <a:sx n="89" d="100"/>
          <a:sy n="89" d="100"/>
        </p:scale>
        <p:origin x="20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8" y="6455663"/>
            <a:ext cx="1629203" cy="24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Game Framework 2 -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Game Framework Details:</a:t>
            </a:r>
          </a:p>
          <a:p>
            <a:pPr>
              <a:spcAft>
                <a:spcPts val="1000"/>
              </a:spcAft>
            </a:pPr>
            <a:r>
              <a:rPr lang="en-US" sz="3600" dirty="0"/>
              <a:t>Part 2 – Taking a Step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 into code base via IDE (</a:t>
            </a:r>
            <a:r>
              <a:rPr lang="en-US" dirty="0" err="1"/>
              <a:t>PyCharm</a:t>
            </a:r>
            <a:r>
              <a:rPr lang="en-US" dirty="0"/>
              <a:t>)</a:t>
            </a:r>
          </a:p>
          <a:p>
            <a:r>
              <a:rPr lang="en-US" dirty="0"/>
              <a:t>Review organization and code base logic flow</a:t>
            </a:r>
          </a:p>
          <a:p>
            <a:r>
              <a:rPr lang="en-US" dirty="0"/>
              <a:t>Break down the step method</a:t>
            </a:r>
          </a:p>
          <a:p>
            <a:pPr lvl="1"/>
            <a:r>
              <a:rPr lang="en-US" dirty="0"/>
              <a:t>Data structures</a:t>
            </a:r>
          </a:p>
          <a:p>
            <a:pPr lvl="1"/>
            <a:r>
              <a:rPr lang="en-US" dirty="0"/>
              <a:t>Models / State transitions</a:t>
            </a:r>
          </a:p>
          <a:p>
            <a:pPr lvl="1"/>
            <a:r>
              <a:rPr lang="en-US" dirty="0"/>
              <a:t>Rewards and data logging</a:t>
            </a:r>
          </a:p>
        </p:txBody>
      </p:sp>
    </p:spTree>
    <p:extLst>
      <p:ext uri="{BB962C8B-B14F-4D97-AF65-F5344CB8AC3E}">
        <p14:creationId xmlns:p14="http://schemas.microsoft.com/office/powerpoint/2010/main" val="173747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code base in 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59</TotalTime>
  <Pages>1</Pages>
  <Words>212</Words>
  <Application>Microsoft Office PowerPoint</Application>
  <PresentationFormat>Custom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Times New Roman</vt:lpstr>
      <vt:lpstr>Wingdings</vt:lpstr>
      <vt:lpstr>Lincoln_2012_v16x9</vt:lpstr>
      <vt:lpstr>PowerPoint Presentation</vt:lpstr>
      <vt:lpstr>Overview</vt:lpstr>
      <vt:lpstr>Overview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12</cp:revision>
  <cp:lastPrinted>2001-06-18T18:57:59Z</cp:lastPrinted>
  <dcterms:created xsi:type="dcterms:W3CDTF">2019-03-14T14:36:12Z</dcterms:created>
  <dcterms:modified xsi:type="dcterms:W3CDTF">2021-07-05T01:09:31Z</dcterms:modified>
  <cp:category/>
</cp:coreProperties>
</file>