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60" r:id="rId2"/>
    <p:sldId id="510" r:id="rId3"/>
    <p:sldId id="511" r:id="rId4"/>
    <p:sldId id="508" r:id="rId5"/>
  </p:sldIdLst>
  <p:sldSz cx="12188825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10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10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10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10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10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pitchFamily="-110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pitchFamily="-110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pitchFamily="-110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pitchFamily="-110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el Grimm" initials="JGG" lastIdx="2" clrIdx="0">
    <p:extLst>
      <p:ext uri="{19B8F6BF-5375-455C-9EA6-DF929625EA0E}">
        <p15:presenceInfo xmlns:p15="http://schemas.microsoft.com/office/powerpoint/2012/main" userId="Joel Grimm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935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09"/>
    <p:restoredTop sz="76529"/>
  </p:normalViewPr>
  <p:slideViewPr>
    <p:cSldViewPr>
      <p:cViewPr varScale="1">
        <p:scale>
          <a:sx n="89" d="100"/>
          <a:sy n="89" d="100"/>
        </p:scale>
        <p:origin x="209" y="6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4576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>
              <a:defRPr sz="1000" i="1">
                <a:latin typeface="Times New Roman" pitchFamily="-110" charset="0"/>
              </a:defRPr>
            </a:lvl1pPr>
          </a:lstStyle>
          <a:p>
            <a:endParaRPr lang="en-US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>
              <a:defRPr sz="1000" i="1">
                <a:latin typeface="Times New Roman" pitchFamily="-110" charset="0"/>
              </a:defRPr>
            </a:lvl1pPr>
          </a:lstStyle>
          <a:p>
            <a:endParaRPr lang="en-US" alt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>
              <a:defRPr sz="1000" i="1">
                <a:latin typeface="Times New Roman" pitchFamily="-110" charset="0"/>
              </a:defRPr>
            </a:lvl1pPr>
          </a:lstStyle>
          <a:p>
            <a:endParaRPr lang="en-US" alt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>
              <a:defRPr sz="1000" i="1">
                <a:latin typeface="Times New Roman" pitchFamily="-110" charset="0"/>
              </a:defRPr>
            </a:lvl1pPr>
          </a:lstStyle>
          <a:p>
            <a:fld id="{F294CCFB-749A-2F47-8EBA-00DE4241A43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243235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>
              <a:defRPr sz="1000" i="1">
                <a:latin typeface="Times New Roman" pitchFamily="-110" charset="0"/>
              </a:defRPr>
            </a:lvl1pPr>
          </a:lstStyle>
          <a:p>
            <a:endParaRPr lang="en-US" alt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>
              <a:defRPr sz="1000" i="1">
                <a:latin typeface="Times New Roman" pitchFamily="-110" charset="0"/>
              </a:defRPr>
            </a:lvl1pPr>
          </a:lstStyle>
          <a:p>
            <a:endParaRPr lang="en-US" alt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>
              <a:defRPr sz="1000" i="1">
                <a:latin typeface="Times New Roman" pitchFamily="-110" charset="0"/>
              </a:defRPr>
            </a:lvl1pPr>
          </a:lstStyle>
          <a:p>
            <a:endParaRPr lang="en-US" alt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>
              <a:defRPr sz="1000" i="1">
                <a:latin typeface="Times New Roman" pitchFamily="-110" charset="0"/>
              </a:defRPr>
            </a:lvl1pPr>
          </a:lstStyle>
          <a:p>
            <a:fld id="{1783C958-1F1B-2347-8B37-D6BC4B56CB4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1225" y="4343400"/>
            <a:ext cx="5032375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055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93700" y="692150"/>
            <a:ext cx="6070600" cy="3416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sp>
    </p:spTree>
    <p:extLst>
      <p:ext uri="{BB962C8B-B14F-4D97-AF65-F5344CB8AC3E}">
        <p14:creationId xmlns:p14="http://schemas.microsoft.com/office/powerpoint/2010/main" val="360487236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5F1697-B1FD-4BA8-AF78-8F256EB6D420}" type="slidenum">
              <a:rPr lang="en-US"/>
              <a:pPr/>
              <a:t>1</a:t>
            </a:fld>
            <a:endParaRPr lang="en-US"/>
          </a:p>
        </p:txBody>
      </p:sp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3927776" y="0"/>
            <a:ext cx="3006424" cy="461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231" tIns="46116" rIns="92231" bIns="46116" anchor="ctr"/>
          <a:lstStyle/>
          <a:p>
            <a:endParaRPr lang="en-US"/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3927776" y="8771255"/>
            <a:ext cx="3006424" cy="461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9214" tIns="0" rIns="19214" bIns="0" anchor="b"/>
          <a:lstStyle/>
          <a:p>
            <a:pPr algn="r"/>
            <a:r>
              <a:rPr lang="en-US" sz="1000" i="1" dirty="0">
                <a:latin typeface="Times New Roman" charset="0"/>
              </a:rPr>
              <a:t>1</a:t>
            </a:r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0" y="8771255"/>
            <a:ext cx="3004820" cy="461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231" tIns="46116" rIns="92231" bIns="46116" anchor="ctr"/>
          <a:lstStyle/>
          <a:p>
            <a:endParaRPr lang="en-US"/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0" y="0"/>
            <a:ext cx="3004820" cy="461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231" tIns="46116" rIns="92231" bIns="46116" anchor="ctr"/>
          <a:lstStyle/>
          <a:p>
            <a:endParaRPr lang="en-US"/>
          </a:p>
        </p:txBody>
      </p:sp>
      <p:sp>
        <p:nvSpPr>
          <p:cNvPr id="5126" name="Rectangle 6"/>
          <p:cNvSpPr>
            <a:spLocks noChangeArrowheads="1"/>
          </p:cNvSpPr>
          <p:nvPr/>
        </p:nvSpPr>
        <p:spPr bwMode="auto">
          <a:xfrm>
            <a:off x="3926170" y="0"/>
            <a:ext cx="3008031" cy="461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231" tIns="46116" rIns="92231" bIns="46116" anchor="ctr"/>
          <a:lstStyle/>
          <a:p>
            <a:endParaRPr lang="en-US"/>
          </a:p>
        </p:txBody>
      </p:sp>
      <p:sp>
        <p:nvSpPr>
          <p:cNvPr id="5127" name="Rectangle 7"/>
          <p:cNvSpPr>
            <a:spLocks noChangeArrowheads="1"/>
          </p:cNvSpPr>
          <p:nvPr/>
        </p:nvSpPr>
        <p:spPr bwMode="auto">
          <a:xfrm>
            <a:off x="3926170" y="8771255"/>
            <a:ext cx="3008031" cy="461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9214" tIns="0" rIns="19214" bIns="0" anchor="b"/>
          <a:lstStyle/>
          <a:p>
            <a:pPr algn="r"/>
            <a:r>
              <a:rPr lang="en-US" sz="1000" i="1" dirty="0">
                <a:latin typeface="Times New Roman" charset="0"/>
              </a:rPr>
              <a:t>1</a:t>
            </a:r>
          </a:p>
        </p:txBody>
      </p:sp>
      <p:sp>
        <p:nvSpPr>
          <p:cNvPr id="5128" name="Rectangle 8"/>
          <p:cNvSpPr>
            <a:spLocks noChangeArrowheads="1"/>
          </p:cNvSpPr>
          <p:nvPr/>
        </p:nvSpPr>
        <p:spPr bwMode="auto">
          <a:xfrm>
            <a:off x="0" y="8771255"/>
            <a:ext cx="3004820" cy="461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231" tIns="46116" rIns="92231" bIns="46116" anchor="ctr"/>
          <a:lstStyle/>
          <a:p>
            <a:endParaRPr lang="en-US"/>
          </a:p>
        </p:txBody>
      </p:sp>
      <p:sp>
        <p:nvSpPr>
          <p:cNvPr id="5129" name="Rectangle 9"/>
          <p:cNvSpPr>
            <a:spLocks noChangeArrowheads="1"/>
          </p:cNvSpPr>
          <p:nvPr/>
        </p:nvSpPr>
        <p:spPr bwMode="auto">
          <a:xfrm>
            <a:off x="0" y="0"/>
            <a:ext cx="3004820" cy="461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231" tIns="46116" rIns="92231" bIns="46116" anchor="ctr"/>
          <a:lstStyle/>
          <a:p>
            <a:endParaRPr lang="en-US"/>
          </a:p>
        </p:txBody>
      </p:sp>
      <p:sp>
        <p:nvSpPr>
          <p:cNvPr id="5130" name="Rectangle 10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0525" y="693738"/>
            <a:ext cx="6153150" cy="3462337"/>
          </a:xfrm>
          <a:ln cap="flat"/>
        </p:spPr>
      </p:sp>
      <p:sp>
        <p:nvSpPr>
          <p:cNvPr id="5131" name="Rectangle 11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sz="800" dirty="0"/>
              <a:t>Check distro statement before using:</a:t>
            </a:r>
          </a:p>
          <a:p>
            <a:r>
              <a:rPr lang="en-US" sz="800" dirty="0"/>
              <a:t>DISTRIBUTION STATEMENT A. Approved for pubic release: distribution is unlimited.</a:t>
            </a:r>
          </a:p>
          <a:p>
            <a:r>
              <a:rPr lang="en-US" sz="800" dirty="0"/>
              <a:t>This material is based upon work supported under Air Force Contract No. FA8721-05-C-0002 and/or FA8702-15-D-0001. Any opinions, findings, conclusions or recommendations expressed in this material are those of the author(s) and do not necessarily reflect the views of the U.S. Air Force.</a:t>
            </a:r>
          </a:p>
          <a:p>
            <a:pPr>
              <a:spcBef>
                <a:spcPts val="300"/>
              </a:spcBef>
            </a:pPr>
            <a:r>
              <a:rPr lang="en-US" sz="800" dirty="0"/>
              <a:t>© 2021 Massachusetts Institute of Technology.</a:t>
            </a:r>
          </a:p>
          <a:p>
            <a:pPr>
              <a:spcBef>
                <a:spcPts val="300"/>
              </a:spcBef>
            </a:pPr>
            <a:r>
              <a:rPr lang="en-US" sz="800" dirty="0"/>
              <a:t>Delivered to the U.S. Government with Unlimited Rights, as defined in DFARS Part 252.227-7013 or 7014 (Feb 2014). Notwithstanding any copyright notice, U.S. Government rights in this work are defined by DFARS 252.227-7013 or DFARS 252.227-7014 as detailed above. Use of this work other than as specifically authorized by the U.S. Government may violate any copyrights that exist in this work.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04950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90525" y="693738"/>
            <a:ext cx="6153150" cy="34623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0BE28CF-9C7C-4B04-ABED-53683CB7B66B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7074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1109183" y="1389888"/>
            <a:ext cx="9970459" cy="1298448"/>
          </a:xfrm>
        </p:spPr>
        <p:txBody>
          <a:bodyPr anchor="b" anchorCtr="0"/>
          <a:lstStyle>
            <a:lvl1pPr>
              <a:lnSpc>
                <a:spcPct val="100000"/>
              </a:lnSpc>
              <a:spcAft>
                <a:spcPts val="600"/>
              </a:spcAft>
              <a:defRPr sz="3600"/>
            </a:lvl1pPr>
          </a:lstStyle>
          <a:p>
            <a:r>
              <a:rPr lang="en-US" altLang="en-US"/>
              <a:t>Click to edit Master title style</a:t>
            </a:r>
            <a:endParaRPr lang="en-US" altLang="en-US" dirty="0"/>
          </a:p>
        </p:txBody>
      </p:sp>
      <p:sp>
        <p:nvSpPr>
          <p:cNvPr id="6202" name="Rectangle 108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109183" y="3008376"/>
            <a:ext cx="9970459" cy="1792224"/>
          </a:xfrm>
          <a:prstGeom prst="rect">
            <a:avLst/>
          </a:prstGeom>
          <a:ln w="12700">
            <a:headEnd type="none" w="sm" len="sm"/>
            <a:tailEnd type="none" w="sm" len="sm"/>
          </a:ln>
        </p:spPr>
        <p:txBody>
          <a:bodyPr lIns="91440" tIns="45720" rIns="91440" bIns="4572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FontTx/>
              <a:buNone/>
              <a:defRPr sz="2200"/>
            </a:lvl1pPr>
          </a:lstStyle>
          <a:p>
            <a:r>
              <a:rPr lang="en-US" altLang="en-US"/>
              <a:t>Click to edit Master subtitle style</a:t>
            </a:r>
            <a:endParaRPr lang="en-US" altLang="en-US" dirty="0"/>
          </a:p>
        </p:txBody>
      </p:sp>
      <p:sp>
        <p:nvSpPr>
          <p:cNvPr id="9" name="Freeform 8"/>
          <p:cNvSpPr>
            <a:spLocks/>
          </p:cNvSpPr>
          <p:nvPr userDrawn="1"/>
        </p:nvSpPr>
        <p:spPr bwMode="auto">
          <a:xfrm>
            <a:off x="0" y="950976"/>
            <a:ext cx="1218882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144" y="0"/>
              </a:cxn>
              <a:cxn ang="0">
                <a:pos x="0" y="0"/>
              </a:cxn>
            </a:cxnLst>
            <a:rect l="0" t="0" r="r" b="b"/>
            <a:pathLst>
              <a:path w="6145" h="1">
                <a:moveTo>
                  <a:pt x="0" y="0"/>
                </a:moveTo>
                <a:lnTo>
                  <a:pt x="6144" y="0"/>
                </a:lnTo>
                <a:lnTo>
                  <a:pt x="0" y="0"/>
                </a:lnTo>
              </a:path>
            </a:pathLst>
          </a:custGeom>
          <a:noFill/>
          <a:ln w="22225" cap="flat" cmpd="sng">
            <a:solidFill>
              <a:schemeClr val="accent4"/>
            </a:solidFill>
            <a:prstDash val="solid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8"/>
          <p:cNvSpPr>
            <a:spLocks/>
          </p:cNvSpPr>
          <p:nvPr userDrawn="1"/>
        </p:nvSpPr>
        <p:spPr bwMode="auto">
          <a:xfrm>
            <a:off x="0" y="6355080"/>
            <a:ext cx="1218882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144" y="0"/>
              </a:cxn>
              <a:cxn ang="0">
                <a:pos x="0" y="0"/>
              </a:cxn>
            </a:cxnLst>
            <a:rect l="0" t="0" r="r" b="b"/>
            <a:pathLst>
              <a:path w="6145" h="1">
                <a:moveTo>
                  <a:pt x="0" y="0"/>
                </a:moveTo>
                <a:lnTo>
                  <a:pt x="6144" y="0"/>
                </a:lnTo>
                <a:lnTo>
                  <a:pt x="0" y="0"/>
                </a:lnTo>
              </a:path>
            </a:pathLst>
          </a:custGeom>
          <a:noFill/>
          <a:ln w="22225" cap="flat" cmpd="sng">
            <a:solidFill>
              <a:schemeClr val="accent4"/>
            </a:solidFill>
            <a:prstDash val="solid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 descr="LL_Logo_blu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9976" y="5111496"/>
            <a:ext cx="3429000" cy="345440"/>
          </a:xfrm>
          <a:prstGeom prst="rect">
            <a:avLst/>
          </a:prstGeom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C3A108B2-08C9-D34B-96A6-22B3AB8E752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1155535" y="122301"/>
            <a:ext cx="678007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hart Placeholder 3"/>
          <p:cNvSpPr>
            <a:spLocks noGrp="1"/>
          </p:cNvSpPr>
          <p:nvPr>
            <p:ph type="chart" sz="quarter" idx="10"/>
          </p:nvPr>
        </p:nvSpPr>
        <p:spPr>
          <a:xfrm>
            <a:off x="1791758" y="1700784"/>
            <a:ext cx="8605310" cy="3941064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vert="horz"/>
          <a:lstStyle>
            <a:lvl1pPr marL="0" indent="0">
              <a:lnSpc>
                <a:spcPts val="2000"/>
              </a:lnSpc>
              <a:spcBef>
                <a:spcPts val="300"/>
              </a:spcBef>
              <a:spcAft>
                <a:spcPts val="600"/>
              </a:spcAft>
              <a:buFontTx/>
              <a:buNone/>
              <a:defRPr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1791758" y="1252728"/>
            <a:ext cx="8605310" cy="374904"/>
          </a:xfrm>
          <a:prstGeom prst="rect">
            <a:avLst/>
          </a:prstGeom>
        </p:spPr>
        <p:txBody>
          <a:bodyPr vert="horz" anchor="b" anchorCtr="0"/>
          <a:lstStyle>
            <a:lvl1pPr marL="0" indent="0" algn="ctr">
              <a:lnSpc>
                <a:spcPts val="2000"/>
              </a:lnSpc>
              <a:spcBef>
                <a:spcPts val="300"/>
              </a:spcBef>
              <a:spcAft>
                <a:spcPts val="600"/>
              </a:spcAft>
              <a:buFontTx/>
              <a:buNone/>
              <a:defRPr sz="1800" baseline="0"/>
            </a:lvl1pPr>
            <a:lvl2pPr marL="520700" indent="0">
              <a:buNone/>
              <a:defRPr/>
            </a:lvl2pPr>
            <a:lvl3pPr marL="976313" indent="0">
              <a:buNone/>
              <a:defRPr/>
            </a:lvl3pPr>
            <a:lvl4pPr marL="1427162" indent="0"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1791758" y="5705856"/>
            <a:ext cx="8605310" cy="274320"/>
          </a:xfrm>
          <a:prstGeom prst="rect">
            <a:avLst/>
          </a:prstGeom>
        </p:spPr>
        <p:txBody>
          <a:bodyPr vert="horz" anchor="t" anchorCtr="0"/>
          <a:lstStyle>
            <a:lvl1pPr marL="0" indent="0" algn="ctr">
              <a:lnSpc>
                <a:spcPts val="1400"/>
              </a:lnSpc>
              <a:spcBef>
                <a:spcPts val="300"/>
              </a:spcBef>
              <a:spcAft>
                <a:spcPts val="600"/>
              </a:spcAft>
              <a:buFontTx/>
              <a:buNone/>
              <a:defRPr sz="1200" b="1" i="0" baseline="0"/>
            </a:lvl1pPr>
            <a:lvl2pPr marL="520700" indent="0">
              <a:buNone/>
              <a:defRPr/>
            </a:lvl2pPr>
            <a:lvl3pPr marL="976313" indent="0">
              <a:buNone/>
              <a:defRPr/>
            </a:lvl3pPr>
            <a:lvl4pPr marL="1427162" indent="0"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07096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633083" y="1293094"/>
            <a:ext cx="10915522" cy="4830616"/>
          </a:xfrm>
          <a:prstGeom prst="rect">
            <a:avLst/>
          </a:prstGeom>
        </p:spPr>
        <p:txBody>
          <a:bodyPr/>
          <a:lstStyle>
            <a:lvl1pPr>
              <a:lnSpc>
                <a:spcPts val="2200"/>
              </a:lnSpc>
              <a:spcBef>
                <a:spcPts val="1200"/>
              </a:spcBef>
              <a:spcAft>
                <a:spcPts val="0"/>
              </a:spcAft>
              <a:defRPr/>
            </a:lvl1pPr>
            <a:lvl2pPr marL="539750" indent="-255588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defRPr sz="1800"/>
            </a:lvl2pPr>
            <a:lvl3pPr marL="757238" indent="-184150">
              <a:lnSpc>
                <a:spcPts val="1800"/>
              </a:lnSpc>
              <a:spcBef>
                <a:spcPts val="600"/>
              </a:spcBef>
              <a:spcAft>
                <a:spcPts val="0"/>
              </a:spcAft>
              <a:buSzPct val="90000"/>
              <a:buFont typeface="Arial" pitchFamily="34" charset="0"/>
              <a:buChar char="•"/>
              <a:defRPr/>
            </a:lvl3pPr>
            <a:lvl4pPr marL="1033272" indent="0">
              <a:lnSpc>
                <a:spcPts val="1600"/>
              </a:lnSpc>
              <a:spcBef>
                <a:spcPts val="600"/>
              </a:spcBef>
              <a:spcAft>
                <a:spcPts val="0"/>
              </a:spcAft>
              <a:buFontTx/>
              <a:buNone/>
              <a:defRPr/>
            </a:lvl4pPr>
            <a:lvl5pPr marL="1261872" indent="0">
              <a:lnSpc>
                <a:spcPts val="1400"/>
              </a:lnSpc>
              <a:spcBef>
                <a:spcPts val="600"/>
              </a:spcBef>
              <a:spcAft>
                <a:spcPts val="0"/>
              </a:spcAft>
              <a:buSzPct val="85000"/>
              <a:buFontTx/>
              <a:buNone/>
              <a:defRPr sz="1200"/>
            </a:lvl5pPr>
            <a:lvl6pPr>
              <a:buFont typeface="Arial" pitchFamily="34" charset="0"/>
              <a:buChar char="•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877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819" y="1289304"/>
            <a:ext cx="10921187" cy="4828032"/>
          </a:xfrm>
          <a:prstGeom prst="rect">
            <a:avLst/>
          </a:prstGeom>
        </p:spPr>
        <p:txBody>
          <a:bodyPr/>
          <a:lstStyle>
            <a:lvl1pPr marL="237744" indent="-237744">
              <a:lnSpc>
                <a:spcPct val="90000"/>
              </a:lnSpc>
              <a:spcBef>
                <a:spcPts val="1200"/>
              </a:spcBef>
              <a:buSzPct val="100000"/>
              <a:buFont typeface="Arial"/>
              <a:buChar char="•"/>
              <a:defRPr/>
            </a:lvl1pPr>
            <a:lvl2pPr marL="539496" indent="-256032">
              <a:lnSpc>
                <a:spcPct val="90000"/>
              </a:lnSpc>
              <a:spcBef>
                <a:spcPts val="600"/>
              </a:spcBef>
              <a:defRPr/>
            </a:lvl2pPr>
            <a:lvl3pPr marL="758952" indent="-182880">
              <a:lnSpc>
                <a:spcPct val="90000"/>
              </a:lnSpc>
              <a:spcBef>
                <a:spcPts val="600"/>
              </a:spcBef>
              <a:buSzPct val="90000"/>
              <a:buFont typeface="Arial"/>
              <a:buChar char="•"/>
              <a:defRPr/>
            </a:lvl3pPr>
            <a:lvl4pPr marL="1033272" indent="0">
              <a:lnSpc>
                <a:spcPct val="90000"/>
              </a:lnSpc>
              <a:spcBef>
                <a:spcPts val="600"/>
              </a:spcBef>
              <a:buFontTx/>
              <a:buNone/>
              <a:defRPr/>
            </a:lvl4pPr>
            <a:lvl5pPr marL="1261872" indent="0">
              <a:lnSpc>
                <a:spcPct val="90000"/>
              </a:lnSpc>
              <a:spcBef>
                <a:spcPts val="600"/>
              </a:spcBef>
              <a:buSzPct val="85000"/>
              <a:buFontTx/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33819" y="1289304"/>
            <a:ext cx="5314328" cy="4828032"/>
          </a:xfrm>
          <a:prstGeom prst="rect">
            <a:avLst/>
          </a:prstGeom>
        </p:spPr>
        <p:txBody>
          <a:bodyPr/>
          <a:lstStyle>
            <a:lvl1pPr marL="237744" indent="-237744">
              <a:lnSpc>
                <a:spcPct val="90000"/>
              </a:lnSpc>
              <a:spcBef>
                <a:spcPts val="1200"/>
              </a:spcBef>
              <a:buSzPct val="100000"/>
              <a:buFont typeface="Arial"/>
              <a:buChar char="•"/>
              <a:defRPr/>
            </a:lvl1pPr>
            <a:lvl2pPr marL="539496" indent="-256032">
              <a:lnSpc>
                <a:spcPct val="90000"/>
              </a:lnSpc>
              <a:spcBef>
                <a:spcPts val="600"/>
              </a:spcBef>
              <a:defRPr/>
            </a:lvl2pPr>
            <a:lvl3pPr marL="758952" indent="-182880">
              <a:lnSpc>
                <a:spcPct val="90000"/>
              </a:lnSpc>
              <a:spcBef>
                <a:spcPts val="600"/>
              </a:spcBef>
              <a:buSzPct val="90000"/>
              <a:buFont typeface="Wingdings" charset="2"/>
              <a:buChar char="§"/>
              <a:defRPr/>
            </a:lvl3pPr>
            <a:lvl4pPr marL="1033272" indent="0">
              <a:lnSpc>
                <a:spcPct val="90000"/>
              </a:lnSpc>
              <a:spcBef>
                <a:spcPts val="600"/>
              </a:spcBef>
              <a:buFontTx/>
              <a:buNone/>
              <a:defRPr/>
            </a:lvl4pPr>
            <a:lvl5pPr marL="1261872" indent="0">
              <a:lnSpc>
                <a:spcPct val="90000"/>
              </a:lnSpc>
              <a:spcBef>
                <a:spcPts val="600"/>
              </a:spcBef>
              <a:buSzPct val="85000"/>
              <a:buFontTx/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0"/>
          </p:nvPr>
        </p:nvSpPr>
        <p:spPr>
          <a:xfrm>
            <a:off x="6216301" y="1289304"/>
            <a:ext cx="5314328" cy="4828032"/>
          </a:xfrm>
          <a:prstGeom prst="rect">
            <a:avLst/>
          </a:prstGeom>
        </p:spPr>
        <p:txBody>
          <a:bodyPr/>
          <a:lstStyle>
            <a:lvl1pPr marL="237744" indent="-237744">
              <a:lnSpc>
                <a:spcPct val="90000"/>
              </a:lnSpc>
              <a:spcBef>
                <a:spcPts val="1200"/>
              </a:spcBef>
              <a:buSzPct val="100000"/>
              <a:buFont typeface="Arial"/>
              <a:buChar char="•"/>
              <a:defRPr/>
            </a:lvl1pPr>
            <a:lvl2pPr marL="539496" indent="-256032">
              <a:lnSpc>
                <a:spcPct val="90000"/>
              </a:lnSpc>
              <a:spcBef>
                <a:spcPts val="600"/>
              </a:spcBef>
              <a:defRPr/>
            </a:lvl2pPr>
            <a:lvl3pPr marL="758952" indent="-182880">
              <a:lnSpc>
                <a:spcPct val="90000"/>
              </a:lnSpc>
              <a:spcBef>
                <a:spcPts val="600"/>
              </a:spcBef>
              <a:buSzPct val="90000"/>
              <a:buFont typeface="Wingdings" charset="2"/>
              <a:buChar char="§"/>
              <a:defRPr/>
            </a:lvl3pPr>
            <a:lvl4pPr marL="1033272" indent="0">
              <a:lnSpc>
                <a:spcPct val="90000"/>
              </a:lnSpc>
              <a:spcBef>
                <a:spcPts val="600"/>
              </a:spcBef>
              <a:buFontTx/>
              <a:buNone/>
              <a:defRPr/>
            </a:lvl4pPr>
            <a:lvl5pPr marL="1261872" indent="0">
              <a:lnSpc>
                <a:spcPct val="90000"/>
              </a:lnSpc>
              <a:spcBef>
                <a:spcPts val="600"/>
              </a:spcBef>
              <a:buSzPct val="85000"/>
              <a:buFontTx/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805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77146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5449" y="146304"/>
            <a:ext cx="9677927" cy="46634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819" y="1289304"/>
            <a:ext cx="10921187" cy="4828032"/>
          </a:xfrm>
          <a:prstGeom prst="rect">
            <a:avLst/>
          </a:prstGeom>
        </p:spPr>
        <p:txBody>
          <a:bodyPr/>
          <a:lstStyle>
            <a:lvl1pPr marL="237744" indent="-237744">
              <a:lnSpc>
                <a:spcPct val="90000"/>
              </a:lnSpc>
              <a:spcBef>
                <a:spcPts val="1200"/>
              </a:spcBef>
              <a:buSzPct val="100000"/>
              <a:buFont typeface="Arial"/>
              <a:buChar char="•"/>
              <a:defRPr/>
            </a:lvl1pPr>
            <a:lvl2pPr marL="539496" indent="-256032">
              <a:lnSpc>
                <a:spcPct val="90000"/>
              </a:lnSpc>
              <a:spcBef>
                <a:spcPts val="600"/>
              </a:spcBef>
              <a:defRPr/>
            </a:lvl2pPr>
            <a:lvl3pPr marL="758952" indent="-182880">
              <a:lnSpc>
                <a:spcPct val="90000"/>
              </a:lnSpc>
              <a:spcBef>
                <a:spcPts val="600"/>
              </a:spcBef>
              <a:buSzPct val="90000"/>
              <a:buFont typeface="Wingdings" charset="2"/>
              <a:buChar char="§"/>
              <a:defRPr/>
            </a:lvl3pPr>
            <a:lvl4pPr marL="1033272" indent="0">
              <a:lnSpc>
                <a:spcPct val="90000"/>
              </a:lnSpc>
              <a:spcBef>
                <a:spcPts val="600"/>
              </a:spcBef>
              <a:buFontTx/>
              <a:buNone/>
              <a:defRPr/>
            </a:lvl4pPr>
            <a:lvl5pPr marL="1261872" indent="0">
              <a:lnSpc>
                <a:spcPct val="90000"/>
              </a:lnSpc>
              <a:spcBef>
                <a:spcPts val="600"/>
              </a:spcBef>
              <a:buSzPct val="85000"/>
              <a:buFontTx/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255449" y="594360"/>
            <a:ext cx="9677927" cy="304800"/>
          </a:xfrm>
          <a:prstGeom prst="rect">
            <a:avLst/>
          </a:prstGeom>
        </p:spPr>
        <p:txBody>
          <a:bodyPr vert="horz"/>
          <a:lstStyle>
            <a:lvl1pPr marL="0" indent="0" algn="ctr">
              <a:lnSpc>
                <a:spcPts val="2400"/>
              </a:lnSpc>
              <a:spcBef>
                <a:spcPts val="300"/>
              </a:spcBef>
              <a:spcAft>
                <a:spcPts val="600"/>
              </a:spcAft>
              <a:buFontTx/>
              <a:buNone/>
              <a:defRPr sz="2400" baseline="0"/>
            </a:lvl1pPr>
            <a:lvl2pPr marL="520700" indent="0">
              <a:buNone/>
              <a:defRPr/>
            </a:lvl2pPr>
            <a:lvl3pPr marL="976313" indent="0">
              <a:buNone/>
              <a:defRPr/>
            </a:lvl3pPr>
            <a:lvl4pPr marL="1427162" indent="0"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411346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819" y="1682496"/>
            <a:ext cx="10921187" cy="4443984"/>
          </a:xfrm>
          <a:prstGeom prst="rect">
            <a:avLst/>
          </a:prstGeom>
        </p:spPr>
        <p:txBody>
          <a:bodyPr anchor="t" anchorCtr="1"/>
          <a:lstStyle>
            <a:lvl1pPr marL="237744" indent="-237744">
              <a:lnSpc>
                <a:spcPct val="90000"/>
              </a:lnSpc>
              <a:spcBef>
                <a:spcPts val="1500"/>
              </a:spcBef>
              <a:buSzPct val="100000"/>
              <a:buFont typeface="Arial"/>
              <a:buChar char="•"/>
              <a:defRPr/>
            </a:lvl1pPr>
            <a:lvl2pPr marL="539496" indent="-256032">
              <a:lnSpc>
                <a:spcPct val="90000"/>
              </a:lnSpc>
              <a:spcBef>
                <a:spcPts val="1500"/>
              </a:spcBef>
              <a:defRPr/>
            </a:lvl2pPr>
            <a:lvl3pPr marL="758952" indent="-182880">
              <a:lnSpc>
                <a:spcPct val="90000"/>
              </a:lnSpc>
              <a:spcBef>
                <a:spcPts val="1500"/>
              </a:spcBef>
              <a:buSzPct val="90000"/>
              <a:buFont typeface="Wingdings" charset="2"/>
              <a:buChar char="§"/>
              <a:defRPr/>
            </a:lvl3pPr>
            <a:lvl4pPr marL="1033272" indent="0">
              <a:lnSpc>
                <a:spcPct val="90000"/>
              </a:lnSpc>
              <a:spcBef>
                <a:spcPts val="1500"/>
              </a:spcBef>
              <a:buFontTx/>
              <a:buNone/>
              <a:defRPr/>
            </a:lvl4pPr>
            <a:lvl5pPr marL="1261872" indent="0">
              <a:lnSpc>
                <a:spcPct val="90000"/>
              </a:lnSpc>
              <a:spcBef>
                <a:spcPts val="1500"/>
              </a:spcBef>
              <a:buSzPct val="85000"/>
              <a:buFontTx/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346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2108667" y="1764792"/>
            <a:ext cx="7959303" cy="3776472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vert="horz"/>
          <a:lstStyle>
            <a:lvl1pPr marL="0" indent="0" algn="ctr">
              <a:lnSpc>
                <a:spcPts val="2000"/>
              </a:lnSpc>
              <a:spcBef>
                <a:spcPts val="300"/>
              </a:spcBef>
              <a:spcAft>
                <a:spcPts val="600"/>
              </a:spcAft>
              <a:buFontTx/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108667" y="1316736"/>
            <a:ext cx="7959303" cy="374904"/>
          </a:xfrm>
          <a:prstGeom prst="rect">
            <a:avLst/>
          </a:prstGeom>
        </p:spPr>
        <p:txBody>
          <a:bodyPr vert="horz" anchor="b" anchorCtr="0"/>
          <a:lstStyle>
            <a:lvl1pPr marL="0" indent="0" algn="ctr">
              <a:lnSpc>
                <a:spcPts val="2000"/>
              </a:lnSpc>
              <a:spcBef>
                <a:spcPts val="300"/>
              </a:spcBef>
              <a:spcAft>
                <a:spcPts val="600"/>
              </a:spcAft>
              <a:buFontTx/>
              <a:buNone/>
              <a:defRPr sz="1800" baseline="0"/>
            </a:lvl1pPr>
            <a:lvl2pPr marL="520700" indent="0">
              <a:buNone/>
              <a:defRPr/>
            </a:lvl2pPr>
            <a:lvl3pPr marL="976313" indent="0">
              <a:buNone/>
              <a:defRPr/>
            </a:lvl3pPr>
            <a:lvl4pPr marL="1427162" indent="0"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2108667" y="5605272"/>
            <a:ext cx="7959303" cy="274320"/>
          </a:xfrm>
          <a:prstGeom prst="rect">
            <a:avLst/>
          </a:prstGeom>
        </p:spPr>
        <p:txBody>
          <a:bodyPr vert="horz" anchor="t" anchorCtr="0"/>
          <a:lstStyle>
            <a:lvl1pPr marL="0" indent="0" algn="ctr">
              <a:lnSpc>
                <a:spcPts val="1400"/>
              </a:lnSpc>
              <a:spcBef>
                <a:spcPts val="300"/>
              </a:spcBef>
              <a:spcAft>
                <a:spcPts val="600"/>
              </a:spcAft>
              <a:buFontTx/>
              <a:buNone/>
              <a:defRPr sz="1200" b="1" i="0" baseline="0"/>
            </a:lvl1pPr>
            <a:lvl2pPr marL="520700" indent="0">
              <a:buNone/>
              <a:defRPr/>
            </a:lvl2pPr>
            <a:lvl3pPr marL="976313" indent="0">
              <a:buNone/>
              <a:defRPr/>
            </a:lvl3pPr>
            <a:lvl4pPr marL="1427162" indent="0"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97905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Media Placeholder 3"/>
          <p:cNvSpPr>
            <a:spLocks noGrp="1"/>
          </p:cNvSpPr>
          <p:nvPr>
            <p:ph type="media" sz="quarter" idx="10"/>
          </p:nvPr>
        </p:nvSpPr>
        <p:spPr>
          <a:xfrm>
            <a:off x="2315877" y="1828800"/>
            <a:ext cx="7581449" cy="3346704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vert="horz"/>
          <a:lstStyle>
            <a:lvl1pPr marL="0" indent="0">
              <a:lnSpc>
                <a:spcPts val="2000"/>
              </a:lnSpc>
              <a:spcBef>
                <a:spcPts val="300"/>
              </a:spcBef>
              <a:spcAft>
                <a:spcPts val="600"/>
              </a:spcAft>
              <a:buFontTx/>
              <a:buNone/>
              <a:defRPr/>
            </a:lvl1pPr>
          </a:lstStyle>
          <a:p>
            <a:r>
              <a:rPr lang="en-US"/>
              <a:t>Click icon to add media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315877" y="1371600"/>
            <a:ext cx="7581449" cy="374904"/>
          </a:xfrm>
          <a:prstGeom prst="rect">
            <a:avLst/>
          </a:prstGeom>
        </p:spPr>
        <p:txBody>
          <a:bodyPr vert="horz" anchor="b" anchorCtr="0"/>
          <a:lstStyle>
            <a:lvl1pPr marL="0" indent="0" algn="ctr">
              <a:lnSpc>
                <a:spcPts val="2000"/>
              </a:lnSpc>
              <a:spcBef>
                <a:spcPts val="300"/>
              </a:spcBef>
              <a:spcAft>
                <a:spcPts val="600"/>
              </a:spcAft>
              <a:buFontTx/>
              <a:buNone/>
              <a:defRPr sz="1800" baseline="0"/>
            </a:lvl1pPr>
            <a:lvl2pPr marL="520700" indent="0">
              <a:buNone/>
              <a:defRPr/>
            </a:lvl2pPr>
            <a:lvl3pPr marL="976313" indent="0">
              <a:buNone/>
              <a:defRPr/>
            </a:lvl3pPr>
            <a:lvl4pPr marL="1427162" indent="0"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2315877" y="5230368"/>
            <a:ext cx="7581449" cy="274320"/>
          </a:xfrm>
          <a:prstGeom prst="rect">
            <a:avLst/>
          </a:prstGeom>
        </p:spPr>
        <p:txBody>
          <a:bodyPr vert="horz" anchor="t" anchorCtr="0"/>
          <a:lstStyle>
            <a:lvl1pPr marL="0" indent="0" algn="ctr">
              <a:lnSpc>
                <a:spcPts val="1400"/>
              </a:lnSpc>
              <a:spcBef>
                <a:spcPts val="300"/>
              </a:spcBef>
              <a:spcAft>
                <a:spcPts val="600"/>
              </a:spcAft>
              <a:buFontTx/>
              <a:buNone/>
              <a:defRPr sz="1200" b="1" i="0" baseline="0"/>
            </a:lvl1pPr>
            <a:lvl2pPr marL="520700" indent="0">
              <a:buNone/>
              <a:defRPr/>
            </a:lvl2pPr>
            <a:lvl3pPr marL="976313" indent="0">
              <a:buNone/>
              <a:defRPr/>
            </a:lvl3pPr>
            <a:lvl4pPr marL="1427162" indent="0"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8039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255449" y="100584"/>
            <a:ext cx="9677927" cy="8138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64" tIns="46033" rIns="92064" bIns="4603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US" altLang="en-US" dirty="0"/>
          </a:p>
        </p:txBody>
      </p:sp>
      <p:sp>
        <p:nvSpPr>
          <p:cNvPr id="1032" name="Freeform 8"/>
          <p:cNvSpPr>
            <a:spLocks/>
          </p:cNvSpPr>
          <p:nvPr/>
        </p:nvSpPr>
        <p:spPr bwMode="auto">
          <a:xfrm>
            <a:off x="0" y="950976"/>
            <a:ext cx="1218882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144" y="0"/>
              </a:cxn>
              <a:cxn ang="0">
                <a:pos x="0" y="0"/>
              </a:cxn>
            </a:cxnLst>
            <a:rect l="0" t="0" r="r" b="b"/>
            <a:pathLst>
              <a:path w="6145" h="1">
                <a:moveTo>
                  <a:pt x="0" y="0"/>
                </a:moveTo>
                <a:lnTo>
                  <a:pt x="6144" y="0"/>
                </a:lnTo>
                <a:lnTo>
                  <a:pt x="0" y="0"/>
                </a:lnTo>
              </a:path>
            </a:pathLst>
          </a:custGeom>
          <a:noFill/>
          <a:ln w="22225" cap="flat" cmpd="sng">
            <a:solidFill>
              <a:schemeClr val="accent4"/>
            </a:solidFill>
            <a:prstDash val="solid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8" name="Rectangle 24"/>
          <p:cNvSpPr>
            <a:spLocks noChangeArrowheads="1"/>
          </p:cNvSpPr>
          <p:nvPr/>
        </p:nvSpPr>
        <p:spPr bwMode="auto">
          <a:xfrm>
            <a:off x="426608" y="6455663"/>
            <a:ext cx="1629203" cy="248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t" anchorCtr="0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700" b="1" i="0" dirty="0"/>
              <a:t>BWSI</a:t>
            </a:r>
            <a:r>
              <a:rPr lang="en-US" altLang="en-US" sz="700" b="1" i="0" baseline="0" dirty="0"/>
              <a:t>-SGAI Game Framework 3 - </a:t>
            </a:r>
            <a:fld id="{321F32AB-3DDB-C54A-A434-42EC1FB733CD}" type="slidenum">
              <a:rPr lang="en-US" altLang="en-US" sz="700" b="1" i="0" smtClean="0"/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altLang="en-US" sz="700" b="1" i="0" baseline="0" dirty="0"/>
          </a:p>
          <a:p>
            <a:pPr algn="l">
              <a:lnSpc>
                <a:spcPct val="100000"/>
              </a:lnSpc>
            </a:pPr>
            <a:r>
              <a:rPr lang="en-US" altLang="en-US" sz="700" b="1" i="0" baseline="0" dirty="0"/>
              <a:t>JAK  -  Summer 2021</a:t>
            </a:r>
          </a:p>
        </p:txBody>
      </p:sp>
      <p:sp>
        <p:nvSpPr>
          <p:cNvPr id="11" name="Freeform 8"/>
          <p:cNvSpPr>
            <a:spLocks/>
          </p:cNvSpPr>
          <p:nvPr/>
        </p:nvSpPr>
        <p:spPr bwMode="auto">
          <a:xfrm>
            <a:off x="0" y="6355080"/>
            <a:ext cx="1218882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144" y="0"/>
              </a:cxn>
              <a:cxn ang="0">
                <a:pos x="0" y="0"/>
              </a:cxn>
            </a:cxnLst>
            <a:rect l="0" t="0" r="r" b="b"/>
            <a:pathLst>
              <a:path w="6145" h="1">
                <a:moveTo>
                  <a:pt x="0" y="0"/>
                </a:moveTo>
                <a:lnTo>
                  <a:pt x="6144" y="0"/>
                </a:lnTo>
                <a:lnTo>
                  <a:pt x="0" y="0"/>
                </a:lnTo>
              </a:path>
            </a:pathLst>
          </a:custGeom>
          <a:noFill/>
          <a:ln w="22225" cap="flat" cmpd="sng">
            <a:solidFill>
              <a:schemeClr val="accent4"/>
            </a:solidFill>
            <a:prstDash val="solid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 descr="LL_Logo_alone_blue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632" y="246888"/>
            <a:ext cx="548658" cy="531101"/>
          </a:xfrm>
          <a:prstGeom prst="rect">
            <a:avLst/>
          </a:prstGeom>
        </p:spPr>
      </p:pic>
      <p:pic>
        <p:nvPicPr>
          <p:cNvPr id="9" name="Picture 8" descr="LL_Logo_blue_nomark.pn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3496" y="6473952"/>
            <a:ext cx="2023269" cy="230071"/>
          </a:xfrm>
          <a:prstGeom prst="rect">
            <a:avLst/>
          </a:prstGeom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DD982337-22DF-B540-9C7F-56E1DBE6351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1155535" y="122301"/>
            <a:ext cx="678007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5" r:id="rId3"/>
    <p:sldLayoutId id="2147483654" r:id="rId4"/>
    <p:sldLayoutId id="2147483662" r:id="rId5"/>
    <p:sldLayoutId id="2147483656" r:id="rId6"/>
    <p:sldLayoutId id="2147483658" r:id="rId7"/>
    <p:sldLayoutId id="2147483659" r:id="rId8"/>
    <p:sldLayoutId id="2147483660" r:id="rId9"/>
    <p:sldLayoutId id="2147483661" r:id="rId10"/>
    <p:sldLayoutId id="2147483693" r:id="rId11"/>
  </p:sldLayoutIdLst>
  <p:txStyles>
    <p:titleStyle>
      <a:lvl1pPr algn="ctr" rtl="0" eaLnBrk="1" fontAlgn="base" hangingPunct="1">
        <a:lnSpc>
          <a:spcPts val="28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itchFamily="-110" charset="0"/>
        </a:defRPr>
      </a:lvl2pPr>
      <a:lvl3pPr algn="ctr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itchFamily="-110" charset="0"/>
        </a:defRPr>
      </a:lvl3pPr>
      <a:lvl4pPr algn="ctr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itchFamily="-110" charset="0"/>
        </a:defRPr>
      </a:lvl4pPr>
      <a:lvl5pPr algn="ctr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itchFamily="-110" charset="0"/>
        </a:defRPr>
      </a:lvl5pPr>
      <a:lvl6pPr marL="457200" algn="ctr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itchFamily="-110" charset="0"/>
        </a:defRPr>
      </a:lvl6pPr>
      <a:lvl7pPr marL="914400" algn="ctr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itchFamily="-110" charset="0"/>
        </a:defRPr>
      </a:lvl7pPr>
      <a:lvl8pPr marL="1371600" algn="ctr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itchFamily="-110" charset="0"/>
        </a:defRPr>
      </a:lvl8pPr>
      <a:lvl9pPr marL="1828800" algn="ctr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itchFamily="-110" charset="0"/>
        </a:defRPr>
      </a:lvl9pPr>
    </p:titleStyle>
    <p:bodyStyle>
      <a:lvl1pPr marL="342900" indent="-34290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SzPct val="125000"/>
        <a:buChar char="•"/>
        <a:defRPr sz="2000" b="1">
          <a:solidFill>
            <a:schemeClr val="tx1"/>
          </a:solidFill>
          <a:latin typeface="+mn-lt"/>
          <a:ea typeface="+mn-ea"/>
          <a:cs typeface="+mn-cs"/>
        </a:defRPr>
      </a:lvl1pPr>
      <a:lvl2pPr marL="862013" indent="-341313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SzPct val="100000"/>
        <a:buChar char="–"/>
        <a:defRPr b="1">
          <a:solidFill>
            <a:schemeClr val="tx1"/>
          </a:solidFill>
          <a:latin typeface="+mn-lt"/>
          <a:ea typeface="ＭＳ Ｐゴシック" pitchFamily="-110" charset="-128"/>
        </a:defRPr>
      </a:lvl2pPr>
      <a:lvl3pPr marL="1204913" indent="-22860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SzPct val="100000"/>
        <a:buChar char=" "/>
        <a:defRPr sz="1600" b="1">
          <a:solidFill>
            <a:schemeClr val="tx1"/>
          </a:solidFill>
          <a:latin typeface="+mn-lt"/>
          <a:ea typeface="ＭＳ Ｐゴシック" pitchFamily="-110" charset="-128"/>
        </a:defRPr>
      </a:lvl3pPr>
      <a:lvl4pPr marL="1546225" indent="-119063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SzPct val="100000"/>
        <a:buChar char=" "/>
        <a:defRPr sz="1400" b="1">
          <a:solidFill>
            <a:schemeClr val="tx1"/>
          </a:solidFill>
          <a:latin typeface="+mn-lt"/>
          <a:ea typeface="ＭＳ Ｐゴシック" pitchFamily="-110" charset="-128"/>
        </a:defRPr>
      </a:lvl4pPr>
      <a:lvl5pPr marL="182880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SzPct val="100000"/>
        <a:buChar char=" "/>
        <a:defRPr sz="1400" b="1">
          <a:solidFill>
            <a:schemeClr val="tx1"/>
          </a:solidFill>
          <a:latin typeface="+mn-lt"/>
          <a:ea typeface="ＭＳ Ｐゴシック" pitchFamily="-110" charset="-128"/>
        </a:defRPr>
      </a:lvl5pPr>
      <a:lvl6pPr marL="228600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SzPct val="100000"/>
        <a:buChar char=" "/>
        <a:defRPr sz="1400" b="1">
          <a:solidFill>
            <a:schemeClr val="tx1"/>
          </a:solidFill>
          <a:latin typeface="+mn-lt"/>
          <a:ea typeface="ＭＳ Ｐゴシック" pitchFamily="-110" charset="-128"/>
        </a:defRPr>
      </a:lvl6pPr>
      <a:lvl7pPr marL="274320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SzPct val="100000"/>
        <a:buChar char=" "/>
        <a:defRPr sz="1400" b="1">
          <a:solidFill>
            <a:schemeClr val="tx1"/>
          </a:solidFill>
          <a:latin typeface="+mn-lt"/>
          <a:ea typeface="ＭＳ Ｐゴシック" pitchFamily="-110" charset="-128"/>
        </a:defRPr>
      </a:lvl7pPr>
      <a:lvl8pPr marL="320040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SzPct val="100000"/>
        <a:buChar char=" "/>
        <a:defRPr sz="1400" b="1">
          <a:solidFill>
            <a:schemeClr val="tx1"/>
          </a:solidFill>
          <a:latin typeface="+mn-lt"/>
          <a:ea typeface="ＭＳ Ｐゴシック" pitchFamily="-110" charset="-128"/>
        </a:defRPr>
      </a:lvl8pPr>
      <a:lvl9pPr marL="365760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SzPct val="100000"/>
        <a:buChar char=" "/>
        <a:defRPr sz="1400" b="1">
          <a:solidFill>
            <a:schemeClr val="tx1"/>
          </a:solidFill>
          <a:latin typeface="+mn-lt"/>
          <a:ea typeface="ＭＳ Ｐゴシック" pitchFamily="-110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14"/>
          <p:cNvSpPr txBox="1">
            <a:spLocks noGrp="1" noChangeArrowheads="1"/>
          </p:cNvSpPr>
          <p:nvPr>
            <p:ph type="subTitle" idx="1"/>
          </p:nvPr>
        </p:nvSpPr>
        <p:spPr>
          <a:xfrm>
            <a:off x="2513014" y="1657350"/>
            <a:ext cx="7286625" cy="3200400"/>
          </a:xfrm>
          <a:noFill/>
          <a:ln/>
        </p:spPr>
        <p:txBody>
          <a:bodyPr/>
          <a:lstStyle/>
          <a:p>
            <a:pPr>
              <a:spcAft>
                <a:spcPts val="1000"/>
              </a:spcAft>
            </a:pPr>
            <a:r>
              <a:rPr lang="en-US" sz="3600" dirty="0"/>
              <a:t>Game Framework Details:</a:t>
            </a:r>
          </a:p>
          <a:p>
            <a:pPr>
              <a:spcAft>
                <a:spcPts val="1000"/>
              </a:spcAft>
            </a:pPr>
            <a:r>
              <a:rPr lang="en-US" sz="3600" dirty="0"/>
              <a:t>Part 3 – RL Training</a:t>
            </a:r>
          </a:p>
          <a:p>
            <a:pPr>
              <a:spcBef>
                <a:spcPts val="1800"/>
              </a:spcBef>
              <a:spcAft>
                <a:spcPts val="1000"/>
              </a:spcAft>
            </a:pPr>
            <a:r>
              <a:rPr lang="en-US" sz="2400" dirty="0"/>
              <a:t>Summer 2021</a:t>
            </a:r>
          </a:p>
        </p:txBody>
      </p:sp>
    </p:spTree>
    <p:extLst>
      <p:ext uri="{BB962C8B-B14F-4D97-AF65-F5344CB8AC3E}">
        <p14:creationId xmlns:p14="http://schemas.microsoft.com/office/powerpoint/2010/main" val="3076065388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6D5D5-FA55-AC4D-805F-0ED722DD1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42FE80-E296-A149-8C62-1839CC939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Dig into code base via IDE (</a:t>
            </a:r>
            <a:r>
              <a:rPr lang="en-US" dirty="0" err="1"/>
              <a:t>PyCharm</a:t>
            </a:r>
            <a:r>
              <a:rPr lang="en-US" dirty="0"/>
              <a:t>)</a:t>
            </a:r>
          </a:p>
          <a:p>
            <a:r>
              <a:rPr lang="en-US" dirty="0"/>
              <a:t>Differences between human and machine play</a:t>
            </a:r>
          </a:p>
          <a:p>
            <a:r>
              <a:rPr lang="en-US" dirty="0"/>
              <a:t>Provided RL algorithms</a:t>
            </a:r>
          </a:p>
          <a:p>
            <a:pPr lvl="1"/>
            <a:r>
              <a:rPr lang="en-US" dirty="0"/>
              <a:t>Training</a:t>
            </a:r>
          </a:p>
          <a:p>
            <a:pPr lvl="1"/>
            <a:r>
              <a:rPr lang="en-US" dirty="0"/>
              <a:t>Saved models</a:t>
            </a:r>
          </a:p>
        </p:txBody>
      </p:sp>
    </p:spTree>
    <p:extLst>
      <p:ext uri="{BB962C8B-B14F-4D97-AF65-F5344CB8AC3E}">
        <p14:creationId xmlns:p14="http://schemas.microsoft.com/office/powerpoint/2010/main" val="73422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6D5D5-FA55-AC4D-805F-0ED722DD1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42FE80-E296-A149-8C62-1839CC939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Switch to code base in IDE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4520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2404009-5353-A842-B848-DDF0864D65E8}"/>
              </a:ext>
            </a:extLst>
          </p:cNvPr>
          <p:cNvSpPr/>
          <p:nvPr/>
        </p:nvSpPr>
        <p:spPr bwMode="auto">
          <a:xfrm>
            <a:off x="4869" y="0"/>
            <a:ext cx="12183955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22412" y="0"/>
            <a:ext cx="9144000" cy="68580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tx1"/>
              </a:solidFill>
            </a:endParaRP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F88419D2-D7AD-B948-82B9-0BE7DD1CBE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clrChange>
              <a:clrFrom>
                <a:srgbClr val="1B2630"/>
              </a:clrFrom>
              <a:clrTo>
                <a:srgbClr val="1B263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81214" y="885143"/>
            <a:ext cx="8029575" cy="53242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F942DA9-9767-AC40-89F7-8E576D9C2579}"/>
              </a:ext>
            </a:extLst>
          </p:cNvPr>
          <p:cNvSpPr/>
          <p:nvPr/>
        </p:nvSpPr>
        <p:spPr>
          <a:xfrm>
            <a:off x="3037490" y="2564525"/>
            <a:ext cx="6358758" cy="2051089"/>
          </a:xfrm>
          <a:prstGeom prst="rect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tx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402497F-6BE9-864B-AACE-AE795A72321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516252" y="2606130"/>
            <a:ext cx="2294882" cy="1776684"/>
          </a:xfrm>
          <a:prstGeom prst="rect">
            <a:avLst/>
          </a:prstGeom>
          <a:ln w="34925">
            <a:solidFill>
              <a:schemeClr val="bg1"/>
            </a:solidFill>
          </a:ln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1056F372-23E1-3F48-998D-F6A35CB202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screen">
            <a:clrChange>
              <a:clrFrom>
                <a:srgbClr val="1B2630"/>
              </a:clrFrom>
              <a:clrTo>
                <a:srgbClr val="1B263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238541" y="2432359"/>
            <a:ext cx="5281884" cy="20510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7513301"/>
      </p:ext>
    </p:extLst>
  </p:cSld>
  <p:clrMapOvr>
    <a:masterClrMapping/>
  </p:clrMapOvr>
</p:sld>
</file>

<file path=ppt/theme/theme1.xml><?xml version="1.0" encoding="utf-8"?>
<a:theme xmlns:a="http://schemas.openxmlformats.org/drawingml/2006/main" name="Lincoln_2012_v16x9">
  <a:themeElements>
    <a:clrScheme name="Custom 1 1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3767"/>
      </a:accent4>
      <a:accent5>
        <a:srgbClr val="D2DCF2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5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1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pitchFamily="-110" charset="0"/>
          </a:defRPr>
        </a:defPPr>
      </a:lstStyle>
    </a:spDef>
    <a:lnDef>
      <a:spPr bwMode="auto"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ctr">
          <a:defRPr sz="1400" b="1" dirty="0"/>
        </a:defPPr>
      </a:lstStyle>
    </a:tx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Lincoln_2012_v16x9</Template>
  <TotalTime>62</TotalTime>
  <Pages>1</Pages>
  <Words>201</Words>
  <Application>Microsoft Office PowerPoint</Application>
  <PresentationFormat>Custom</PresentationFormat>
  <Paragraphs>20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ＭＳ Ｐゴシック</vt:lpstr>
      <vt:lpstr>Arial</vt:lpstr>
      <vt:lpstr>Times New Roman</vt:lpstr>
      <vt:lpstr>Wingdings</vt:lpstr>
      <vt:lpstr>Lincoln_2012_v16x9</vt:lpstr>
      <vt:lpstr>PowerPoint Presentation</vt:lpstr>
      <vt:lpstr>Overview</vt:lpstr>
      <vt:lpstr>Overview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Joel Grimm</dc:creator>
  <cp:keywords/>
  <dc:description/>
  <cp:lastModifiedBy>Kurucar, Joel - 0441 - MITLL</cp:lastModifiedBy>
  <cp:revision>11</cp:revision>
  <cp:lastPrinted>2001-06-18T18:57:59Z</cp:lastPrinted>
  <dcterms:created xsi:type="dcterms:W3CDTF">2019-03-14T14:36:12Z</dcterms:created>
  <dcterms:modified xsi:type="dcterms:W3CDTF">2021-07-05T01:18:17Z</dcterms:modified>
  <cp:category/>
</cp:coreProperties>
</file>