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0" r:id="rId2"/>
    <p:sldId id="511" r:id="rId3"/>
    <p:sldId id="508" r:id="rId4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Grimm" initials="JGG" lastIdx="2" clrIdx="0">
    <p:extLst>
      <p:ext uri="{19B8F6BF-5375-455C-9EA6-DF929625EA0E}">
        <p15:presenceInfo xmlns:p15="http://schemas.microsoft.com/office/powerpoint/2012/main" userId="Joel Grim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/>
    <p:restoredTop sz="76529"/>
  </p:normalViewPr>
  <p:slideViewPr>
    <p:cSldViewPr>
      <p:cViewPr varScale="1">
        <p:scale>
          <a:sx n="89" d="100"/>
          <a:sy n="89" d="100"/>
        </p:scale>
        <p:origin x="20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4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F294CCFB-749A-2F47-8EBA-00DE4241A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23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1783C958-1F1B-2347-8B37-D6BC4B56CB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0487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F1697-B1FD-4BA8-AF78-8F256EB6D420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927776" y="0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27776" y="8771255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926170" y="0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926170" y="8771255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93738"/>
            <a:ext cx="6153150" cy="3462337"/>
          </a:xfrm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800" dirty="0"/>
              <a:t>Check distro statement before using:</a:t>
            </a:r>
          </a:p>
          <a:p>
            <a:r>
              <a:rPr lang="en-US" sz="800" dirty="0"/>
              <a:t>DISTRIBUTION STATEMENT A. Approved for pubic release: distribution is unlimited.</a:t>
            </a:r>
          </a:p>
          <a:p>
            <a:r>
              <a:rPr lang="en-US" sz="800" dirty="0"/>
              <a:t>This material is based upon work supported under Air Force Contract No. FA8721-05-C-0002 and/or FA8702-15-D-0001. Any opinions, findings, conclusions or recommendations expressed in this material are those of the author(s) and do not necessarily reflect the views of the U.S. Air Force.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© 2021 Massachusetts Institute of Technology.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Delivered to the U.S. Government with Unlimited Rights, as defined in DFARS Part 252.227-7013 or 7014 (Feb 2014). Notwithstanding any copyright notice, U.S. Government rights in this work are defined by DFARS 252.227-7013 or DFARS 252.227-7014 as detailed above. Use of this work other than as specifically authorized by the U.S. Government may violate any copyrights that exist in this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9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0525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BE28CF-9C7C-4B04-ABED-53683CB7B66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109183" y="1389888"/>
            <a:ext cx="9970459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09183" y="3008376"/>
            <a:ext cx="9970459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76" y="5111496"/>
            <a:ext cx="3429000" cy="34544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3A108B2-08C9-D34B-96A6-22B3AB8E7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91758" y="1700784"/>
            <a:ext cx="8605310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1758" y="1252728"/>
            <a:ext cx="8605310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91758" y="5705856"/>
            <a:ext cx="8605310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3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7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6301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449" y="146304"/>
            <a:ext cx="9677927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55449" y="594360"/>
            <a:ext cx="9677927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682496"/>
            <a:ext cx="10921187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ct val="900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15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108667" y="1764792"/>
            <a:ext cx="7959303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08667" y="1316736"/>
            <a:ext cx="7959303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08667" y="5605272"/>
            <a:ext cx="7959303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5877" y="1828800"/>
            <a:ext cx="7581449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5877" y="1371600"/>
            <a:ext cx="7581449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315877" y="5230368"/>
            <a:ext cx="7581449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55449" y="100584"/>
            <a:ext cx="9677927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26608" y="6455663"/>
            <a:ext cx="1705403" cy="24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i="0" dirty="0"/>
              <a:t>BWSI</a:t>
            </a:r>
            <a:r>
              <a:rPr lang="en-US" altLang="en-US" sz="700" b="1" i="0" baseline="0" dirty="0"/>
              <a:t>-SGAI Data Analysis Python - </a:t>
            </a:r>
            <a:fld id="{321F32AB-3DDB-C54A-A434-42EC1FB733CD}" type="slidenum">
              <a:rPr lang="en-US" altLang="en-US" sz="700" b="1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1" i="0" baseline="0" dirty="0"/>
          </a:p>
          <a:p>
            <a:pPr algn="l">
              <a:lnSpc>
                <a:spcPct val="100000"/>
              </a:lnSpc>
            </a:pPr>
            <a:r>
              <a:rPr lang="en-US" altLang="en-US" sz="700" b="1" i="0" baseline="0" dirty="0"/>
              <a:t>JAK  -  Summer 2021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LL_Logo_alone_blu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46888"/>
            <a:ext cx="548658" cy="531101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96" y="6473952"/>
            <a:ext cx="2023269" cy="230071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D982337-22DF-B540-9C7F-56E1DBE635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62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93" r:id="rId11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Grp="1" noChangeArrowheads="1"/>
          </p:cNvSpPr>
          <p:nvPr>
            <p:ph type="subTitle" idx="1"/>
          </p:nvPr>
        </p:nvSpPr>
        <p:spPr>
          <a:xfrm>
            <a:off x="2513014" y="1657350"/>
            <a:ext cx="7286625" cy="3200400"/>
          </a:xfrm>
          <a:noFill/>
          <a:ln/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3600" dirty="0"/>
              <a:t>Serious Games and AI</a:t>
            </a:r>
          </a:p>
          <a:p>
            <a:pPr>
              <a:spcAft>
                <a:spcPts val="1000"/>
              </a:spcAft>
            </a:pPr>
            <a:r>
              <a:rPr lang="en-US" sz="3600" dirty="0"/>
              <a:t>Data Analysis in Python</a:t>
            </a:r>
          </a:p>
          <a:p>
            <a:pPr>
              <a:spcBef>
                <a:spcPts val="1800"/>
              </a:spcBef>
              <a:spcAft>
                <a:spcPts val="1000"/>
              </a:spcAft>
            </a:pPr>
            <a:r>
              <a:rPr lang="en-US" sz="2400" dirty="0"/>
              <a:t>Summer 2021</a:t>
            </a:r>
          </a:p>
        </p:txBody>
      </p:sp>
    </p:spTree>
    <p:extLst>
      <p:ext uri="{BB962C8B-B14F-4D97-AF65-F5344CB8AC3E}">
        <p14:creationId xmlns:p14="http://schemas.microsoft.com/office/powerpoint/2010/main" val="30760653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5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404009-5353-A842-B848-DDF0864D65E8}"/>
              </a:ext>
            </a:extLst>
          </p:cNvPr>
          <p:cNvSpPr/>
          <p:nvPr/>
        </p:nvSpPr>
        <p:spPr bwMode="auto">
          <a:xfrm>
            <a:off x="4869" y="0"/>
            <a:ext cx="1218395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2412" y="0"/>
            <a:ext cx="9144000" cy="685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88419D2-D7AD-B948-82B9-0BE7DD1C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1214" y="885143"/>
            <a:ext cx="8029575" cy="532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942DA9-9767-AC40-89F7-8E576D9C2579}"/>
              </a:ext>
            </a:extLst>
          </p:cNvPr>
          <p:cNvSpPr/>
          <p:nvPr/>
        </p:nvSpPr>
        <p:spPr>
          <a:xfrm>
            <a:off x="3037490" y="2564525"/>
            <a:ext cx="6358758" cy="205108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02497F-6BE9-864B-AACE-AE795A7232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252" y="2606130"/>
            <a:ext cx="2294882" cy="1776684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056F372-23E1-3F48-998D-F6A35CB20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8541" y="2432359"/>
            <a:ext cx="5281884" cy="2051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13301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Lincoln_2012_v16x9</Template>
  <TotalTime>32</TotalTime>
  <Pages>1</Pages>
  <Words>176</Words>
  <Application>Microsoft Office PowerPoint</Application>
  <PresentationFormat>Custom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Times New Roman</vt:lpstr>
      <vt:lpstr>Wingdings</vt:lpstr>
      <vt:lpstr>Lincoln_2012_v16x9</vt:lpstr>
      <vt:lpstr>PowerPoint Presentation</vt:lpstr>
      <vt:lpstr>Overview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Joel Grimm</dc:creator>
  <cp:keywords/>
  <dc:description/>
  <cp:lastModifiedBy>Kurucar, Joel - 0441 - MITLL</cp:lastModifiedBy>
  <cp:revision>10</cp:revision>
  <cp:lastPrinted>2001-06-18T18:57:59Z</cp:lastPrinted>
  <dcterms:created xsi:type="dcterms:W3CDTF">2019-03-14T14:36:12Z</dcterms:created>
  <dcterms:modified xsi:type="dcterms:W3CDTF">2021-07-05T01:19:25Z</dcterms:modified>
  <cp:category/>
</cp:coreProperties>
</file>