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509" r:id="rId3"/>
    <p:sldId id="510" r:id="rId4"/>
    <p:sldId id="512" r:id="rId5"/>
    <p:sldId id="513" r:id="rId6"/>
    <p:sldId id="515" r:id="rId7"/>
    <p:sldId id="514" r:id="rId8"/>
    <p:sldId id="516" r:id="rId9"/>
    <p:sldId id="517" r:id="rId10"/>
    <p:sldId id="518" r:id="rId11"/>
    <p:sldId id="508" r:id="rId12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Advanced Python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kera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Advanced Python Modules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Swap over to notebook for examples</a:t>
            </a:r>
          </a:p>
        </p:txBody>
      </p:sp>
    </p:spTree>
    <p:extLst>
      <p:ext uri="{BB962C8B-B14F-4D97-AF65-F5344CB8AC3E}">
        <p14:creationId xmlns:p14="http://schemas.microsoft.com/office/powerpoint/2010/main" val="25509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Numpy</a:t>
            </a:r>
            <a:endParaRPr lang="en-US" sz="2200" dirty="0"/>
          </a:p>
          <a:p>
            <a:r>
              <a:rPr lang="en-US" sz="2400" dirty="0" err="1"/>
              <a:t>Matplotlib</a:t>
            </a:r>
            <a:endParaRPr lang="en-US" sz="2400" dirty="0"/>
          </a:p>
          <a:p>
            <a:r>
              <a:rPr lang="en-US" sz="2400" dirty="0"/>
              <a:t>Pandas</a:t>
            </a:r>
          </a:p>
          <a:p>
            <a:r>
              <a:rPr lang="en-US" sz="2400" dirty="0" err="1"/>
              <a:t>Scipy</a:t>
            </a:r>
            <a:endParaRPr lang="en-US" sz="2400" dirty="0"/>
          </a:p>
          <a:p>
            <a:r>
              <a:rPr lang="en-US" sz="2400" dirty="0" err="1"/>
              <a:t>Scikit</a:t>
            </a:r>
            <a:r>
              <a:rPr lang="en-US" sz="2400" dirty="0"/>
              <a:t> learn</a:t>
            </a:r>
          </a:p>
          <a:p>
            <a:r>
              <a:rPr lang="en-US" sz="2400" dirty="0" err="1"/>
              <a:t>Tensorflow</a:t>
            </a:r>
            <a:r>
              <a:rPr lang="en-US" sz="2400" dirty="0"/>
              <a:t> / </a:t>
            </a:r>
            <a:r>
              <a:rPr lang="en-US" sz="2400" dirty="0" err="1"/>
              <a:t>Keras</a:t>
            </a:r>
            <a:endParaRPr lang="en-US" sz="2400" dirty="0"/>
          </a:p>
          <a:p>
            <a:r>
              <a:rPr lang="en-US" sz="2400" dirty="0" err="1"/>
              <a:t>Pytorch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453"/>
          <a:stretch/>
        </p:blipFill>
        <p:spPr>
          <a:xfrm>
            <a:off x="8478713" y="990600"/>
            <a:ext cx="3686753" cy="1178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https://numpy.org/ </a:t>
            </a:r>
            <a:endParaRPr lang="en-US" sz="2400" dirty="0"/>
          </a:p>
          <a:p>
            <a:r>
              <a:rPr lang="en-US" sz="2400" dirty="0"/>
              <a:t>When to use</a:t>
            </a:r>
          </a:p>
          <a:p>
            <a:pPr lvl="1"/>
            <a:r>
              <a:rPr lang="en-US" sz="2200" dirty="0"/>
              <a:t>Staple of python, basis of many other popular packages</a:t>
            </a:r>
          </a:p>
          <a:p>
            <a:pPr lvl="1"/>
            <a:r>
              <a:rPr lang="en-US" sz="2200" dirty="0"/>
              <a:t>Focused on the </a:t>
            </a:r>
            <a:r>
              <a:rPr lang="en-US" sz="2200" dirty="0" err="1"/>
              <a:t>ndarray</a:t>
            </a:r>
            <a:r>
              <a:rPr lang="en-US" sz="2200" dirty="0"/>
              <a:t> datatype and operations over it</a:t>
            </a:r>
          </a:p>
          <a:p>
            <a:pPr lvl="2"/>
            <a:r>
              <a:rPr lang="en-US" sz="2000" dirty="0" err="1"/>
              <a:t>Numpy</a:t>
            </a:r>
            <a:r>
              <a:rPr lang="en-US" sz="2000" dirty="0"/>
              <a:t> arrays must be heterogeneous data types unlike python lists</a:t>
            </a:r>
          </a:p>
          <a:p>
            <a:pPr lvl="1"/>
            <a:r>
              <a:rPr lang="en-US" sz="2200" dirty="0"/>
              <a:t>Performance improvements on array and matrix operations (vectorization)</a:t>
            </a:r>
          </a:p>
          <a:p>
            <a:r>
              <a:rPr lang="en-US" sz="2400" dirty="0"/>
              <a:t>Popular features</a:t>
            </a:r>
          </a:p>
          <a:p>
            <a:pPr lvl="1"/>
            <a:r>
              <a:rPr lang="en-US" sz="2200" dirty="0"/>
              <a:t>Array slicing and indexing</a:t>
            </a:r>
          </a:p>
          <a:p>
            <a:pPr lvl="1"/>
            <a:r>
              <a:rPr lang="en-US" sz="2200" dirty="0"/>
              <a:t>Universal functions (max, mean, power, etc…)</a:t>
            </a:r>
          </a:p>
          <a:p>
            <a:pPr lvl="1"/>
            <a:r>
              <a:rPr lang="en-US" sz="2200" dirty="0"/>
              <a:t>Broadcasting</a:t>
            </a:r>
          </a:p>
          <a:p>
            <a:pPr lvl="1"/>
            <a:r>
              <a:rPr lang="en-US" sz="2200" dirty="0"/>
              <a:t>Masking, comparing, and sorting</a:t>
            </a:r>
          </a:p>
          <a:p>
            <a:pPr lvl="1"/>
            <a:r>
              <a:rPr lang="en-US" sz="2200" dirty="0"/>
              <a:t>Vector computation</a:t>
            </a:r>
          </a:p>
        </p:txBody>
      </p:sp>
    </p:spTree>
    <p:extLst>
      <p:ext uri="{BB962C8B-B14F-4D97-AF65-F5344CB8AC3E}">
        <p14:creationId xmlns:p14="http://schemas.microsoft.com/office/powerpoint/2010/main" val="423889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https://matplotlib.org/</a:t>
            </a:r>
            <a:r>
              <a:rPr lang="en-US" sz="2400" dirty="0"/>
              <a:t> </a:t>
            </a:r>
          </a:p>
          <a:p>
            <a:r>
              <a:rPr lang="en-US" sz="2400" dirty="0"/>
              <a:t>When to use</a:t>
            </a:r>
          </a:p>
          <a:p>
            <a:pPr lvl="1"/>
            <a:r>
              <a:rPr lang="en-US" sz="2200" dirty="0"/>
              <a:t>Basic plotting package</a:t>
            </a:r>
          </a:p>
          <a:p>
            <a:pPr lvl="2"/>
            <a:r>
              <a:rPr lang="en-US" sz="2000" dirty="0"/>
              <a:t>More fancy plotting: </a:t>
            </a:r>
            <a:r>
              <a:rPr lang="en-US" sz="2000" dirty="0" err="1"/>
              <a:t>Seaborn</a:t>
            </a:r>
            <a:r>
              <a:rPr lang="en-US" sz="2000" dirty="0"/>
              <a:t>, </a:t>
            </a:r>
            <a:r>
              <a:rPr lang="en-US" sz="2000" dirty="0" err="1"/>
              <a:t>Ploty</a:t>
            </a:r>
            <a:r>
              <a:rPr lang="en-US" sz="2000" dirty="0"/>
              <a:t>, </a:t>
            </a:r>
            <a:r>
              <a:rPr lang="en-US" sz="2000" dirty="0" err="1"/>
              <a:t>Geoplotlib</a:t>
            </a:r>
            <a:r>
              <a:rPr lang="en-US" sz="2000" dirty="0"/>
              <a:t>, etc…</a:t>
            </a:r>
          </a:p>
          <a:p>
            <a:pPr lvl="1"/>
            <a:r>
              <a:rPr lang="en-US" sz="2200" dirty="0"/>
              <a:t>Can create static, animated, and interactive visualizations</a:t>
            </a:r>
          </a:p>
          <a:p>
            <a:pPr lvl="1"/>
            <a:r>
              <a:rPr lang="en-US" sz="2200" dirty="0"/>
              <a:t>API mirrors other popular plotting packages (</a:t>
            </a:r>
            <a:r>
              <a:rPr lang="en-US" sz="2200" dirty="0" err="1"/>
              <a:t>matlab</a:t>
            </a:r>
            <a:r>
              <a:rPr lang="en-US" sz="2200" dirty="0"/>
              <a:t>)</a:t>
            </a:r>
          </a:p>
          <a:p>
            <a:r>
              <a:rPr lang="en-US" sz="2400" dirty="0"/>
              <a:t>Popular features</a:t>
            </a:r>
          </a:p>
          <a:p>
            <a:pPr lvl="1"/>
            <a:r>
              <a:rPr lang="en-US" sz="2200" dirty="0"/>
              <a:t>Multiple plots</a:t>
            </a:r>
          </a:p>
          <a:p>
            <a:pPr lvl="1"/>
            <a:r>
              <a:rPr lang="en-US" sz="2200" dirty="0"/>
              <a:t>Scatter plot with histograms</a:t>
            </a:r>
          </a:p>
          <a:p>
            <a:pPr lvl="1"/>
            <a:r>
              <a:rPr lang="en-US" sz="2200" dirty="0" err="1"/>
              <a:t>Stackplots</a:t>
            </a:r>
            <a:endParaRPr lang="en-US" sz="2200" dirty="0"/>
          </a:p>
          <a:p>
            <a:pPr lvl="1"/>
            <a:r>
              <a:rPr lang="en-US" sz="2200" dirty="0"/>
              <a:t>Timelines</a:t>
            </a:r>
          </a:p>
          <a:p>
            <a:pPr lvl="1"/>
            <a:r>
              <a:rPr lang="en-US" sz="2200" dirty="0"/>
              <a:t>Contour plots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5812" y="640080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 many more: </a:t>
            </a:r>
            <a:r>
              <a:rPr lang="en-US" sz="1400" dirty="0">
                <a:hlinkClick r:id="rId3"/>
              </a:rPr>
              <a:t>https://matplotlib.org/gallery/index.html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1256647"/>
            <a:ext cx="476316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7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https://pandas.pydata.org/</a:t>
            </a:r>
            <a:r>
              <a:rPr lang="en-US" sz="2400" dirty="0"/>
              <a:t> </a:t>
            </a:r>
          </a:p>
          <a:p>
            <a:r>
              <a:rPr lang="en-US" sz="2400" dirty="0"/>
              <a:t>When to use</a:t>
            </a:r>
          </a:p>
          <a:p>
            <a:pPr lvl="1"/>
            <a:r>
              <a:rPr lang="en-US" sz="2200" dirty="0"/>
              <a:t>Data analysis and exploration</a:t>
            </a:r>
          </a:p>
          <a:p>
            <a:pPr lvl="2"/>
            <a:r>
              <a:rPr lang="en-US" sz="2000" dirty="0"/>
              <a:t>Many built in analysis tools</a:t>
            </a:r>
          </a:p>
          <a:p>
            <a:pPr lvl="2"/>
            <a:r>
              <a:rPr lang="en-US" sz="2000" dirty="0"/>
              <a:t>Interfaces with other analysis and visualization packages as well</a:t>
            </a:r>
          </a:p>
          <a:p>
            <a:pPr lvl="1"/>
            <a:r>
              <a:rPr lang="en-US" sz="2200" dirty="0"/>
              <a:t>Data manipulation and processing</a:t>
            </a:r>
          </a:p>
          <a:p>
            <a:r>
              <a:rPr lang="en-US" sz="2400" dirty="0"/>
              <a:t>Popular features</a:t>
            </a:r>
          </a:p>
          <a:p>
            <a:pPr lvl="1"/>
            <a:r>
              <a:rPr lang="en-US" sz="2200" dirty="0"/>
              <a:t>Importing/Exporting</a:t>
            </a:r>
          </a:p>
          <a:p>
            <a:pPr lvl="1"/>
            <a:r>
              <a:rPr lang="en-US" sz="2200" dirty="0"/>
              <a:t>Exploring</a:t>
            </a:r>
          </a:p>
          <a:p>
            <a:pPr lvl="1"/>
            <a:r>
              <a:rPr lang="en-US" sz="2200" dirty="0"/>
              <a:t>Grouping</a:t>
            </a:r>
          </a:p>
          <a:p>
            <a:pPr lvl="1"/>
            <a:r>
              <a:rPr lang="en-US" sz="2200" dirty="0"/>
              <a:t>Descriptive Stats</a:t>
            </a:r>
          </a:p>
          <a:p>
            <a:pPr lvl="1"/>
            <a:r>
              <a:rPr lang="en-US" sz="2200" dirty="0"/>
              <a:t>Basic plotting, integration with plotting packages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930729"/>
            <a:ext cx="4572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https://www.scipy.org/</a:t>
            </a:r>
            <a:r>
              <a:rPr lang="en-US" sz="2400" dirty="0"/>
              <a:t> </a:t>
            </a:r>
          </a:p>
          <a:p>
            <a:r>
              <a:rPr lang="en-US" sz="2400" dirty="0"/>
              <a:t>When to use</a:t>
            </a:r>
          </a:p>
          <a:p>
            <a:pPr lvl="1"/>
            <a:r>
              <a:rPr lang="en-US" sz="2200" dirty="0"/>
              <a:t>Generalized package for math, science, and engineering</a:t>
            </a:r>
          </a:p>
          <a:p>
            <a:pPr lvl="2"/>
            <a:r>
              <a:rPr lang="en-US" sz="2000" dirty="0"/>
              <a:t>Before you implement your own functions, check if someone else has!</a:t>
            </a:r>
          </a:p>
          <a:p>
            <a:pPr lvl="1"/>
            <a:r>
              <a:rPr lang="en-US" sz="2200" dirty="0"/>
              <a:t>Built with and/or integrated with </a:t>
            </a: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 err="1"/>
              <a:t>matplotlib</a:t>
            </a:r>
            <a:r>
              <a:rPr lang="en-US" sz="2200" dirty="0"/>
              <a:t>, pandas, and </a:t>
            </a:r>
            <a:r>
              <a:rPr lang="en-US" sz="2200" dirty="0" err="1"/>
              <a:t>sympy</a:t>
            </a:r>
            <a:endParaRPr lang="en-US" sz="2200" dirty="0"/>
          </a:p>
          <a:p>
            <a:r>
              <a:rPr lang="en-US" sz="2400" dirty="0"/>
              <a:t>Popular features</a:t>
            </a:r>
          </a:p>
          <a:p>
            <a:pPr lvl="1"/>
            <a:r>
              <a:rPr lang="en-US" sz="2200" dirty="0"/>
              <a:t>Interpolation</a:t>
            </a:r>
          </a:p>
          <a:p>
            <a:pPr lvl="1"/>
            <a:r>
              <a:rPr lang="en-US" sz="2200" dirty="0"/>
              <a:t>Linear Algebra</a:t>
            </a:r>
          </a:p>
          <a:p>
            <a:pPr lvl="1"/>
            <a:r>
              <a:rPr lang="en-US" sz="2200" dirty="0"/>
              <a:t>Fitting data</a:t>
            </a:r>
          </a:p>
          <a:p>
            <a:pPr lvl="1"/>
            <a:r>
              <a:rPr lang="en-US" sz="2200" dirty="0"/>
              <a:t>Differential Equations</a:t>
            </a:r>
          </a:p>
          <a:p>
            <a:pPr lvl="1"/>
            <a:r>
              <a:rPr lang="en-US" sz="2200" dirty="0"/>
              <a:t>Brownian Motion</a:t>
            </a:r>
          </a:p>
          <a:p>
            <a:pPr lvl="1"/>
            <a:r>
              <a:rPr lang="en-US" sz="2200" dirty="0"/>
              <a:t>Convex Hull of a 2-D 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1" y="1066800"/>
            <a:ext cx="3205098" cy="10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https://scikit-learn.org/stable/</a:t>
            </a:r>
            <a:r>
              <a:rPr lang="en-US" sz="2400" dirty="0"/>
              <a:t> </a:t>
            </a:r>
          </a:p>
          <a:p>
            <a:r>
              <a:rPr lang="en-US" sz="2400" dirty="0"/>
              <a:t>When to use</a:t>
            </a:r>
          </a:p>
          <a:p>
            <a:pPr lvl="1"/>
            <a:r>
              <a:rPr lang="en-US" sz="2200" dirty="0"/>
              <a:t>Machine learning package</a:t>
            </a:r>
          </a:p>
          <a:p>
            <a:pPr lvl="1"/>
            <a:r>
              <a:rPr lang="en-US" sz="2200" dirty="0"/>
              <a:t>Predictive data analysis</a:t>
            </a:r>
          </a:p>
          <a:p>
            <a:pPr lvl="1"/>
            <a:r>
              <a:rPr lang="en-US" sz="2200" dirty="0"/>
              <a:t>Built on </a:t>
            </a: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 err="1"/>
              <a:t>SciPy</a:t>
            </a:r>
            <a:r>
              <a:rPr lang="en-US" sz="2200" dirty="0"/>
              <a:t>, and </a:t>
            </a:r>
            <a:r>
              <a:rPr lang="en-US" sz="2200" dirty="0" err="1"/>
              <a:t>Matplotlib</a:t>
            </a:r>
            <a:endParaRPr lang="en-US" sz="2200" dirty="0"/>
          </a:p>
          <a:p>
            <a:r>
              <a:rPr lang="en-US" sz="2400" dirty="0"/>
              <a:t>Popular features</a:t>
            </a:r>
          </a:p>
          <a:p>
            <a:pPr lvl="1"/>
            <a:r>
              <a:rPr lang="en-US" sz="2200" dirty="0"/>
              <a:t>Classification</a:t>
            </a:r>
          </a:p>
          <a:p>
            <a:pPr lvl="1"/>
            <a:r>
              <a:rPr lang="en-US" sz="2200" dirty="0"/>
              <a:t>Regression</a:t>
            </a:r>
          </a:p>
          <a:p>
            <a:pPr lvl="1"/>
            <a:r>
              <a:rPr lang="en-US" sz="2200" dirty="0"/>
              <a:t>Clustering</a:t>
            </a:r>
          </a:p>
          <a:p>
            <a:pPr lvl="1"/>
            <a:r>
              <a:rPr lang="en-US" sz="2200" dirty="0"/>
              <a:t>Decision Tree</a:t>
            </a:r>
          </a:p>
          <a:p>
            <a:pPr lvl="1"/>
            <a:r>
              <a:rPr lang="en-US" sz="2200" dirty="0"/>
              <a:t>Gaussian Mixture Models</a:t>
            </a:r>
          </a:p>
          <a:p>
            <a:pPr lvl="1"/>
            <a:r>
              <a:rPr lang="en-US" sz="2200" dirty="0"/>
              <a:t>Support Vector Machines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143000"/>
            <a:ext cx="37724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0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/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https://www.tensorflow.org/api_docs/python/tf/keras</a:t>
            </a:r>
            <a:r>
              <a:rPr lang="en-US" sz="2400" dirty="0"/>
              <a:t> </a:t>
            </a:r>
          </a:p>
          <a:p>
            <a:r>
              <a:rPr lang="en-US" sz="2400" dirty="0"/>
              <a:t>When to use</a:t>
            </a:r>
          </a:p>
          <a:p>
            <a:pPr lvl="1"/>
            <a:r>
              <a:rPr lang="en-US" sz="2200" dirty="0"/>
              <a:t>Develop, train, and deploy ML models (end-to-end open source ML)</a:t>
            </a:r>
          </a:p>
          <a:p>
            <a:pPr lvl="1"/>
            <a:r>
              <a:rPr lang="en-US" sz="2200" dirty="0"/>
              <a:t>Extends to browser (</a:t>
            </a:r>
            <a:r>
              <a:rPr lang="en-US" sz="2200" dirty="0" err="1"/>
              <a:t>js</a:t>
            </a:r>
            <a:r>
              <a:rPr lang="en-US" sz="2200" dirty="0"/>
              <a:t>), mobile, </a:t>
            </a:r>
            <a:r>
              <a:rPr lang="en-US" sz="2200" dirty="0" err="1"/>
              <a:t>IoT</a:t>
            </a:r>
            <a:r>
              <a:rPr lang="en-US" sz="2200" dirty="0"/>
              <a:t>, and production environments</a:t>
            </a:r>
          </a:p>
          <a:p>
            <a:pPr lvl="1"/>
            <a:r>
              <a:rPr lang="en-US" sz="2200" dirty="0"/>
              <a:t>TF 2.0 integrated the high level simplified API </a:t>
            </a:r>
            <a:r>
              <a:rPr lang="en-US" sz="2200" dirty="0" err="1"/>
              <a:t>Keras</a:t>
            </a:r>
            <a:endParaRPr lang="en-US" sz="2200" dirty="0"/>
          </a:p>
          <a:p>
            <a:pPr lvl="2"/>
            <a:r>
              <a:rPr lang="en-US" sz="2000" dirty="0"/>
              <a:t>Makes TF much easier to use for most functions</a:t>
            </a:r>
          </a:p>
          <a:p>
            <a:pPr lvl="1"/>
            <a:r>
              <a:rPr lang="en-US" sz="2200" dirty="0"/>
              <a:t>Fully supported GPU computations</a:t>
            </a:r>
          </a:p>
          <a:p>
            <a:r>
              <a:rPr lang="en-US" sz="2400" dirty="0"/>
              <a:t>Popular features</a:t>
            </a:r>
          </a:p>
          <a:p>
            <a:pPr lvl="1"/>
            <a:r>
              <a:rPr lang="en-US" sz="2200" dirty="0"/>
              <a:t>Neural Networks</a:t>
            </a:r>
          </a:p>
          <a:p>
            <a:pPr lvl="1"/>
            <a:r>
              <a:rPr lang="en-US" sz="2200" dirty="0"/>
              <a:t>Generative Adversarial Networks (GANs)</a:t>
            </a:r>
          </a:p>
          <a:p>
            <a:pPr lvl="1"/>
            <a:r>
              <a:rPr lang="en-US" sz="2200" dirty="0"/>
              <a:t>Natural Language Processing (translation example)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04" y="3276600"/>
            <a:ext cx="2819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https://pytorch.org/ </a:t>
            </a:r>
            <a:endParaRPr lang="en-US" sz="2400" dirty="0"/>
          </a:p>
          <a:p>
            <a:r>
              <a:rPr lang="en-US" sz="2400" dirty="0"/>
              <a:t>When to use</a:t>
            </a:r>
          </a:p>
          <a:p>
            <a:pPr lvl="1"/>
            <a:r>
              <a:rPr lang="en-US" sz="2200" dirty="0"/>
              <a:t>Same concept as TF / </a:t>
            </a:r>
            <a:r>
              <a:rPr lang="en-US" sz="2200" dirty="0" err="1"/>
              <a:t>Keras</a:t>
            </a:r>
            <a:r>
              <a:rPr lang="en-US" sz="2200" dirty="0"/>
              <a:t> (different owner and maintainer)</a:t>
            </a:r>
          </a:p>
          <a:p>
            <a:pPr lvl="2"/>
            <a:r>
              <a:rPr lang="en-US" sz="2000" dirty="0"/>
              <a:t>Google vs Facebook</a:t>
            </a:r>
          </a:p>
          <a:p>
            <a:pPr lvl="1"/>
            <a:r>
              <a:rPr lang="en-US" sz="2200" dirty="0"/>
              <a:t>Dynamic computational graph (TF uses a static graph)</a:t>
            </a:r>
          </a:p>
          <a:p>
            <a:pPr lvl="2"/>
            <a:r>
              <a:rPr lang="en-US" sz="2000" dirty="0"/>
              <a:t>Makes some things like recurrent neural networks easier</a:t>
            </a:r>
          </a:p>
          <a:p>
            <a:pPr lvl="1"/>
            <a:r>
              <a:rPr lang="en-US" sz="2200" dirty="0"/>
              <a:t>Before TF 2.0, </a:t>
            </a:r>
            <a:r>
              <a:rPr lang="en-US" sz="2200" dirty="0" err="1"/>
              <a:t>Pytorch</a:t>
            </a:r>
            <a:r>
              <a:rPr lang="en-US" sz="2200" dirty="0"/>
              <a:t> was much easier to use</a:t>
            </a:r>
          </a:p>
          <a:p>
            <a:pPr lvl="1"/>
            <a:r>
              <a:rPr lang="en-US" sz="2200" dirty="0"/>
              <a:t>TF is better for production and has more utilities (</a:t>
            </a:r>
            <a:r>
              <a:rPr lang="en-US" sz="2200" dirty="0" err="1"/>
              <a:t>TensorBoard</a:t>
            </a:r>
            <a:r>
              <a:rPr lang="en-US" sz="2200" dirty="0"/>
              <a:t>)</a:t>
            </a:r>
          </a:p>
          <a:p>
            <a:r>
              <a:rPr lang="en-US" sz="2400" dirty="0"/>
              <a:t>Popular features</a:t>
            </a:r>
          </a:p>
          <a:p>
            <a:pPr lvl="1"/>
            <a:r>
              <a:rPr lang="en-US" sz="2200" dirty="0"/>
              <a:t>Neural Networks</a:t>
            </a:r>
          </a:p>
          <a:p>
            <a:pPr lvl="1"/>
            <a:r>
              <a:rPr lang="en-US" sz="2200" dirty="0"/>
              <a:t>Generative Adversarial Networks (GANs)</a:t>
            </a:r>
          </a:p>
          <a:p>
            <a:pPr lvl="1"/>
            <a:r>
              <a:rPr lang="en-US" sz="2200" dirty="0"/>
              <a:t>Long-Short Term Memory (LSTM): Dynamic Quantization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1828800"/>
            <a:ext cx="2605087" cy="16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5938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2425</TotalTime>
  <Pages>1</Pages>
  <Words>656</Words>
  <Application>Microsoft Office PowerPoint</Application>
  <PresentationFormat>Custom</PresentationFormat>
  <Paragraphs>112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Numpy</vt:lpstr>
      <vt:lpstr>Matplotlib</vt:lpstr>
      <vt:lpstr>Pandas</vt:lpstr>
      <vt:lpstr>Scipy</vt:lpstr>
      <vt:lpstr>Scikit-Learn</vt:lpstr>
      <vt:lpstr>Tensorflow / Keras</vt:lpstr>
      <vt:lpstr>Pytorch</vt:lpstr>
      <vt:lpstr>Examples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26</cp:revision>
  <cp:lastPrinted>2001-06-18T18:57:59Z</cp:lastPrinted>
  <dcterms:created xsi:type="dcterms:W3CDTF">2019-03-14T14:36:12Z</dcterms:created>
  <dcterms:modified xsi:type="dcterms:W3CDTF">2021-07-05T01:28:14Z</dcterms:modified>
  <cp:category/>
</cp:coreProperties>
</file>