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D1AF-A7C6-4BBB-8DAE-93B4ABAE3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9176-E964-4CAE-9A49-13006031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2F25-0236-463F-B3CE-5DEDCD69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0464-442A-43D2-A2B5-E796C2C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DD05-66EE-4E11-8A84-2044C0AC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5B39-81C2-4875-A003-AD596F84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5995-6899-40D4-BEB8-4FF9E319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A358-BB11-4D27-9BE7-AD22F32B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51EF-9F62-409E-9213-5A43845F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1A35-ABFC-4EE8-9194-ABD5BFAD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483C3-24CC-48C0-A94A-346DE7865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E1EDF-76CF-4618-86CB-31998691D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31F7-E55B-4624-99D2-287159C6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DA22-E919-46FA-9F29-EE6F69D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E2F4-E3FD-4FD4-AA76-C41C5C9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1248-A601-4640-9117-BA50EB0D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6134-E7B7-4037-A442-60C4F41E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A3D7-B5C3-4237-9838-F49069E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ACF5-C526-440F-9C79-3D7EB2BE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B31E-6CF1-4CD3-83E2-48BEE2F7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3DBF-B104-4EFB-90B4-D632605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3F3A-9C46-4520-B8CE-FC17415B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D72-F907-4B22-B433-A2F698B1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C387-6136-43BB-8FD1-AF1291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62C0-1AEC-4B60-ABC2-3C595936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56DD-7880-490E-A11C-1D445087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2023-89C4-4D65-92A0-2E9547FCC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2B60-71A0-4807-A008-F4A466FA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14E8-7988-4CD1-8A07-1670EDA9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E2CD2-C8C8-4696-B6AE-4F9E1BFB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069AA-490B-4A0D-ACEC-FF352F33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4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B8FE-1869-4207-8631-DE6F3324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BBB0-0741-4C7B-A793-9521CB8C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05BB-6E6F-46A8-A725-86729736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D0E3D-2708-4972-83D5-84887B6ED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287D-085C-4D8C-9701-E0CA5B88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28B22-49F5-4BC9-A7F1-67DB63B8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B9DF8-AF0F-45CB-BA99-A3254AF2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15671-5852-425D-8F35-821A6DFB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D0AC-E13C-4AEE-88C6-06FF98BF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5D61B-1991-4C8E-B4D1-D2CDBA6D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4A53D-F022-4E76-944B-C6072A56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439D6-FDF2-40CE-9838-B6CB916D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6099C-0D2B-4C42-8C67-66973D82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3FAFF-454A-4024-A285-941BA722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98365-7411-4EA4-ABF0-0AC3823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A7BF-E8BC-4C5D-86AD-4F5064F7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79C6-8607-408E-9886-B88CA4D0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EF593-8483-49C4-8353-00D2EB1C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DFEF2-415A-4269-A181-A5F25FEA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DAB77-2515-4232-BCCD-28581CA9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7BAA9-EC35-4D93-B333-AFE096AD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B92F-F994-44D6-9AD7-31B18E21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47687-2991-4E9A-A24B-BA4D7602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0B347-D41D-46E5-8A26-A2CE3155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C158-3615-4BC3-86B8-D1B66327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07D8-1DF7-464D-A4E5-7E270B95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EA24-1303-4D01-936C-BF404856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6EB53-EEA9-4F80-A7A7-F756A890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25767-93EB-4EC9-BCD7-ADF56A69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EAB5-CABB-4043-AC70-3AB25EA9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AB4A-7AF7-40F7-B75D-CCFEEFA29C42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9B1B-137F-4D53-90B5-155F2679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215-3837-455C-A085-FA3ABCCBA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C31-3139-4845-B2BB-F04DA3E16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D2EAC6-8D77-4C2A-9D9E-242681ED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28" y="0"/>
            <a:ext cx="1955800" cy="29718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40DCC5-188B-4871-97B4-ACCC6D8AE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28" y="0"/>
            <a:ext cx="1905000" cy="2971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FD832E-5AF7-47D4-8458-EED3E6219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28" y="3060700"/>
            <a:ext cx="2489200" cy="3771900"/>
          </a:xfrm>
          <a:prstGeom prst="rect">
            <a:avLst/>
          </a:prstGeom>
        </p:spPr>
      </p:pic>
      <p:pic>
        <p:nvPicPr>
          <p:cNvPr id="13" name="Picture 12" descr="A sign on a pole&#10;&#10;Description automatically generated">
            <a:extLst>
              <a:ext uri="{FF2B5EF4-FFF2-40B4-BE49-F238E27FC236}">
                <a16:creationId xmlns:a16="http://schemas.microsoft.com/office/drawing/2014/main" id="{FCF0B75C-B151-4A21-AE8E-6337821D2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128" y="0"/>
            <a:ext cx="2197100" cy="2971800"/>
          </a:xfrm>
          <a:prstGeom prst="rect">
            <a:avLst/>
          </a:prstGeom>
        </p:spPr>
      </p:pic>
      <p:pic>
        <p:nvPicPr>
          <p:cNvPr id="16" name="Picture 15" descr="A picture containing table, sitting, photo, holding&#10;&#10;Description automatically generated">
            <a:extLst>
              <a:ext uri="{FF2B5EF4-FFF2-40B4-BE49-F238E27FC236}">
                <a16:creationId xmlns:a16="http://schemas.microsoft.com/office/drawing/2014/main" id="{92B3AA6A-634A-4FA5-8A33-56CF56D48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328" y="0"/>
            <a:ext cx="1905000" cy="297180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B931052-C29D-49E0-A831-A7F5D1556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8" y="0"/>
            <a:ext cx="1905000" cy="2971800"/>
          </a:xfrm>
          <a:prstGeom prst="rect">
            <a:avLst/>
          </a:prstGeom>
        </p:spPr>
      </p:pic>
      <p:pic>
        <p:nvPicPr>
          <p:cNvPr id="20" name="Picture 1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1D8451D-EBD6-4142-B73E-F06104981B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528" y="3060700"/>
            <a:ext cx="2552700" cy="37719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763BAE0-AE24-4008-B33A-6D1243C74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8" y="3060700"/>
            <a:ext cx="2476500" cy="3771900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5A14F233-44E8-48E5-A441-BCAD708DF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28" y="3060700"/>
            <a:ext cx="2425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8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Seater</dc:creator>
  <cp:lastModifiedBy>Kurucar, Joel - 0441 - MITLL</cp:lastModifiedBy>
  <cp:revision>2</cp:revision>
  <dcterms:created xsi:type="dcterms:W3CDTF">2020-07-09T18:37:41Z</dcterms:created>
  <dcterms:modified xsi:type="dcterms:W3CDTF">2021-07-05T01:39:00Z</dcterms:modified>
</cp:coreProperties>
</file>