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9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6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3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4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39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9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0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4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FF16-1DBB-4FFC-8B0B-ED38E1B391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6712-6E66-4E2D-AC29-449252956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1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jpe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94" y="805011"/>
            <a:ext cx="5304762" cy="42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8" y="1178918"/>
            <a:ext cx="1479358" cy="160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3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182815" y="1626577"/>
            <a:ext cx="199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892669" y="1626577"/>
            <a:ext cx="290147" cy="58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901462" y="2198077"/>
            <a:ext cx="1987062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888524" y="1626577"/>
            <a:ext cx="290146" cy="58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892669" y="2198077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88524" y="2206870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82815" y="1626577"/>
            <a:ext cx="0" cy="15650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178670" y="1626577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182815" y="3191608"/>
            <a:ext cx="19958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892669" y="3771901"/>
            <a:ext cx="199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901462" y="3191608"/>
            <a:ext cx="281354" cy="589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888524" y="3191608"/>
            <a:ext cx="294542" cy="58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018690" y="3528649"/>
            <a:ext cx="19958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014545" y="1963618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018690" y="1972410"/>
            <a:ext cx="1987062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018690" y="1963619"/>
            <a:ext cx="0" cy="15650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037990" y="1916723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3036275" y="1922589"/>
            <a:ext cx="1987062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050927" y="1926985"/>
            <a:ext cx="0" cy="15650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046534" y="3496410"/>
            <a:ext cx="19958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43490" y="1732922"/>
            <a:ext cx="68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57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718406" y="3736735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516416" y="2725647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975425" y="1946180"/>
            <a:ext cx="45719" cy="160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009526" y="1940175"/>
            <a:ext cx="45719" cy="160166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009526" y="1911153"/>
            <a:ext cx="2005019" cy="6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012826" y="3496563"/>
            <a:ext cx="1990289" cy="4571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239322" y="33073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5042389" y="3541838"/>
            <a:ext cx="136281" cy="23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888524" y="3771458"/>
            <a:ext cx="557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5029937" y="3517382"/>
            <a:ext cx="584866" cy="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5167295" y="3198318"/>
            <a:ext cx="584866" cy="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5206511" y="3198318"/>
            <a:ext cx="143700" cy="28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493775" y="4968599"/>
            <a:ext cx="9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Heatmap</a:t>
            </a:r>
            <a:endParaRPr lang="zh-CN" altLang="en-US" sz="1400" dirty="0"/>
          </a:p>
        </p:txBody>
      </p:sp>
      <p:sp>
        <p:nvSpPr>
          <p:cNvPr id="74" name="文本框 73"/>
          <p:cNvSpPr txBox="1"/>
          <p:nvPr/>
        </p:nvSpPr>
        <p:spPr>
          <a:xfrm>
            <a:off x="6841444" y="2639377"/>
            <a:ext cx="9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PAFs</a:t>
            </a:r>
            <a:endParaRPr lang="zh-CN" altLang="en-US" sz="1400" dirty="0"/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5590390" y="2525153"/>
            <a:ext cx="545453" cy="59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402497" y="3878341"/>
            <a:ext cx="472797" cy="5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7910769" y="3421930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914914" y="4977330"/>
            <a:ext cx="199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914914" y="3409837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5923707" y="3425277"/>
            <a:ext cx="1987062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58" idx="3"/>
          </p:cNvCxnSpPr>
          <p:nvPr/>
        </p:nvCxnSpPr>
        <p:spPr>
          <a:xfrm flipH="1">
            <a:off x="4885713" y="3519423"/>
            <a:ext cx="117402" cy="24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7910769" y="4738648"/>
            <a:ext cx="117402" cy="24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6041109" y="4733021"/>
            <a:ext cx="1987062" cy="87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5920801" y="4733305"/>
            <a:ext cx="117402" cy="2493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8028171" y="3193358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6038203" y="3193358"/>
            <a:ext cx="199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7916434" y="3182671"/>
            <a:ext cx="117402" cy="24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920801" y="3193369"/>
            <a:ext cx="117402" cy="24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6038203" y="3193357"/>
            <a:ext cx="0" cy="15650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58" idx="3"/>
          </p:cNvCxnSpPr>
          <p:nvPr/>
        </p:nvCxnSpPr>
        <p:spPr>
          <a:xfrm flipH="1">
            <a:off x="5003115" y="3198318"/>
            <a:ext cx="175555" cy="32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212751" y="2364600"/>
            <a:ext cx="175555" cy="32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216896" y="2683299"/>
            <a:ext cx="199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6401244" y="2367636"/>
            <a:ext cx="1987062" cy="87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6194398" y="2372032"/>
            <a:ext cx="175555" cy="3211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194398" y="1135072"/>
            <a:ext cx="199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6194398" y="1135072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8190253" y="1128106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8388306" y="807001"/>
            <a:ext cx="0" cy="156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8190253" y="817052"/>
            <a:ext cx="175555" cy="32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6194398" y="808623"/>
            <a:ext cx="175555" cy="32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6385416" y="817052"/>
            <a:ext cx="199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385416" y="817052"/>
            <a:ext cx="0" cy="15650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6042307" y="3121733"/>
            <a:ext cx="2005019" cy="6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8013088" y="3114783"/>
            <a:ext cx="45719" cy="160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6045298" y="4680869"/>
            <a:ext cx="1990289" cy="4571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6050156" y="3114782"/>
            <a:ext cx="45719" cy="160166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5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6" y="490905"/>
            <a:ext cx="11219047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8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1596518"/>
            <a:ext cx="3248416" cy="833532"/>
          </a:xfrm>
        </p:spPr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：右膝盖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45" y="365125"/>
            <a:ext cx="4895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0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2313"/>
            <a:ext cx="9707880" cy="469438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5488443"/>
            <a:ext cx="7815072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tmp2_odd = np.amax((tmp2[::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:])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从序号0开始每隔2记步，0,2,4,6,8,10，...36，这些层取绝对值后的最大值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tmp2_even = np.amax((tmp2[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:])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不取绝对值 ，有些值就没有哈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925568" y="3572256"/>
            <a:ext cx="1962912" cy="129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8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13" y="216281"/>
            <a:ext cx="6362088" cy="53597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06880" y="5900928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左下为裙子 左腿的</a:t>
            </a:r>
            <a:r>
              <a:rPr lang="en-US" altLang="zh-CN" dirty="0" err="1"/>
              <a:t>paf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8747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524" y="1829865"/>
            <a:ext cx="5580952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1633728" y="1536192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五边形 7"/>
          <p:cNvSpPr/>
          <p:nvPr/>
        </p:nvSpPr>
        <p:spPr>
          <a:xfrm>
            <a:off x="2036064" y="1194816"/>
            <a:ext cx="707136" cy="6339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544" y="1398508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</a:t>
            </a:r>
          </a:p>
        </p:txBody>
      </p:sp>
      <p:cxnSp>
        <p:nvCxnSpPr>
          <p:cNvPr id="11" name="直接箭头连接符 10"/>
          <p:cNvCxnSpPr>
            <a:stCxn id="8" idx="5"/>
          </p:cNvCxnSpPr>
          <p:nvPr/>
        </p:nvCxnSpPr>
        <p:spPr>
          <a:xfrm flipV="1">
            <a:off x="2743199" y="1085088"/>
            <a:ext cx="573025" cy="35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00528" y="1640668"/>
            <a:ext cx="615696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38144" y="829056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99104" y="890016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60064" y="950976"/>
            <a:ext cx="585216" cy="438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89376" y="1755648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50336" y="1816608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11296" y="1877568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236720" y="1133856"/>
            <a:ext cx="46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五边形 25"/>
          <p:cNvSpPr/>
          <p:nvPr/>
        </p:nvSpPr>
        <p:spPr>
          <a:xfrm>
            <a:off x="4700016" y="755904"/>
            <a:ext cx="707136" cy="6339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5173" y="9108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NMS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407152" y="1109472"/>
            <a:ext cx="542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61888" y="872572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022848" y="933532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83808" y="994492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" y="1170259"/>
            <a:ext cx="1097280" cy="82296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19" y="2182368"/>
            <a:ext cx="853029" cy="64326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904" y="2413468"/>
            <a:ext cx="857112" cy="63577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484" y="256032"/>
            <a:ext cx="7969612" cy="61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1633728" y="1536192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五边形 7"/>
          <p:cNvSpPr/>
          <p:nvPr/>
        </p:nvSpPr>
        <p:spPr>
          <a:xfrm>
            <a:off x="2036064" y="1194816"/>
            <a:ext cx="707136" cy="6339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544" y="1398508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</a:t>
            </a:r>
          </a:p>
        </p:txBody>
      </p:sp>
      <p:cxnSp>
        <p:nvCxnSpPr>
          <p:cNvPr id="11" name="直接箭头连接符 10"/>
          <p:cNvCxnSpPr>
            <a:stCxn id="8" idx="5"/>
          </p:cNvCxnSpPr>
          <p:nvPr/>
        </p:nvCxnSpPr>
        <p:spPr>
          <a:xfrm flipV="1">
            <a:off x="2743199" y="1149907"/>
            <a:ext cx="342278" cy="28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00528" y="1640668"/>
            <a:ext cx="452100" cy="24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36720" y="1133856"/>
            <a:ext cx="46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五边形 25"/>
          <p:cNvSpPr/>
          <p:nvPr/>
        </p:nvSpPr>
        <p:spPr>
          <a:xfrm>
            <a:off x="4700016" y="755904"/>
            <a:ext cx="707136" cy="6339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5173" y="9108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NMS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407152" y="1109472"/>
            <a:ext cx="542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61888" y="872572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022848" y="933532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83808" y="994492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741406" y="67845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802366" y="73941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863326" y="80037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863326" y="93522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偶匹配</a:t>
            </a:r>
            <a:endParaRPr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5949696" y="63398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010656" y="69494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071616" y="75590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207569" y="81241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关键点</a:t>
            </a:r>
            <a:endParaRPr lang="en-US" altLang="zh-CN" dirty="0"/>
          </a:p>
          <a:p>
            <a:r>
              <a:rPr lang="zh-CN" altLang="en-US" dirty="0"/>
              <a:t>候选者</a:t>
            </a:r>
            <a:endParaRPr lang="en-US" altLang="zh-CN" dirty="0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7298423" y="945167"/>
            <a:ext cx="481070" cy="2047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>
            <a:off x="7260336" y="933532"/>
            <a:ext cx="481070" cy="261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371699" y="1299292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432659" y="1360252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493619" y="1421212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386792" y="159263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管道整合</a:t>
            </a:r>
            <a:endParaRPr lang="en-US" altLang="zh-CN" dirty="0"/>
          </a:p>
        </p:txBody>
      </p:sp>
      <p:sp>
        <p:nvSpPr>
          <p:cNvPr id="59" name="正五边形 58"/>
          <p:cNvSpPr/>
          <p:nvPr/>
        </p:nvSpPr>
        <p:spPr>
          <a:xfrm>
            <a:off x="8281770" y="2697071"/>
            <a:ext cx="707136" cy="6339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312250" y="2764816"/>
            <a:ext cx="64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分配算法</a:t>
            </a:r>
          </a:p>
        </p:txBody>
      </p:sp>
      <p:sp>
        <p:nvSpPr>
          <p:cNvPr id="61" name="正五边形 60"/>
          <p:cNvSpPr/>
          <p:nvPr/>
        </p:nvSpPr>
        <p:spPr>
          <a:xfrm>
            <a:off x="5746735" y="2752173"/>
            <a:ext cx="707136" cy="6339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2500" y="2932622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融合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785887" y="2871273"/>
            <a:ext cx="1150945" cy="439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048024" y="2903315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65" y="2807907"/>
            <a:ext cx="989161" cy="737680"/>
          </a:xfrm>
          <a:prstGeom prst="rect">
            <a:avLst/>
          </a:prstGeom>
        </p:spPr>
      </p:pic>
      <p:cxnSp>
        <p:nvCxnSpPr>
          <p:cNvPr id="67" name="肘形连接符 66"/>
          <p:cNvCxnSpPr>
            <a:stCxn id="40" idx="3"/>
            <a:endCxn id="50" idx="0"/>
          </p:cNvCxnSpPr>
          <p:nvPr/>
        </p:nvCxnSpPr>
        <p:spPr>
          <a:xfrm>
            <a:off x="9052046" y="1160038"/>
            <a:ext cx="914013" cy="139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4534910" y="1901691"/>
            <a:ext cx="4836789" cy="3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2"/>
          </p:cNvCxnSpPr>
          <p:nvPr/>
        </p:nvCxnSpPr>
        <p:spPr>
          <a:xfrm>
            <a:off x="10087979" y="2140540"/>
            <a:ext cx="0" cy="33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0" idx="1"/>
            <a:endCxn id="63" idx="3"/>
          </p:cNvCxnSpPr>
          <p:nvPr/>
        </p:nvCxnSpPr>
        <p:spPr>
          <a:xfrm flipH="1">
            <a:off x="7936832" y="3087982"/>
            <a:ext cx="375418" cy="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6454558" y="3084949"/>
            <a:ext cx="375418" cy="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5344615" y="3081917"/>
            <a:ext cx="375418" cy="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4" y="1072896"/>
            <a:ext cx="1097280" cy="82296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619" y="2499260"/>
            <a:ext cx="1363001" cy="1165314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83" idx="1"/>
            <a:endCxn id="60" idx="3"/>
          </p:cNvCxnSpPr>
          <p:nvPr/>
        </p:nvCxnSpPr>
        <p:spPr>
          <a:xfrm flipH="1">
            <a:off x="8958426" y="3081917"/>
            <a:ext cx="535193" cy="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936" y="2634438"/>
            <a:ext cx="1276190" cy="100952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95" y="1000601"/>
            <a:ext cx="1276190" cy="1000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588" y="812412"/>
            <a:ext cx="636433" cy="497212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9202" y="812411"/>
            <a:ext cx="600683" cy="46604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2233" y="1629797"/>
            <a:ext cx="1253938" cy="51992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389632" y="31767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关键点置信图</a:t>
            </a:r>
          </a:p>
        </p:txBody>
      </p:sp>
    </p:spTree>
    <p:extLst>
      <p:ext uri="{BB962C8B-B14F-4D97-AF65-F5344CB8AC3E}">
        <p14:creationId xmlns:p14="http://schemas.microsoft.com/office/powerpoint/2010/main" val="56438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1633728" y="1536192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五边形 7"/>
          <p:cNvSpPr/>
          <p:nvPr/>
        </p:nvSpPr>
        <p:spPr>
          <a:xfrm>
            <a:off x="2036064" y="1194816"/>
            <a:ext cx="707136" cy="6339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6544" y="1398508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</a:t>
            </a:r>
          </a:p>
        </p:txBody>
      </p:sp>
      <p:cxnSp>
        <p:nvCxnSpPr>
          <p:cNvPr id="11" name="直接箭头连接符 10"/>
          <p:cNvCxnSpPr>
            <a:stCxn id="8" idx="5"/>
          </p:cNvCxnSpPr>
          <p:nvPr/>
        </p:nvCxnSpPr>
        <p:spPr>
          <a:xfrm flipV="1">
            <a:off x="2743199" y="1149907"/>
            <a:ext cx="342278" cy="28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00528" y="1640668"/>
            <a:ext cx="452100" cy="24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213589" y="668786"/>
            <a:ext cx="1048416" cy="57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74549" y="729746"/>
            <a:ext cx="1048416" cy="57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35508" y="790707"/>
            <a:ext cx="1048357" cy="599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13588" y="169419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74548" y="175515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35508" y="181611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236720" y="1133856"/>
            <a:ext cx="46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五边形 25"/>
          <p:cNvSpPr/>
          <p:nvPr/>
        </p:nvSpPr>
        <p:spPr>
          <a:xfrm>
            <a:off x="4700016" y="755904"/>
            <a:ext cx="707136" cy="6339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5173" y="9108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NMS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407152" y="1109472"/>
            <a:ext cx="542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61888" y="872572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022848" y="933532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83808" y="994492"/>
            <a:ext cx="646176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4874" y="790706"/>
            <a:ext cx="10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热图</a:t>
            </a:r>
          </a:p>
        </p:txBody>
      </p:sp>
      <p:sp>
        <p:nvSpPr>
          <p:cNvPr id="27" name="矩形 26"/>
          <p:cNvSpPr/>
          <p:nvPr/>
        </p:nvSpPr>
        <p:spPr>
          <a:xfrm>
            <a:off x="3201397" y="595728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262357" y="656688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323317" y="717648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45161" y="804518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热图</a:t>
            </a:r>
            <a:endParaRPr lang="en-US" altLang="zh-CN" dirty="0"/>
          </a:p>
          <a:p>
            <a:r>
              <a:rPr lang="en-US" altLang="zh-CN" dirty="0" err="1"/>
              <a:t>Heatmap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361159" y="198659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</a:t>
            </a:r>
            <a:r>
              <a:rPr lang="en-US" altLang="zh-CN" dirty="0"/>
              <a:t>PAFS</a:t>
            </a:r>
          </a:p>
        </p:txBody>
      </p:sp>
      <p:sp>
        <p:nvSpPr>
          <p:cNvPr id="38" name="矩形 37"/>
          <p:cNvSpPr/>
          <p:nvPr/>
        </p:nvSpPr>
        <p:spPr>
          <a:xfrm>
            <a:off x="7741406" y="67845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802366" y="73941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863326" y="80037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863326" y="93522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偶匹配</a:t>
            </a:r>
            <a:endParaRPr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5949696" y="63398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010656" y="69494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071616" y="755904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207569" y="81241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关键点</a:t>
            </a:r>
            <a:endParaRPr lang="en-US" altLang="zh-CN" dirty="0"/>
          </a:p>
          <a:p>
            <a:r>
              <a:rPr lang="zh-CN" altLang="en-US" dirty="0"/>
              <a:t>候选者</a:t>
            </a:r>
            <a:endParaRPr lang="en-US" altLang="zh-CN" dirty="0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7298423" y="945167"/>
            <a:ext cx="481070" cy="2047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>
            <a:off x="7260336" y="933532"/>
            <a:ext cx="481070" cy="261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371699" y="1299292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432659" y="1360252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493619" y="1421212"/>
            <a:ext cx="1188720" cy="71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386792" y="159263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分支整合</a:t>
            </a:r>
            <a:endParaRPr lang="en-US" altLang="zh-CN" dirty="0"/>
          </a:p>
        </p:txBody>
      </p:sp>
      <p:sp>
        <p:nvSpPr>
          <p:cNvPr id="59" name="正五边形 58"/>
          <p:cNvSpPr/>
          <p:nvPr/>
        </p:nvSpPr>
        <p:spPr>
          <a:xfrm>
            <a:off x="9734411" y="2540033"/>
            <a:ext cx="707136" cy="6339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764891" y="2607778"/>
            <a:ext cx="64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分配算法</a:t>
            </a:r>
          </a:p>
        </p:txBody>
      </p:sp>
      <p:sp>
        <p:nvSpPr>
          <p:cNvPr id="61" name="正五边形 60"/>
          <p:cNvSpPr/>
          <p:nvPr/>
        </p:nvSpPr>
        <p:spPr>
          <a:xfrm>
            <a:off x="7199376" y="2595135"/>
            <a:ext cx="707136" cy="6339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255141" y="2775584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融合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8238528" y="2714235"/>
            <a:ext cx="1150945" cy="439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500665" y="2746277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06" y="2650869"/>
            <a:ext cx="989161" cy="737680"/>
          </a:xfrm>
          <a:prstGeom prst="rect">
            <a:avLst/>
          </a:prstGeom>
        </p:spPr>
      </p:pic>
      <p:cxnSp>
        <p:nvCxnSpPr>
          <p:cNvPr id="67" name="肘形连接符 66"/>
          <p:cNvCxnSpPr>
            <a:stCxn id="40" idx="3"/>
            <a:endCxn id="50" idx="0"/>
          </p:cNvCxnSpPr>
          <p:nvPr/>
        </p:nvCxnSpPr>
        <p:spPr>
          <a:xfrm>
            <a:off x="9052046" y="1160038"/>
            <a:ext cx="914013" cy="139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4534910" y="1901691"/>
            <a:ext cx="4836789" cy="3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2"/>
          </p:cNvCxnSpPr>
          <p:nvPr/>
        </p:nvCxnSpPr>
        <p:spPr>
          <a:xfrm>
            <a:off x="10087979" y="2140540"/>
            <a:ext cx="0" cy="33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0" idx="1"/>
            <a:endCxn id="63" idx="3"/>
          </p:cNvCxnSpPr>
          <p:nvPr/>
        </p:nvCxnSpPr>
        <p:spPr>
          <a:xfrm flipH="1">
            <a:off x="9389473" y="2930944"/>
            <a:ext cx="375418" cy="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7907199" y="2927911"/>
            <a:ext cx="375418" cy="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6797256" y="2924879"/>
            <a:ext cx="375418" cy="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4" y="1072896"/>
            <a:ext cx="1097280" cy="82296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73" y="4468434"/>
            <a:ext cx="862670" cy="7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5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</TotalTime>
  <Words>123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9：右膝盖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123</cp:lastModifiedBy>
  <cp:revision>25</cp:revision>
  <dcterms:created xsi:type="dcterms:W3CDTF">2019-02-18T07:24:54Z</dcterms:created>
  <dcterms:modified xsi:type="dcterms:W3CDTF">2019-03-22T16:33:07Z</dcterms:modified>
</cp:coreProperties>
</file>