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3" r:id="rId2"/>
    <p:sldId id="257" r:id="rId3"/>
    <p:sldId id="291" r:id="rId4"/>
    <p:sldId id="258" r:id="rId5"/>
    <p:sldId id="317" r:id="rId6"/>
    <p:sldId id="295" r:id="rId7"/>
    <p:sldId id="262" r:id="rId8"/>
    <p:sldId id="278" r:id="rId9"/>
    <p:sldId id="314" r:id="rId10"/>
    <p:sldId id="316" r:id="rId11"/>
    <p:sldId id="296" r:id="rId12"/>
    <p:sldId id="315" r:id="rId13"/>
    <p:sldId id="264" r:id="rId14"/>
  </p:sldIdLst>
  <p:sldSz cx="12192000" cy="6858000"/>
  <p:notesSz cx="6858000" cy="9144000"/>
  <p:embeddedFontLst>
    <p:embeddedFont>
      <p:font typeface="等线" panose="02010600030101010101" pitchFamily="2" charset="-122"/>
      <p:regular r:id="rId15"/>
      <p:bold r:id="rId16"/>
    </p:embeddedFont>
    <p:embeddedFont>
      <p:font typeface="微软雅黑 Light" panose="020B0502040204020203" pitchFamily="34" charset="-122"/>
      <p:regular r:id="rId17"/>
    </p:embeddedFont>
    <p:embeddedFont>
      <p:font typeface="等线 Light" panose="02010600030101010101" pitchFamily="2" charset="-122"/>
      <p:regular r:id="rId18"/>
    </p:embeddedFont>
    <p:embeddedFont>
      <p:font typeface="微软雅黑" panose="020B0503020204020204" pitchFamily="34" charset="-122"/>
      <p:regular r:id="rId19"/>
      <p:bold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0FC"/>
    <a:srgbClr val="3F8FFE"/>
    <a:srgbClr val="16377C"/>
    <a:srgbClr val="1D306A"/>
    <a:srgbClr val="18367E"/>
    <a:srgbClr val="183980"/>
    <a:srgbClr val="2E8EF3"/>
    <a:srgbClr val="3190FC"/>
    <a:srgbClr val="19315D"/>
    <a:srgbClr val="017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2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版-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3838" y="1365312"/>
            <a:ext cx="6302182" cy="1481588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32244" y="2967976"/>
            <a:ext cx="6114152" cy="25051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715583" y="6386258"/>
            <a:ext cx="36000" cy="157815"/>
          </a:xfrm>
          <a:prstGeom prst="rect">
            <a:avLst/>
          </a:prstGeom>
          <a:solidFill>
            <a:srgbClr val="2E8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732244" y="3311709"/>
            <a:ext cx="5714508" cy="2644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28600" lvl="0" indent="-228600"/>
            <a:r>
              <a:rPr lang="zh-CN" altLang="en-US" dirty="0" smtClean="0"/>
              <a:t>编辑母版文本样式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751583" y="6311277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0" i="0" kern="1200" dirty="0">
                <a:solidFill>
                  <a:schemeClr val="bg2">
                    <a:lumMod val="25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股票代码：</a:t>
            </a:r>
            <a:r>
              <a:rPr lang="en-US" altLang="zh-CN" sz="1400" b="0" i="0" kern="1200" dirty="0">
                <a:solidFill>
                  <a:schemeClr val="bg2">
                    <a:lumMod val="25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002410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投屏版-目录">
    <p:bg>
      <p:bgPr>
        <a:gradFill>
          <a:gsLst>
            <a:gs pos="0">
              <a:srgbClr val="18367E"/>
            </a:gs>
            <a:gs pos="49500">
              <a:srgbClr val="16377C"/>
            </a:gs>
            <a:gs pos="99000">
              <a:srgbClr val="1D30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 userDrawn="1"/>
        </p:nvSpPr>
        <p:spPr>
          <a:xfrm rot="5400000">
            <a:off x="134770" y="3373671"/>
            <a:ext cx="6858000" cy="110659"/>
          </a:xfrm>
          <a:prstGeom prst="rect">
            <a:avLst/>
          </a:prstGeom>
          <a:solidFill>
            <a:srgbClr val="3F9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4094511" y="1493369"/>
            <a:ext cx="2389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3F90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1400" dirty="0" smtClean="0">
              <a:solidFill>
                <a:srgbClr val="3F90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024660" y="662372"/>
            <a:ext cx="1519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3F90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2000" dirty="0" smtClean="0">
              <a:solidFill>
                <a:srgbClr val="3F90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23055"/>
            <a:ext cx="3491116" cy="4103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投屏版-章节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358554" y="1835905"/>
            <a:ext cx="1474891" cy="126754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6600" b="0" i="0" u="none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538870" y="3192466"/>
            <a:ext cx="5114259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此处输入标题</a:t>
            </a:r>
          </a:p>
        </p:txBody>
      </p:sp>
      <p:sp>
        <p:nvSpPr>
          <p:cNvPr id="8" name="矩形 7"/>
          <p:cNvSpPr/>
          <p:nvPr userDrawn="1"/>
        </p:nvSpPr>
        <p:spPr>
          <a:xfrm rot="5400000">
            <a:off x="6073140" y="1893572"/>
            <a:ext cx="45719" cy="2394586"/>
          </a:xfrm>
          <a:prstGeom prst="rect">
            <a:avLst/>
          </a:prstGeom>
          <a:solidFill>
            <a:srgbClr val="3F9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投屏版-内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462548" y="659459"/>
            <a:ext cx="11388161" cy="0"/>
          </a:xfrm>
          <a:prstGeom prst="line">
            <a:avLst/>
          </a:prstGeom>
          <a:ln w="9525">
            <a:solidFill>
              <a:srgbClr val="3F8F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368648" y="666211"/>
            <a:ext cx="1622609" cy="0"/>
          </a:xfrm>
          <a:prstGeom prst="line">
            <a:avLst/>
          </a:prstGeom>
          <a:ln w="31750">
            <a:solidFill>
              <a:srgbClr val="3F8F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96203" y="443002"/>
            <a:ext cx="1449864" cy="132904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373480" y="260028"/>
            <a:ext cx="433141" cy="213360"/>
            <a:chOff x="596229" y="4558185"/>
            <a:chExt cx="433141" cy="213360"/>
          </a:xfrm>
        </p:grpSpPr>
        <p:sp>
          <p:nvSpPr>
            <p:cNvPr id="14" name="菱形 13"/>
            <p:cNvSpPr/>
            <p:nvPr userDrawn="1"/>
          </p:nvSpPr>
          <p:spPr>
            <a:xfrm>
              <a:off x="596229" y="4558185"/>
              <a:ext cx="191699" cy="213360"/>
            </a:xfrm>
            <a:prstGeom prst="diamond">
              <a:avLst/>
            </a:prstGeom>
            <a:solidFill>
              <a:srgbClr val="64C3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5" name="菱形 14"/>
            <p:cNvSpPr/>
            <p:nvPr userDrawn="1"/>
          </p:nvSpPr>
          <p:spPr>
            <a:xfrm>
              <a:off x="716950" y="4558185"/>
              <a:ext cx="191699" cy="213360"/>
            </a:xfrm>
            <a:prstGeom prst="diamond">
              <a:avLst/>
            </a:prstGeom>
            <a:solidFill>
              <a:srgbClr val="2E8E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6" name="菱形 15"/>
            <p:cNvSpPr/>
            <p:nvPr userDrawn="1"/>
          </p:nvSpPr>
          <p:spPr>
            <a:xfrm>
              <a:off x="837671" y="4558185"/>
              <a:ext cx="191699" cy="213360"/>
            </a:xfrm>
            <a:prstGeom prst="diamond">
              <a:avLst/>
            </a:prstGeom>
            <a:solidFill>
              <a:srgbClr val="2E8E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334298" y="6665176"/>
            <a:ext cx="9968770" cy="0"/>
          </a:xfrm>
          <a:prstGeom prst="line">
            <a:avLst/>
          </a:prstGeom>
          <a:ln w="9525" cap="rnd">
            <a:solidFill>
              <a:srgbClr val="3F8FFE"/>
            </a:solidFill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 userDrawn="1"/>
        </p:nvSpPr>
        <p:spPr>
          <a:xfrm>
            <a:off x="10611249" y="6507810"/>
            <a:ext cx="1376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00" i="1" dirty="0">
                <a:solidFill>
                  <a:srgbClr val="3F8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数字建筑平台服务商</a:t>
            </a: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56363" y="86456"/>
            <a:ext cx="9446705" cy="57975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80" y="6261934"/>
            <a:ext cx="624908" cy="5960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投屏版-业务-内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462548" y="659459"/>
            <a:ext cx="11388161" cy="0"/>
          </a:xfrm>
          <a:prstGeom prst="line">
            <a:avLst/>
          </a:prstGeom>
          <a:ln w="9525">
            <a:solidFill>
              <a:srgbClr val="3F8F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368648" y="666211"/>
            <a:ext cx="1622609" cy="0"/>
          </a:xfrm>
          <a:prstGeom prst="line">
            <a:avLst/>
          </a:prstGeom>
          <a:ln w="31750">
            <a:solidFill>
              <a:srgbClr val="3F8F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373480" y="260028"/>
            <a:ext cx="433141" cy="213360"/>
            <a:chOff x="596229" y="4558185"/>
            <a:chExt cx="433141" cy="213360"/>
          </a:xfrm>
        </p:grpSpPr>
        <p:sp>
          <p:nvSpPr>
            <p:cNvPr id="14" name="菱形 13"/>
            <p:cNvSpPr/>
            <p:nvPr userDrawn="1"/>
          </p:nvSpPr>
          <p:spPr>
            <a:xfrm>
              <a:off x="596229" y="4558185"/>
              <a:ext cx="191699" cy="213360"/>
            </a:xfrm>
            <a:prstGeom prst="diamond">
              <a:avLst/>
            </a:prstGeom>
            <a:solidFill>
              <a:srgbClr val="64C3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5" name="菱形 14"/>
            <p:cNvSpPr/>
            <p:nvPr userDrawn="1"/>
          </p:nvSpPr>
          <p:spPr>
            <a:xfrm>
              <a:off x="716950" y="4558185"/>
              <a:ext cx="191699" cy="213360"/>
            </a:xfrm>
            <a:prstGeom prst="diamond">
              <a:avLst/>
            </a:prstGeom>
            <a:solidFill>
              <a:srgbClr val="2E8E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6" name="菱形 15"/>
            <p:cNvSpPr/>
            <p:nvPr userDrawn="1"/>
          </p:nvSpPr>
          <p:spPr>
            <a:xfrm>
              <a:off x="837671" y="4558185"/>
              <a:ext cx="191699" cy="213360"/>
            </a:xfrm>
            <a:prstGeom prst="diamond">
              <a:avLst/>
            </a:prstGeom>
            <a:solidFill>
              <a:srgbClr val="2E8E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334298" y="6665176"/>
            <a:ext cx="9968770" cy="0"/>
          </a:xfrm>
          <a:prstGeom prst="line">
            <a:avLst/>
          </a:prstGeom>
          <a:ln w="9525" cap="rnd">
            <a:solidFill>
              <a:srgbClr val="3F8FFE"/>
            </a:solidFill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56363" y="86456"/>
            <a:ext cx="9446705" cy="57975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15" y="6271560"/>
            <a:ext cx="624908" cy="596066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10573351" y="6518290"/>
            <a:ext cx="150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00" i="1" dirty="0" smtClean="0">
                <a:solidFill>
                  <a:srgbClr val="2E8E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科技有温度 造价更美好</a:t>
            </a:r>
            <a:endParaRPr lang="zh-CN" altLang="en-US" sz="900" i="1" dirty="0">
              <a:solidFill>
                <a:srgbClr val="2E8E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851" y="276535"/>
            <a:ext cx="1328286" cy="316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投屏版-外部合作-内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462548" y="659459"/>
            <a:ext cx="11388161" cy="0"/>
          </a:xfrm>
          <a:prstGeom prst="line">
            <a:avLst/>
          </a:prstGeom>
          <a:ln w="9525">
            <a:solidFill>
              <a:srgbClr val="3F8F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368648" y="666211"/>
            <a:ext cx="1622609" cy="0"/>
          </a:xfrm>
          <a:prstGeom prst="line">
            <a:avLst/>
          </a:prstGeom>
          <a:ln w="31750">
            <a:solidFill>
              <a:srgbClr val="3F8F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373480" y="260028"/>
            <a:ext cx="433141" cy="213360"/>
            <a:chOff x="596229" y="4558185"/>
            <a:chExt cx="433141" cy="213360"/>
          </a:xfrm>
        </p:grpSpPr>
        <p:sp>
          <p:nvSpPr>
            <p:cNvPr id="14" name="菱形 13"/>
            <p:cNvSpPr/>
            <p:nvPr userDrawn="1"/>
          </p:nvSpPr>
          <p:spPr>
            <a:xfrm>
              <a:off x="596229" y="4558185"/>
              <a:ext cx="191699" cy="213360"/>
            </a:xfrm>
            <a:prstGeom prst="diamond">
              <a:avLst/>
            </a:prstGeom>
            <a:solidFill>
              <a:srgbClr val="64C3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5" name="菱形 14"/>
            <p:cNvSpPr/>
            <p:nvPr userDrawn="1"/>
          </p:nvSpPr>
          <p:spPr>
            <a:xfrm>
              <a:off x="716950" y="4558185"/>
              <a:ext cx="191699" cy="213360"/>
            </a:xfrm>
            <a:prstGeom prst="diamond">
              <a:avLst/>
            </a:prstGeom>
            <a:solidFill>
              <a:srgbClr val="2E8E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6" name="菱形 15"/>
            <p:cNvSpPr/>
            <p:nvPr userDrawn="1"/>
          </p:nvSpPr>
          <p:spPr>
            <a:xfrm>
              <a:off x="837671" y="4558185"/>
              <a:ext cx="191699" cy="213360"/>
            </a:xfrm>
            <a:prstGeom prst="diamond">
              <a:avLst/>
            </a:prstGeom>
            <a:solidFill>
              <a:srgbClr val="2E8E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334298" y="6665176"/>
            <a:ext cx="9968770" cy="0"/>
          </a:xfrm>
          <a:prstGeom prst="line">
            <a:avLst/>
          </a:prstGeom>
          <a:ln w="9525" cap="rnd">
            <a:solidFill>
              <a:srgbClr val="3F8FFE"/>
            </a:solidFill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80" y="6261934"/>
            <a:ext cx="624908" cy="596066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56363" y="86456"/>
            <a:ext cx="9446705" cy="57975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23" y="6482081"/>
            <a:ext cx="1084244" cy="218656"/>
          </a:xfrm>
          <a:prstGeom prst="rect">
            <a:avLst/>
          </a:prstGeom>
        </p:spPr>
      </p:pic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10510521" y="85725"/>
            <a:ext cx="1335546" cy="573088"/>
          </a:xfrm>
        </p:spPr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r>
              <a:rPr lang="zh-CN" altLang="en-US" dirty="0" smtClean="0"/>
              <a:t>标识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投屏版-封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274238" y="2794000"/>
            <a:ext cx="2514600" cy="0"/>
          </a:xfrm>
          <a:prstGeom prst="line">
            <a:avLst/>
          </a:prstGeom>
          <a:ln w="9525">
            <a:solidFill>
              <a:srgbClr val="0177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64078" y="4954152"/>
            <a:ext cx="1077802" cy="1080431"/>
          </a:xfrm>
          <a:prstGeom prst="rect">
            <a:avLst/>
          </a:prstGeom>
          <a:ln>
            <a:solidFill>
              <a:srgbClr val="2E8EF3"/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1192958" y="6034583"/>
            <a:ext cx="1220042" cy="30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050" b="0" i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广联达官方微信</a:t>
            </a:r>
            <a:endParaRPr lang="zh-CN" altLang="en-US" sz="1050" b="0" i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3657600" y="2641600"/>
            <a:ext cx="1447800" cy="284480"/>
          </a:xfrm>
          <a:prstGeom prst="roundRect">
            <a:avLst>
              <a:gd name="adj" fmla="val 50000"/>
            </a:avLst>
          </a:prstGeom>
          <a:solidFill>
            <a:srgbClr val="017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www.glodon.com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1309338" y="1825330"/>
            <a:ext cx="3743303" cy="641672"/>
          </a:xfrm>
          <a:custGeom>
            <a:avLst/>
            <a:gdLst/>
            <a:ahLst/>
            <a:cxnLst/>
            <a:rect l="l" t="t" r="r" b="b"/>
            <a:pathLst>
              <a:path w="3743303" h="641672">
                <a:moveTo>
                  <a:pt x="3526239" y="560636"/>
                </a:moveTo>
                <a:lnTo>
                  <a:pt x="3538777" y="566440"/>
                </a:lnTo>
                <a:cubicBezTo>
                  <a:pt x="3525111" y="585192"/>
                  <a:pt x="3511112" y="601861"/>
                  <a:pt x="3496779" y="616446"/>
                </a:cubicBezTo>
                <a:cubicBezTo>
                  <a:pt x="3493969" y="613767"/>
                  <a:pt x="3490092" y="611163"/>
                  <a:pt x="3485148" y="608633"/>
                </a:cubicBezTo>
                <a:cubicBezTo>
                  <a:pt x="3499779" y="594047"/>
                  <a:pt x="3513475" y="578048"/>
                  <a:pt x="3526239" y="560636"/>
                </a:cubicBezTo>
                <a:close/>
                <a:moveTo>
                  <a:pt x="3589809" y="557510"/>
                </a:moveTo>
                <a:cubicBezTo>
                  <a:pt x="3594549" y="568523"/>
                  <a:pt x="3598179" y="578644"/>
                  <a:pt x="3600699" y="587871"/>
                </a:cubicBezTo>
                <a:lnTo>
                  <a:pt x="3583671" y="597247"/>
                </a:lnTo>
                <a:cubicBezTo>
                  <a:pt x="3581604" y="587127"/>
                  <a:pt x="3578498" y="576560"/>
                  <a:pt x="3574353" y="565547"/>
                </a:cubicBezTo>
                <a:close/>
                <a:moveTo>
                  <a:pt x="488657" y="549250"/>
                </a:moveTo>
                <a:cubicBezTo>
                  <a:pt x="496984" y="558031"/>
                  <a:pt x="504198" y="566142"/>
                  <a:pt x="510301" y="573584"/>
                </a:cubicBezTo>
                <a:lnTo>
                  <a:pt x="493994" y="586755"/>
                </a:lnTo>
                <a:cubicBezTo>
                  <a:pt x="486176" y="576039"/>
                  <a:pt x="479585" y="567407"/>
                  <a:pt x="474220" y="560859"/>
                </a:cubicBezTo>
                <a:close/>
                <a:moveTo>
                  <a:pt x="439441" y="547911"/>
                </a:moveTo>
                <a:lnTo>
                  <a:pt x="418601" y="588541"/>
                </a:lnTo>
                <a:lnTo>
                  <a:pt x="544956" y="588541"/>
                </a:lnTo>
                <a:cubicBezTo>
                  <a:pt x="550201" y="575295"/>
                  <a:pt x="555436" y="561752"/>
                  <a:pt x="560662" y="547911"/>
                </a:cubicBezTo>
                <a:close/>
                <a:moveTo>
                  <a:pt x="2796547" y="547241"/>
                </a:moveTo>
                <a:lnTo>
                  <a:pt x="2787443" y="574030"/>
                </a:lnTo>
                <a:lnTo>
                  <a:pt x="2899957" y="574030"/>
                </a:lnTo>
                <a:lnTo>
                  <a:pt x="2909061" y="547241"/>
                </a:lnTo>
                <a:close/>
                <a:moveTo>
                  <a:pt x="2083652" y="537195"/>
                </a:moveTo>
                <a:cubicBezTo>
                  <a:pt x="2092449" y="549846"/>
                  <a:pt x="2100974" y="562421"/>
                  <a:pt x="2109227" y="574923"/>
                </a:cubicBezTo>
                <a:lnTo>
                  <a:pt x="2091433" y="587871"/>
                </a:lnTo>
                <a:cubicBezTo>
                  <a:pt x="2083840" y="572988"/>
                  <a:pt x="2075989" y="559743"/>
                  <a:pt x="2067879" y="548134"/>
                </a:cubicBezTo>
                <a:close/>
                <a:moveTo>
                  <a:pt x="792496" y="513978"/>
                </a:moveTo>
                <a:lnTo>
                  <a:pt x="1014399" y="513978"/>
                </a:lnTo>
                <a:lnTo>
                  <a:pt x="1007723" y="533623"/>
                </a:lnTo>
                <a:lnTo>
                  <a:pt x="785820" y="533623"/>
                </a:lnTo>
                <a:close/>
                <a:moveTo>
                  <a:pt x="2810735" y="505495"/>
                </a:moveTo>
                <a:lnTo>
                  <a:pt x="2801706" y="532061"/>
                </a:lnTo>
                <a:lnTo>
                  <a:pt x="2914220" y="532061"/>
                </a:lnTo>
                <a:lnTo>
                  <a:pt x="2923249" y="505495"/>
                </a:lnTo>
                <a:close/>
                <a:moveTo>
                  <a:pt x="1975366" y="505048"/>
                </a:moveTo>
                <a:lnTo>
                  <a:pt x="2051938" y="505048"/>
                </a:lnTo>
                <a:lnTo>
                  <a:pt x="2046779" y="520229"/>
                </a:lnTo>
                <a:lnTo>
                  <a:pt x="2017534" y="520229"/>
                </a:lnTo>
                <a:lnTo>
                  <a:pt x="1996556" y="581955"/>
                </a:lnTo>
                <a:lnTo>
                  <a:pt x="2027521" y="575478"/>
                </a:lnTo>
                <a:lnTo>
                  <a:pt x="2014641" y="593245"/>
                </a:lnTo>
                <a:lnTo>
                  <a:pt x="1937694" y="610642"/>
                </a:lnTo>
                <a:lnTo>
                  <a:pt x="1941084" y="592782"/>
                </a:lnTo>
                <a:cubicBezTo>
                  <a:pt x="1952757" y="590624"/>
                  <a:pt x="1965411" y="588206"/>
                  <a:pt x="1979046" y="585527"/>
                </a:cubicBezTo>
                <a:lnTo>
                  <a:pt x="2001238" y="520229"/>
                </a:lnTo>
                <a:lnTo>
                  <a:pt x="1970207" y="520229"/>
                </a:lnTo>
                <a:close/>
                <a:moveTo>
                  <a:pt x="2062005" y="501700"/>
                </a:moveTo>
                <a:lnTo>
                  <a:pt x="2155320" y="501700"/>
                </a:lnTo>
                <a:lnTo>
                  <a:pt x="2119436" y="607293"/>
                </a:lnTo>
                <a:cubicBezTo>
                  <a:pt x="2117412" y="613246"/>
                  <a:pt x="2118187" y="616223"/>
                  <a:pt x="2121759" y="616223"/>
                </a:cubicBezTo>
                <a:lnTo>
                  <a:pt x="2126893" y="616223"/>
                </a:lnTo>
                <a:cubicBezTo>
                  <a:pt x="2129870" y="616223"/>
                  <a:pt x="2132892" y="613023"/>
                  <a:pt x="2135959" y="606623"/>
                </a:cubicBezTo>
                <a:cubicBezTo>
                  <a:pt x="2139432" y="599033"/>
                  <a:pt x="2144599" y="586457"/>
                  <a:pt x="2151460" y="568896"/>
                </a:cubicBezTo>
                <a:cubicBezTo>
                  <a:pt x="2155511" y="571426"/>
                  <a:pt x="2160085" y="573732"/>
                  <a:pt x="2165181" y="575816"/>
                </a:cubicBezTo>
                <a:cubicBezTo>
                  <a:pt x="2158528" y="591889"/>
                  <a:pt x="2153391" y="603721"/>
                  <a:pt x="2149770" y="611312"/>
                </a:cubicBezTo>
                <a:cubicBezTo>
                  <a:pt x="2143528" y="625301"/>
                  <a:pt x="2134825" y="632296"/>
                  <a:pt x="2123663" y="632296"/>
                </a:cubicBezTo>
                <a:lnTo>
                  <a:pt x="2113617" y="632296"/>
                </a:lnTo>
                <a:cubicBezTo>
                  <a:pt x="2100818" y="632296"/>
                  <a:pt x="2097251" y="623962"/>
                  <a:pt x="2102916" y="607293"/>
                </a:cubicBezTo>
                <a:lnTo>
                  <a:pt x="2133489" y="517327"/>
                </a:lnTo>
                <a:lnTo>
                  <a:pt x="2073214" y="517327"/>
                </a:lnTo>
                <a:lnTo>
                  <a:pt x="2061455" y="551929"/>
                </a:lnTo>
                <a:cubicBezTo>
                  <a:pt x="2049418" y="587350"/>
                  <a:pt x="2028688" y="616818"/>
                  <a:pt x="1999265" y="640333"/>
                </a:cubicBezTo>
                <a:cubicBezTo>
                  <a:pt x="1996460" y="636761"/>
                  <a:pt x="1993013" y="632892"/>
                  <a:pt x="1988923" y="628724"/>
                </a:cubicBezTo>
                <a:lnTo>
                  <a:pt x="2014641" y="593245"/>
                </a:lnTo>
                <a:lnTo>
                  <a:pt x="2020639" y="591889"/>
                </a:lnTo>
                <a:cubicBezTo>
                  <a:pt x="2022957" y="586383"/>
                  <a:pt x="2025424" y="580876"/>
                  <a:pt x="2028039" y="575370"/>
                </a:cubicBezTo>
                <a:lnTo>
                  <a:pt x="2027521" y="575478"/>
                </a:lnTo>
                <a:lnTo>
                  <a:pt x="2045239" y="551036"/>
                </a:lnTo>
                <a:close/>
                <a:moveTo>
                  <a:pt x="3552974" y="500360"/>
                </a:moveTo>
                <a:lnTo>
                  <a:pt x="3541974" y="532730"/>
                </a:lnTo>
                <a:lnTo>
                  <a:pt x="3599124" y="532730"/>
                </a:lnTo>
                <a:lnTo>
                  <a:pt x="3610124" y="500360"/>
                </a:lnTo>
                <a:close/>
                <a:moveTo>
                  <a:pt x="16466" y="497235"/>
                </a:moveTo>
                <a:lnTo>
                  <a:pt x="66695" y="497235"/>
                </a:lnTo>
                <a:lnTo>
                  <a:pt x="33694" y="594345"/>
                </a:lnTo>
                <a:cubicBezTo>
                  <a:pt x="47039" y="586606"/>
                  <a:pt x="62404" y="577304"/>
                  <a:pt x="79788" y="566440"/>
                </a:cubicBezTo>
                <a:cubicBezTo>
                  <a:pt x="78697" y="574030"/>
                  <a:pt x="77960" y="580579"/>
                  <a:pt x="77576" y="586085"/>
                </a:cubicBezTo>
                <a:cubicBezTo>
                  <a:pt x="59951" y="595908"/>
                  <a:pt x="42819" y="606028"/>
                  <a:pt x="26182" y="616446"/>
                </a:cubicBezTo>
                <a:cubicBezTo>
                  <a:pt x="20801" y="620018"/>
                  <a:pt x="15316" y="624334"/>
                  <a:pt x="9727" y="629394"/>
                </a:cubicBezTo>
                <a:lnTo>
                  <a:pt x="0" y="614660"/>
                </a:lnTo>
                <a:cubicBezTo>
                  <a:pt x="7625" y="609302"/>
                  <a:pt x="13157" y="601563"/>
                  <a:pt x="16596" y="591443"/>
                </a:cubicBezTo>
                <a:lnTo>
                  <a:pt x="42847" y="514201"/>
                </a:lnTo>
                <a:lnTo>
                  <a:pt x="10700" y="514201"/>
                </a:lnTo>
                <a:close/>
                <a:moveTo>
                  <a:pt x="509714" y="492547"/>
                </a:moveTo>
                <a:cubicBezTo>
                  <a:pt x="518040" y="501328"/>
                  <a:pt x="525254" y="509439"/>
                  <a:pt x="531357" y="516880"/>
                </a:cubicBezTo>
                <a:lnTo>
                  <a:pt x="514750" y="530275"/>
                </a:lnTo>
                <a:cubicBezTo>
                  <a:pt x="508609" y="521196"/>
                  <a:pt x="502117" y="512490"/>
                  <a:pt x="495276" y="504155"/>
                </a:cubicBezTo>
                <a:close/>
                <a:moveTo>
                  <a:pt x="1285704" y="492323"/>
                </a:moveTo>
                <a:cubicBezTo>
                  <a:pt x="1286423" y="519113"/>
                  <a:pt x="1286112" y="551557"/>
                  <a:pt x="1284773" y="589657"/>
                </a:cubicBezTo>
                <a:lnTo>
                  <a:pt x="1264423" y="595015"/>
                </a:lnTo>
                <a:cubicBezTo>
                  <a:pt x="1266695" y="558552"/>
                  <a:pt x="1267475" y="526256"/>
                  <a:pt x="1266765" y="498128"/>
                </a:cubicBezTo>
                <a:close/>
                <a:moveTo>
                  <a:pt x="468494" y="491654"/>
                </a:moveTo>
                <a:lnTo>
                  <a:pt x="447806" y="531837"/>
                </a:lnTo>
                <a:lnTo>
                  <a:pt x="566905" y="531837"/>
                </a:lnTo>
                <a:cubicBezTo>
                  <a:pt x="571803" y="518740"/>
                  <a:pt x="576801" y="505346"/>
                  <a:pt x="581901" y="491654"/>
                </a:cubicBezTo>
                <a:close/>
                <a:moveTo>
                  <a:pt x="1375759" y="490091"/>
                </a:moveTo>
                <a:lnTo>
                  <a:pt x="1393804" y="496119"/>
                </a:lnTo>
                <a:cubicBezTo>
                  <a:pt x="1375418" y="523726"/>
                  <a:pt x="1349418" y="562570"/>
                  <a:pt x="1315803" y="612651"/>
                </a:cubicBezTo>
                <a:lnTo>
                  <a:pt x="1371614" y="612651"/>
                </a:lnTo>
                <a:lnTo>
                  <a:pt x="1366000" y="629171"/>
                </a:lnTo>
                <a:lnTo>
                  <a:pt x="1204149" y="629171"/>
                </a:lnTo>
                <a:lnTo>
                  <a:pt x="1209763" y="612651"/>
                </a:lnTo>
                <a:lnTo>
                  <a:pt x="1296939" y="612651"/>
                </a:lnTo>
                <a:cubicBezTo>
                  <a:pt x="1317392" y="584002"/>
                  <a:pt x="1343665" y="543148"/>
                  <a:pt x="1375759" y="490091"/>
                </a:cubicBezTo>
                <a:close/>
                <a:moveTo>
                  <a:pt x="1726106" y="489421"/>
                </a:moveTo>
                <a:lnTo>
                  <a:pt x="1719505" y="508843"/>
                </a:lnTo>
                <a:lnTo>
                  <a:pt x="1755224" y="508843"/>
                </a:lnTo>
                <a:lnTo>
                  <a:pt x="1761825" y="489421"/>
                </a:lnTo>
                <a:close/>
                <a:moveTo>
                  <a:pt x="3542354" y="485626"/>
                </a:moveTo>
                <a:lnTo>
                  <a:pt x="3630758" y="485626"/>
                </a:lnTo>
                <a:lnTo>
                  <a:pt x="3607923" y="552822"/>
                </a:lnTo>
                <a:lnTo>
                  <a:pt x="3592296" y="552822"/>
                </a:lnTo>
                <a:lnTo>
                  <a:pt x="3594116" y="547464"/>
                </a:lnTo>
                <a:lnTo>
                  <a:pt x="3573355" y="547464"/>
                </a:lnTo>
                <a:lnTo>
                  <a:pt x="3550898" y="613544"/>
                </a:lnTo>
                <a:cubicBezTo>
                  <a:pt x="3545739" y="628724"/>
                  <a:pt x="3535569" y="636315"/>
                  <a:pt x="3520389" y="636315"/>
                </a:cubicBezTo>
                <a:cubicBezTo>
                  <a:pt x="3513692" y="636315"/>
                  <a:pt x="3507194" y="636166"/>
                  <a:pt x="3500895" y="635868"/>
                </a:cubicBezTo>
                <a:cubicBezTo>
                  <a:pt x="3502272" y="630064"/>
                  <a:pt x="3503028" y="624334"/>
                  <a:pt x="3503164" y="618679"/>
                </a:cubicBezTo>
                <a:cubicBezTo>
                  <a:pt x="3509508" y="619720"/>
                  <a:pt x="3516178" y="620241"/>
                  <a:pt x="3523173" y="620241"/>
                </a:cubicBezTo>
                <a:cubicBezTo>
                  <a:pt x="3529721" y="620241"/>
                  <a:pt x="3534133" y="616893"/>
                  <a:pt x="3536408" y="610195"/>
                </a:cubicBezTo>
                <a:lnTo>
                  <a:pt x="3557728" y="547464"/>
                </a:lnTo>
                <a:lnTo>
                  <a:pt x="3536966" y="547464"/>
                </a:lnTo>
                <a:lnTo>
                  <a:pt x="3535146" y="552822"/>
                </a:lnTo>
                <a:lnTo>
                  <a:pt x="3519519" y="552822"/>
                </a:lnTo>
                <a:close/>
                <a:moveTo>
                  <a:pt x="458624" y="476027"/>
                </a:moveTo>
                <a:lnTo>
                  <a:pt x="606187" y="476027"/>
                </a:lnTo>
                <a:cubicBezTo>
                  <a:pt x="598591" y="495970"/>
                  <a:pt x="591488" y="514573"/>
                  <a:pt x="584876" y="531837"/>
                </a:cubicBezTo>
                <a:lnTo>
                  <a:pt x="617358" y="531837"/>
                </a:lnTo>
                <a:lnTo>
                  <a:pt x="611896" y="547911"/>
                </a:lnTo>
                <a:lnTo>
                  <a:pt x="578744" y="547911"/>
                </a:lnTo>
                <a:cubicBezTo>
                  <a:pt x="573118" y="562496"/>
                  <a:pt x="567883" y="576039"/>
                  <a:pt x="563039" y="588541"/>
                </a:cubicBezTo>
                <a:lnTo>
                  <a:pt x="590051" y="588541"/>
                </a:lnTo>
                <a:lnTo>
                  <a:pt x="584740" y="604168"/>
                </a:lnTo>
                <a:lnTo>
                  <a:pt x="556500" y="604168"/>
                </a:lnTo>
                <a:cubicBezTo>
                  <a:pt x="551319" y="615032"/>
                  <a:pt x="545625" y="622920"/>
                  <a:pt x="539417" y="627831"/>
                </a:cubicBezTo>
                <a:cubicBezTo>
                  <a:pt x="531437" y="634231"/>
                  <a:pt x="520229" y="637431"/>
                  <a:pt x="505793" y="637431"/>
                </a:cubicBezTo>
                <a:cubicBezTo>
                  <a:pt x="497458" y="637431"/>
                  <a:pt x="486918" y="637133"/>
                  <a:pt x="474173" y="636538"/>
                </a:cubicBezTo>
                <a:cubicBezTo>
                  <a:pt x="475148" y="631478"/>
                  <a:pt x="476081" y="625450"/>
                  <a:pt x="476970" y="618455"/>
                </a:cubicBezTo>
                <a:cubicBezTo>
                  <a:pt x="491844" y="619795"/>
                  <a:pt x="502629" y="620464"/>
                  <a:pt x="509326" y="620464"/>
                </a:cubicBezTo>
                <a:cubicBezTo>
                  <a:pt x="518703" y="620464"/>
                  <a:pt x="525486" y="618679"/>
                  <a:pt x="529676" y="615107"/>
                </a:cubicBezTo>
                <a:cubicBezTo>
                  <a:pt x="532393" y="613023"/>
                  <a:pt x="535158" y="609377"/>
                  <a:pt x="537971" y="604168"/>
                </a:cubicBezTo>
                <a:lnTo>
                  <a:pt x="394984" y="604168"/>
                </a:lnTo>
                <a:lnTo>
                  <a:pt x="400673" y="587425"/>
                </a:lnTo>
                <a:lnTo>
                  <a:pt x="421247" y="547911"/>
                </a:lnTo>
                <a:lnTo>
                  <a:pt x="391332" y="547911"/>
                </a:lnTo>
                <a:lnTo>
                  <a:pt x="396795" y="531837"/>
                </a:lnTo>
                <a:lnTo>
                  <a:pt x="429611" y="531837"/>
                </a:lnTo>
                <a:close/>
                <a:moveTo>
                  <a:pt x="2045309" y="460177"/>
                </a:moveTo>
                <a:cubicBezTo>
                  <a:pt x="2049328" y="467618"/>
                  <a:pt x="2053141" y="476324"/>
                  <a:pt x="2056748" y="486296"/>
                </a:cubicBezTo>
                <a:lnTo>
                  <a:pt x="2038676" y="496119"/>
                </a:lnTo>
                <a:cubicBezTo>
                  <a:pt x="2035909" y="486742"/>
                  <a:pt x="2032819" y="477441"/>
                  <a:pt x="2029406" y="468213"/>
                </a:cubicBezTo>
                <a:close/>
                <a:moveTo>
                  <a:pt x="2147187" y="459284"/>
                </a:moveTo>
                <a:cubicBezTo>
                  <a:pt x="2150669" y="465683"/>
                  <a:pt x="2154507" y="474315"/>
                  <a:pt x="2158702" y="485180"/>
                </a:cubicBezTo>
                <a:lnTo>
                  <a:pt x="2140412" y="494333"/>
                </a:lnTo>
                <a:cubicBezTo>
                  <a:pt x="2137549" y="484361"/>
                  <a:pt x="2134581" y="475357"/>
                  <a:pt x="2131508" y="467320"/>
                </a:cubicBezTo>
                <a:close/>
                <a:moveTo>
                  <a:pt x="1737409" y="456158"/>
                </a:moveTo>
                <a:lnTo>
                  <a:pt x="1730810" y="475580"/>
                </a:lnTo>
                <a:lnTo>
                  <a:pt x="1766529" y="475580"/>
                </a:lnTo>
                <a:lnTo>
                  <a:pt x="1773128" y="456158"/>
                </a:lnTo>
                <a:close/>
                <a:moveTo>
                  <a:pt x="1600203" y="442764"/>
                </a:moveTo>
                <a:lnTo>
                  <a:pt x="1666282" y="442764"/>
                </a:lnTo>
                <a:lnTo>
                  <a:pt x="1661123" y="457944"/>
                </a:lnTo>
                <a:lnTo>
                  <a:pt x="1601553" y="509736"/>
                </a:lnTo>
                <a:lnTo>
                  <a:pt x="1643299" y="509736"/>
                </a:lnTo>
                <a:lnTo>
                  <a:pt x="1638824" y="522908"/>
                </a:lnTo>
                <a:cubicBezTo>
                  <a:pt x="1626688" y="550515"/>
                  <a:pt x="1611824" y="574439"/>
                  <a:pt x="1594229" y="594680"/>
                </a:cubicBezTo>
                <a:cubicBezTo>
                  <a:pt x="1605672" y="608744"/>
                  <a:pt x="1628445" y="615851"/>
                  <a:pt x="1662550" y="616000"/>
                </a:cubicBezTo>
                <a:cubicBezTo>
                  <a:pt x="1690625" y="616595"/>
                  <a:pt x="1723569" y="616223"/>
                  <a:pt x="1761380" y="614883"/>
                </a:cubicBezTo>
                <a:cubicBezTo>
                  <a:pt x="1756776" y="620985"/>
                  <a:pt x="1752322" y="626864"/>
                  <a:pt x="1748019" y="632520"/>
                </a:cubicBezTo>
                <a:cubicBezTo>
                  <a:pt x="1713988" y="632371"/>
                  <a:pt x="1681073" y="632222"/>
                  <a:pt x="1649274" y="632073"/>
                </a:cubicBezTo>
                <a:cubicBezTo>
                  <a:pt x="1616085" y="632073"/>
                  <a:pt x="1593266" y="624334"/>
                  <a:pt x="1580816" y="608856"/>
                </a:cubicBezTo>
                <a:cubicBezTo>
                  <a:pt x="1568259" y="621060"/>
                  <a:pt x="1554449" y="631701"/>
                  <a:pt x="1539383" y="640780"/>
                </a:cubicBezTo>
                <a:cubicBezTo>
                  <a:pt x="1538468" y="636463"/>
                  <a:pt x="1537061" y="631627"/>
                  <a:pt x="1535161" y="626269"/>
                </a:cubicBezTo>
                <a:cubicBezTo>
                  <a:pt x="1549206" y="617786"/>
                  <a:pt x="1561946" y="607888"/>
                  <a:pt x="1573381" y="596578"/>
                </a:cubicBezTo>
                <a:cubicBezTo>
                  <a:pt x="1567708" y="583927"/>
                  <a:pt x="1565593" y="565845"/>
                  <a:pt x="1567036" y="542330"/>
                </a:cubicBezTo>
                <a:lnTo>
                  <a:pt x="1583667" y="536749"/>
                </a:lnTo>
                <a:cubicBezTo>
                  <a:pt x="1581961" y="554906"/>
                  <a:pt x="1583142" y="569826"/>
                  <a:pt x="1587208" y="581509"/>
                </a:cubicBezTo>
                <a:cubicBezTo>
                  <a:pt x="1600734" y="565138"/>
                  <a:pt x="1612130" y="546274"/>
                  <a:pt x="1621397" y="524917"/>
                </a:cubicBezTo>
                <a:lnTo>
                  <a:pt x="1576748" y="524917"/>
                </a:lnTo>
                <a:lnTo>
                  <a:pt x="1582288" y="508620"/>
                </a:lnTo>
                <a:lnTo>
                  <a:pt x="1640585" y="457944"/>
                </a:lnTo>
                <a:lnTo>
                  <a:pt x="1595044" y="457944"/>
                </a:lnTo>
                <a:close/>
                <a:moveTo>
                  <a:pt x="3718025" y="431825"/>
                </a:moveTo>
                <a:cubicBezTo>
                  <a:pt x="3726950" y="440159"/>
                  <a:pt x="3735376" y="448866"/>
                  <a:pt x="3743303" y="457944"/>
                </a:cubicBezTo>
                <a:lnTo>
                  <a:pt x="3727294" y="470892"/>
                </a:lnTo>
                <a:cubicBezTo>
                  <a:pt x="3722674" y="464344"/>
                  <a:pt x="3714771" y="455191"/>
                  <a:pt x="3703587" y="443433"/>
                </a:cubicBezTo>
                <a:close/>
                <a:moveTo>
                  <a:pt x="75789" y="426467"/>
                </a:moveTo>
                <a:cubicBezTo>
                  <a:pt x="81594" y="433908"/>
                  <a:pt x="90097" y="446112"/>
                  <a:pt x="101298" y="463079"/>
                </a:cubicBezTo>
                <a:lnTo>
                  <a:pt x="81860" y="476920"/>
                </a:lnTo>
                <a:cubicBezTo>
                  <a:pt x="73281" y="460995"/>
                  <a:pt x="65625" y="448270"/>
                  <a:pt x="58890" y="438745"/>
                </a:cubicBezTo>
                <a:close/>
                <a:moveTo>
                  <a:pt x="2488085" y="424011"/>
                </a:moveTo>
                <a:lnTo>
                  <a:pt x="2507730" y="424011"/>
                </a:lnTo>
                <a:cubicBezTo>
                  <a:pt x="2501500" y="439936"/>
                  <a:pt x="2494778" y="455116"/>
                  <a:pt x="2487565" y="469553"/>
                </a:cubicBezTo>
                <a:cubicBezTo>
                  <a:pt x="2480730" y="543967"/>
                  <a:pt x="2498767" y="592931"/>
                  <a:pt x="2541675" y="616446"/>
                </a:cubicBezTo>
                <a:cubicBezTo>
                  <a:pt x="2533097" y="623292"/>
                  <a:pt x="2525391" y="629766"/>
                  <a:pt x="2518555" y="635868"/>
                </a:cubicBezTo>
                <a:cubicBezTo>
                  <a:pt x="2482851" y="610865"/>
                  <a:pt x="2466371" y="566626"/>
                  <a:pt x="2469116" y="503151"/>
                </a:cubicBezTo>
                <a:cubicBezTo>
                  <a:pt x="2431981" y="564468"/>
                  <a:pt x="2384409" y="609526"/>
                  <a:pt x="2326401" y="638324"/>
                </a:cubicBezTo>
                <a:cubicBezTo>
                  <a:pt x="2324255" y="632817"/>
                  <a:pt x="2321489" y="627162"/>
                  <a:pt x="2318103" y="621357"/>
                </a:cubicBezTo>
                <a:cubicBezTo>
                  <a:pt x="2395738" y="583853"/>
                  <a:pt x="2452398" y="518071"/>
                  <a:pt x="2488085" y="424011"/>
                </a:cubicBezTo>
                <a:close/>
                <a:moveTo>
                  <a:pt x="171059" y="423342"/>
                </a:moveTo>
                <a:lnTo>
                  <a:pt x="190481" y="423342"/>
                </a:lnTo>
                <a:lnTo>
                  <a:pt x="168328" y="488528"/>
                </a:lnTo>
                <a:lnTo>
                  <a:pt x="230389" y="488528"/>
                </a:lnTo>
                <a:lnTo>
                  <a:pt x="224698" y="505271"/>
                </a:lnTo>
                <a:lnTo>
                  <a:pt x="162637" y="505271"/>
                </a:lnTo>
                <a:lnTo>
                  <a:pt x="127208" y="609526"/>
                </a:lnTo>
                <a:lnTo>
                  <a:pt x="200654" y="609526"/>
                </a:lnTo>
                <a:lnTo>
                  <a:pt x="194888" y="626492"/>
                </a:lnTo>
                <a:lnTo>
                  <a:pt x="45986" y="626492"/>
                </a:lnTo>
                <a:lnTo>
                  <a:pt x="51752" y="609526"/>
                </a:lnTo>
                <a:lnTo>
                  <a:pt x="107786" y="609526"/>
                </a:lnTo>
                <a:close/>
                <a:moveTo>
                  <a:pt x="3280760" y="421556"/>
                </a:moveTo>
                <a:lnTo>
                  <a:pt x="3299289" y="421556"/>
                </a:lnTo>
                <a:cubicBezTo>
                  <a:pt x="3295649" y="432048"/>
                  <a:pt x="3291510" y="444773"/>
                  <a:pt x="3286873" y="459730"/>
                </a:cubicBezTo>
                <a:lnTo>
                  <a:pt x="3363780" y="459730"/>
                </a:lnTo>
                <a:lnTo>
                  <a:pt x="3358166" y="476250"/>
                </a:lnTo>
                <a:lnTo>
                  <a:pt x="3281817" y="476250"/>
                </a:lnTo>
                <a:cubicBezTo>
                  <a:pt x="3269700" y="516285"/>
                  <a:pt x="3263217" y="546199"/>
                  <a:pt x="3262369" y="565993"/>
                </a:cubicBezTo>
                <a:cubicBezTo>
                  <a:pt x="3283457" y="546422"/>
                  <a:pt x="3302862" y="524247"/>
                  <a:pt x="3320584" y="499467"/>
                </a:cubicBezTo>
                <a:lnTo>
                  <a:pt x="3335718" y="506834"/>
                </a:lnTo>
                <a:cubicBezTo>
                  <a:pt x="3312626" y="537121"/>
                  <a:pt x="3288307" y="563463"/>
                  <a:pt x="3262761" y="585862"/>
                </a:cubicBezTo>
                <a:cubicBezTo>
                  <a:pt x="3266138" y="608112"/>
                  <a:pt x="3273035" y="619237"/>
                  <a:pt x="3283453" y="619237"/>
                </a:cubicBezTo>
                <a:cubicBezTo>
                  <a:pt x="3287248" y="619237"/>
                  <a:pt x="3291326" y="615776"/>
                  <a:pt x="3295688" y="608856"/>
                </a:cubicBezTo>
                <a:cubicBezTo>
                  <a:pt x="3301464" y="597991"/>
                  <a:pt x="3306894" y="586829"/>
                  <a:pt x="3311979" y="575370"/>
                </a:cubicBezTo>
                <a:cubicBezTo>
                  <a:pt x="3317519" y="577900"/>
                  <a:pt x="3322467" y="579983"/>
                  <a:pt x="3326821" y="581620"/>
                </a:cubicBezTo>
                <a:cubicBezTo>
                  <a:pt x="3319177" y="597545"/>
                  <a:pt x="3312296" y="610567"/>
                  <a:pt x="3306178" y="620688"/>
                </a:cubicBezTo>
                <a:cubicBezTo>
                  <a:pt x="3299658" y="631552"/>
                  <a:pt x="3291409" y="637431"/>
                  <a:pt x="3281431" y="638324"/>
                </a:cubicBezTo>
                <a:cubicBezTo>
                  <a:pt x="3272151" y="638919"/>
                  <a:pt x="3264481" y="635868"/>
                  <a:pt x="3258424" y="629171"/>
                </a:cubicBezTo>
                <a:cubicBezTo>
                  <a:pt x="3251770" y="622250"/>
                  <a:pt x="3247343" y="612725"/>
                  <a:pt x="3245141" y="600596"/>
                </a:cubicBezTo>
                <a:cubicBezTo>
                  <a:pt x="3227961" y="614139"/>
                  <a:pt x="3210223" y="626046"/>
                  <a:pt x="3191925" y="636315"/>
                </a:cubicBezTo>
                <a:cubicBezTo>
                  <a:pt x="3189573" y="631850"/>
                  <a:pt x="3186849" y="627385"/>
                  <a:pt x="3183753" y="622920"/>
                </a:cubicBezTo>
                <a:cubicBezTo>
                  <a:pt x="3204862" y="611386"/>
                  <a:pt x="3224756" y="597954"/>
                  <a:pt x="3243435" y="582625"/>
                </a:cubicBezTo>
                <a:cubicBezTo>
                  <a:pt x="3242263" y="560673"/>
                  <a:pt x="3249215" y="525214"/>
                  <a:pt x="3264292" y="476250"/>
                </a:cubicBezTo>
                <a:lnTo>
                  <a:pt x="3180018" y="476250"/>
                </a:lnTo>
                <a:lnTo>
                  <a:pt x="3168487" y="510183"/>
                </a:lnTo>
                <a:lnTo>
                  <a:pt x="3232780" y="510183"/>
                </a:lnTo>
                <a:cubicBezTo>
                  <a:pt x="3222228" y="538609"/>
                  <a:pt x="3212919" y="562496"/>
                  <a:pt x="3204856" y="581844"/>
                </a:cubicBezTo>
                <a:cubicBezTo>
                  <a:pt x="3196090" y="602382"/>
                  <a:pt x="3182629" y="612651"/>
                  <a:pt x="3164472" y="612651"/>
                </a:cubicBezTo>
                <a:cubicBezTo>
                  <a:pt x="3158370" y="612651"/>
                  <a:pt x="3150360" y="612353"/>
                  <a:pt x="3140442" y="611758"/>
                </a:cubicBezTo>
                <a:cubicBezTo>
                  <a:pt x="3141420" y="606251"/>
                  <a:pt x="3142328" y="600075"/>
                  <a:pt x="3143166" y="593229"/>
                </a:cubicBezTo>
                <a:cubicBezTo>
                  <a:pt x="3153078" y="594717"/>
                  <a:pt x="3161532" y="595461"/>
                  <a:pt x="3168527" y="595461"/>
                </a:cubicBezTo>
                <a:cubicBezTo>
                  <a:pt x="3177159" y="595461"/>
                  <a:pt x="3184019" y="589508"/>
                  <a:pt x="3189107" y="577602"/>
                </a:cubicBezTo>
                <a:cubicBezTo>
                  <a:pt x="3194951" y="563910"/>
                  <a:pt x="3201610" y="546943"/>
                  <a:pt x="3209084" y="526703"/>
                </a:cubicBezTo>
                <a:lnTo>
                  <a:pt x="3162761" y="526703"/>
                </a:lnTo>
                <a:cubicBezTo>
                  <a:pt x="3143994" y="578421"/>
                  <a:pt x="3120541" y="616669"/>
                  <a:pt x="3092399" y="641449"/>
                </a:cubicBezTo>
                <a:cubicBezTo>
                  <a:pt x="3090398" y="636389"/>
                  <a:pt x="3088274" y="631255"/>
                  <a:pt x="3086027" y="626046"/>
                </a:cubicBezTo>
                <a:cubicBezTo>
                  <a:pt x="3110431" y="603721"/>
                  <a:pt x="3130827" y="568449"/>
                  <a:pt x="3147214" y="520229"/>
                </a:cubicBezTo>
                <a:lnTo>
                  <a:pt x="3167773" y="459730"/>
                </a:lnTo>
                <a:lnTo>
                  <a:pt x="3269237" y="459730"/>
                </a:lnTo>
                <a:cubicBezTo>
                  <a:pt x="3272712" y="447973"/>
                  <a:pt x="3276553" y="435248"/>
                  <a:pt x="3280760" y="421556"/>
                </a:cubicBezTo>
                <a:close/>
                <a:moveTo>
                  <a:pt x="3682897" y="420886"/>
                </a:moveTo>
                <a:lnTo>
                  <a:pt x="3699194" y="420886"/>
                </a:lnTo>
                <a:cubicBezTo>
                  <a:pt x="3689337" y="449014"/>
                  <a:pt x="3681820" y="470148"/>
                  <a:pt x="3676643" y="484287"/>
                </a:cubicBezTo>
                <a:lnTo>
                  <a:pt x="3741941" y="484287"/>
                </a:lnTo>
                <a:lnTo>
                  <a:pt x="3736404" y="500583"/>
                </a:lnTo>
                <a:lnTo>
                  <a:pt x="3696667" y="500583"/>
                </a:lnTo>
                <a:lnTo>
                  <a:pt x="3660325" y="607516"/>
                </a:lnTo>
                <a:cubicBezTo>
                  <a:pt x="3657949" y="614511"/>
                  <a:pt x="3659514" y="618009"/>
                  <a:pt x="3665020" y="618009"/>
                </a:cubicBezTo>
                <a:lnTo>
                  <a:pt x="3672387" y="618009"/>
                </a:lnTo>
                <a:cubicBezTo>
                  <a:pt x="3678787" y="618009"/>
                  <a:pt x="3684074" y="613618"/>
                  <a:pt x="3688248" y="604838"/>
                </a:cubicBezTo>
                <a:cubicBezTo>
                  <a:pt x="3692771" y="595908"/>
                  <a:pt x="3697608" y="584522"/>
                  <a:pt x="3702759" y="570681"/>
                </a:cubicBezTo>
                <a:cubicBezTo>
                  <a:pt x="3711909" y="574849"/>
                  <a:pt x="3716732" y="577081"/>
                  <a:pt x="3717226" y="577379"/>
                </a:cubicBezTo>
                <a:cubicBezTo>
                  <a:pt x="3711384" y="590624"/>
                  <a:pt x="3706401" y="601563"/>
                  <a:pt x="3702277" y="610195"/>
                </a:cubicBezTo>
                <a:cubicBezTo>
                  <a:pt x="3694634" y="626120"/>
                  <a:pt x="3683594" y="634082"/>
                  <a:pt x="3669157" y="634082"/>
                </a:cubicBezTo>
                <a:lnTo>
                  <a:pt x="3654200" y="634082"/>
                </a:lnTo>
                <a:cubicBezTo>
                  <a:pt x="3641401" y="634082"/>
                  <a:pt x="3637656" y="626269"/>
                  <a:pt x="3642966" y="610642"/>
                </a:cubicBezTo>
                <a:lnTo>
                  <a:pt x="3680370" y="500583"/>
                </a:lnTo>
                <a:lnTo>
                  <a:pt x="3670436" y="500583"/>
                </a:lnTo>
                <a:cubicBezTo>
                  <a:pt x="3649439" y="559519"/>
                  <a:pt x="3616602" y="606549"/>
                  <a:pt x="3571923" y="641672"/>
                </a:cubicBezTo>
                <a:cubicBezTo>
                  <a:pt x="3569470" y="637505"/>
                  <a:pt x="3566695" y="633189"/>
                  <a:pt x="3563599" y="628724"/>
                </a:cubicBezTo>
                <a:cubicBezTo>
                  <a:pt x="3605533" y="595982"/>
                  <a:pt x="3635788" y="553269"/>
                  <a:pt x="3654362" y="500583"/>
                </a:cubicBezTo>
                <a:lnTo>
                  <a:pt x="3631703" y="500583"/>
                </a:lnTo>
                <a:lnTo>
                  <a:pt x="3637241" y="484287"/>
                </a:lnTo>
                <a:lnTo>
                  <a:pt x="3660569" y="484287"/>
                </a:lnTo>
                <a:cubicBezTo>
                  <a:pt x="3664814" y="472455"/>
                  <a:pt x="3672257" y="451321"/>
                  <a:pt x="3682897" y="420886"/>
                </a:cubicBezTo>
                <a:close/>
                <a:moveTo>
                  <a:pt x="3325858" y="420886"/>
                </a:moveTo>
                <a:cubicBezTo>
                  <a:pt x="3335932" y="428030"/>
                  <a:pt x="3345086" y="435471"/>
                  <a:pt x="3353321" y="443210"/>
                </a:cubicBezTo>
                <a:lnTo>
                  <a:pt x="3338053" y="456605"/>
                </a:lnTo>
                <a:cubicBezTo>
                  <a:pt x="3330221" y="448121"/>
                  <a:pt x="3321716" y="440085"/>
                  <a:pt x="3312537" y="432495"/>
                </a:cubicBezTo>
                <a:close/>
                <a:moveTo>
                  <a:pt x="1732877" y="420886"/>
                </a:moveTo>
                <a:lnTo>
                  <a:pt x="1749397" y="420886"/>
                </a:lnTo>
                <a:lnTo>
                  <a:pt x="1741962" y="442764"/>
                </a:lnTo>
                <a:lnTo>
                  <a:pt x="1793754" y="442764"/>
                </a:lnTo>
                <a:lnTo>
                  <a:pt x="1782602" y="475580"/>
                </a:lnTo>
                <a:lnTo>
                  <a:pt x="1806043" y="475580"/>
                </a:lnTo>
                <a:lnTo>
                  <a:pt x="1801339" y="489421"/>
                </a:lnTo>
                <a:lnTo>
                  <a:pt x="1777898" y="489421"/>
                </a:lnTo>
                <a:lnTo>
                  <a:pt x="1764697" y="528265"/>
                </a:lnTo>
                <a:lnTo>
                  <a:pt x="1748624" y="528265"/>
                </a:lnTo>
                <a:lnTo>
                  <a:pt x="1750671" y="522238"/>
                </a:lnTo>
                <a:lnTo>
                  <a:pt x="1714953" y="522238"/>
                </a:lnTo>
                <a:lnTo>
                  <a:pt x="1708353" y="541660"/>
                </a:lnTo>
                <a:lnTo>
                  <a:pt x="1764610" y="541660"/>
                </a:lnTo>
                <a:lnTo>
                  <a:pt x="1760058" y="555055"/>
                </a:lnTo>
                <a:lnTo>
                  <a:pt x="1703801" y="555055"/>
                </a:lnTo>
                <a:lnTo>
                  <a:pt x="1697200" y="574477"/>
                </a:lnTo>
                <a:lnTo>
                  <a:pt x="1763726" y="574477"/>
                </a:lnTo>
                <a:lnTo>
                  <a:pt x="1759174" y="587871"/>
                </a:lnTo>
                <a:lnTo>
                  <a:pt x="1692648" y="587871"/>
                </a:lnTo>
                <a:lnTo>
                  <a:pt x="1684834" y="610865"/>
                </a:lnTo>
                <a:lnTo>
                  <a:pt x="1668314" y="610865"/>
                </a:lnTo>
                <a:lnTo>
                  <a:pt x="1676128" y="587871"/>
                </a:lnTo>
                <a:lnTo>
                  <a:pt x="1618978" y="587871"/>
                </a:lnTo>
                <a:lnTo>
                  <a:pt x="1623530" y="574477"/>
                </a:lnTo>
                <a:lnTo>
                  <a:pt x="1680680" y="574477"/>
                </a:lnTo>
                <a:lnTo>
                  <a:pt x="1687281" y="555055"/>
                </a:lnTo>
                <a:lnTo>
                  <a:pt x="1637721" y="555055"/>
                </a:lnTo>
                <a:lnTo>
                  <a:pt x="1642274" y="541660"/>
                </a:lnTo>
                <a:lnTo>
                  <a:pt x="1691833" y="541660"/>
                </a:lnTo>
                <a:lnTo>
                  <a:pt x="1698433" y="522238"/>
                </a:lnTo>
                <a:lnTo>
                  <a:pt x="1651998" y="522238"/>
                </a:lnTo>
                <a:lnTo>
                  <a:pt x="1656550" y="508843"/>
                </a:lnTo>
                <a:lnTo>
                  <a:pt x="1702985" y="508843"/>
                </a:lnTo>
                <a:lnTo>
                  <a:pt x="1709586" y="489421"/>
                </a:lnTo>
                <a:lnTo>
                  <a:pt x="1651543" y="489421"/>
                </a:lnTo>
                <a:lnTo>
                  <a:pt x="1656247" y="475580"/>
                </a:lnTo>
                <a:lnTo>
                  <a:pt x="1714290" y="475580"/>
                </a:lnTo>
                <a:lnTo>
                  <a:pt x="1720890" y="456158"/>
                </a:lnTo>
                <a:lnTo>
                  <a:pt x="1674455" y="456158"/>
                </a:lnTo>
                <a:lnTo>
                  <a:pt x="1679007" y="442764"/>
                </a:lnTo>
                <a:lnTo>
                  <a:pt x="1725442" y="442764"/>
                </a:lnTo>
                <a:close/>
                <a:moveTo>
                  <a:pt x="2127572" y="420439"/>
                </a:moveTo>
                <a:lnTo>
                  <a:pt x="2146547" y="420439"/>
                </a:lnTo>
                <a:cubicBezTo>
                  <a:pt x="2141616" y="427286"/>
                  <a:pt x="2136650" y="433908"/>
                  <a:pt x="2131648" y="440308"/>
                </a:cubicBezTo>
                <a:lnTo>
                  <a:pt x="2204759" y="440308"/>
                </a:lnTo>
                <a:lnTo>
                  <a:pt x="2199449" y="455935"/>
                </a:lnTo>
                <a:lnTo>
                  <a:pt x="2118747" y="455935"/>
                </a:lnTo>
                <a:cubicBezTo>
                  <a:pt x="2106600" y="469999"/>
                  <a:pt x="2094052" y="482724"/>
                  <a:pt x="2081104" y="494109"/>
                </a:cubicBezTo>
                <a:cubicBezTo>
                  <a:pt x="2077464" y="489496"/>
                  <a:pt x="2074239" y="485626"/>
                  <a:pt x="2071431" y="482501"/>
                </a:cubicBezTo>
                <a:cubicBezTo>
                  <a:pt x="2091985" y="464939"/>
                  <a:pt x="2110698" y="444252"/>
                  <a:pt x="2127572" y="420439"/>
                </a:cubicBezTo>
                <a:close/>
                <a:moveTo>
                  <a:pt x="1262359" y="420439"/>
                </a:moveTo>
                <a:lnTo>
                  <a:pt x="1279743" y="425128"/>
                </a:lnTo>
                <a:cubicBezTo>
                  <a:pt x="1267142" y="444029"/>
                  <a:pt x="1254526" y="461665"/>
                  <a:pt x="1241893" y="478036"/>
                </a:cubicBezTo>
                <a:lnTo>
                  <a:pt x="1186509" y="641003"/>
                </a:lnTo>
                <a:lnTo>
                  <a:pt x="1169766" y="641003"/>
                </a:lnTo>
                <a:lnTo>
                  <a:pt x="1213278" y="512973"/>
                </a:lnTo>
                <a:cubicBezTo>
                  <a:pt x="1201832" y="526070"/>
                  <a:pt x="1190355" y="538163"/>
                  <a:pt x="1178848" y="549250"/>
                </a:cubicBezTo>
                <a:cubicBezTo>
                  <a:pt x="1178686" y="543595"/>
                  <a:pt x="1178185" y="536749"/>
                  <a:pt x="1177344" y="528712"/>
                </a:cubicBezTo>
                <a:cubicBezTo>
                  <a:pt x="1209552" y="496565"/>
                  <a:pt x="1237890" y="460474"/>
                  <a:pt x="1262359" y="420439"/>
                </a:cubicBezTo>
                <a:close/>
                <a:moveTo>
                  <a:pt x="2036342" y="420216"/>
                </a:moveTo>
                <a:lnTo>
                  <a:pt x="2055318" y="420216"/>
                </a:lnTo>
                <a:cubicBezTo>
                  <a:pt x="2050287" y="427137"/>
                  <a:pt x="2045071" y="433834"/>
                  <a:pt x="2039672" y="440308"/>
                </a:cubicBezTo>
                <a:lnTo>
                  <a:pt x="2100282" y="440308"/>
                </a:lnTo>
                <a:lnTo>
                  <a:pt x="2094971" y="455935"/>
                </a:lnTo>
                <a:lnTo>
                  <a:pt x="2025878" y="455935"/>
                </a:lnTo>
                <a:cubicBezTo>
                  <a:pt x="2012414" y="470371"/>
                  <a:pt x="1997829" y="483617"/>
                  <a:pt x="1982124" y="495672"/>
                </a:cubicBezTo>
                <a:cubicBezTo>
                  <a:pt x="1979081" y="490612"/>
                  <a:pt x="1976330" y="486445"/>
                  <a:pt x="1973871" y="483171"/>
                </a:cubicBezTo>
                <a:cubicBezTo>
                  <a:pt x="1997151" y="465906"/>
                  <a:pt x="2017975" y="444922"/>
                  <a:pt x="2036342" y="420216"/>
                </a:cubicBezTo>
                <a:close/>
                <a:moveTo>
                  <a:pt x="1352036" y="419323"/>
                </a:moveTo>
                <a:cubicBezTo>
                  <a:pt x="1356005" y="426913"/>
                  <a:pt x="1360651" y="437108"/>
                  <a:pt x="1365975" y="449907"/>
                </a:cubicBezTo>
                <a:lnTo>
                  <a:pt x="1345739" y="460846"/>
                </a:lnTo>
                <a:lnTo>
                  <a:pt x="1419185" y="460846"/>
                </a:lnTo>
                <a:lnTo>
                  <a:pt x="1413571" y="477366"/>
                </a:lnTo>
                <a:lnTo>
                  <a:pt x="1260427" y="477366"/>
                </a:lnTo>
                <a:lnTo>
                  <a:pt x="1266041" y="460846"/>
                </a:lnTo>
                <a:lnTo>
                  <a:pt x="1344734" y="460846"/>
                </a:lnTo>
                <a:cubicBezTo>
                  <a:pt x="1341904" y="449684"/>
                  <a:pt x="1338089" y="439341"/>
                  <a:pt x="1333289" y="429816"/>
                </a:cubicBezTo>
                <a:close/>
                <a:moveTo>
                  <a:pt x="2862642" y="419100"/>
                </a:moveTo>
                <a:lnTo>
                  <a:pt x="2879731" y="423342"/>
                </a:lnTo>
                <a:cubicBezTo>
                  <a:pt x="2873948" y="431602"/>
                  <a:pt x="2867917" y="439713"/>
                  <a:pt x="2861638" y="447675"/>
                </a:cubicBezTo>
                <a:lnTo>
                  <a:pt x="2987770" y="447675"/>
                </a:lnTo>
                <a:lnTo>
                  <a:pt x="2982156" y="464195"/>
                </a:lnTo>
                <a:lnTo>
                  <a:pt x="2847987" y="464195"/>
                </a:lnTo>
                <a:cubicBezTo>
                  <a:pt x="2840390" y="472976"/>
                  <a:pt x="2832422" y="481533"/>
                  <a:pt x="2824083" y="489868"/>
                </a:cubicBezTo>
                <a:lnTo>
                  <a:pt x="2946419" y="489868"/>
                </a:lnTo>
                <a:lnTo>
                  <a:pt x="2905906" y="609079"/>
                </a:lnTo>
                <a:cubicBezTo>
                  <a:pt x="2899634" y="627534"/>
                  <a:pt x="2887494" y="636761"/>
                  <a:pt x="2869486" y="636761"/>
                </a:cubicBezTo>
                <a:cubicBezTo>
                  <a:pt x="2861547" y="636910"/>
                  <a:pt x="2849541" y="636984"/>
                  <a:pt x="2833468" y="636984"/>
                </a:cubicBezTo>
                <a:cubicBezTo>
                  <a:pt x="2834443" y="631924"/>
                  <a:pt x="2835401" y="625822"/>
                  <a:pt x="2836340" y="618679"/>
                </a:cubicBezTo>
                <a:cubicBezTo>
                  <a:pt x="2849679" y="619720"/>
                  <a:pt x="2860515" y="620241"/>
                  <a:pt x="2868850" y="620241"/>
                </a:cubicBezTo>
                <a:cubicBezTo>
                  <a:pt x="2879119" y="620241"/>
                  <a:pt x="2885973" y="615181"/>
                  <a:pt x="2889412" y="605061"/>
                </a:cubicBezTo>
                <a:lnTo>
                  <a:pt x="2894798" y="589211"/>
                </a:lnTo>
                <a:lnTo>
                  <a:pt x="2782284" y="589211"/>
                </a:lnTo>
                <a:lnTo>
                  <a:pt x="2765138" y="639663"/>
                </a:lnTo>
                <a:lnTo>
                  <a:pt x="2747502" y="639663"/>
                </a:lnTo>
                <a:lnTo>
                  <a:pt x="2786765" y="524135"/>
                </a:lnTo>
                <a:cubicBezTo>
                  <a:pt x="2771700" y="536711"/>
                  <a:pt x="2755684" y="548804"/>
                  <a:pt x="2738717" y="560412"/>
                </a:cubicBezTo>
                <a:cubicBezTo>
                  <a:pt x="2737361" y="555203"/>
                  <a:pt x="2735635" y="549771"/>
                  <a:pt x="2733539" y="544116"/>
                </a:cubicBezTo>
                <a:cubicBezTo>
                  <a:pt x="2770432" y="520080"/>
                  <a:pt x="2801921" y="493440"/>
                  <a:pt x="2828007" y="464195"/>
                </a:cubicBezTo>
                <a:lnTo>
                  <a:pt x="2766950" y="464195"/>
                </a:lnTo>
                <a:lnTo>
                  <a:pt x="2772564" y="447675"/>
                </a:lnTo>
                <a:lnTo>
                  <a:pt x="2841993" y="447675"/>
                </a:lnTo>
                <a:cubicBezTo>
                  <a:pt x="2849396" y="438373"/>
                  <a:pt x="2856279" y="428848"/>
                  <a:pt x="2862642" y="419100"/>
                </a:cubicBezTo>
                <a:close/>
                <a:moveTo>
                  <a:pt x="486006" y="419100"/>
                </a:moveTo>
                <a:lnTo>
                  <a:pt x="506098" y="419100"/>
                </a:lnTo>
                <a:cubicBezTo>
                  <a:pt x="500250" y="426020"/>
                  <a:pt x="494316" y="432643"/>
                  <a:pt x="488296" y="438969"/>
                </a:cubicBezTo>
                <a:lnTo>
                  <a:pt x="643785" y="438969"/>
                </a:lnTo>
                <a:lnTo>
                  <a:pt x="638322" y="455042"/>
                </a:lnTo>
                <a:lnTo>
                  <a:pt x="472341" y="455042"/>
                </a:lnTo>
                <a:cubicBezTo>
                  <a:pt x="455118" y="471562"/>
                  <a:pt x="437127" y="486073"/>
                  <a:pt x="418367" y="498574"/>
                </a:cubicBezTo>
                <a:cubicBezTo>
                  <a:pt x="416709" y="494258"/>
                  <a:pt x="414556" y="489645"/>
                  <a:pt x="411909" y="484733"/>
                </a:cubicBezTo>
                <a:cubicBezTo>
                  <a:pt x="440309" y="465981"/>
                  <a:pt x="465007" y="444103"/>
                  <a:pt x="486006" y="419100"/>
                </a:cubicBezTo>
                <a:close/>
                <a:moveTo>
                  <a:pt x="3607678" y="418877"/>
                </a:moveTo>
                <a:cubicBezTo>
                  <a:pt x="3610403" y="427062"/>
                  <a:pt x="3612432" y="435322"/>
                  <a:pt x="3613767" y="443657"/>
                </a:cubicBezTo>
                <a:lnTo>
                  <a:pt x="3597128" y="450577"/>
                </a:lnTo>
                <a:lnTo>
                  <a:pt x="3655171" y="450577"/>
                </a:lnTo>
                <a:lnTo>
                  <a:pt x="3650012" y="465758"/>
                </a:lnTo>
                <a:lnTo>
                  <a:pt x="3535712" y="465758"/>
                </a:lnTo>
                <a:lnTo>
                  <a:pt x="3540871" y="450577"/>
                </a:lnTo>
                <a:lnTo>
                  <a:pt x="3596012" y="450577"/>
                </a:lnTo>
                <a:cubicBezTo>
                  <a:pt x="3594823" y="442689"/>
                  <a:pt x="3592917" y="434504"/>
                  <a:pt x="3590293" y="426020"/>
                </a:cubicBezTo>
                <a:close/>
                <a:moveTo>
                  <a:pt x="2777695" y="143545"/>
                </a:moveTo>
                <a:lnTo>
                  <a:pt x="2763356" y="185737"/>
                </a:lnTo>
                <a:lnTo>
                  <a:pt x="2887032" y="185737"/>
                </a:lnTo>
                <a:lnTo>
                  <a:pt x="2901372" y="143545"/>
                </a:lnTo>
                <a:close/>
                <a:moveTo>
                  <a:pt x="488657" y="130150"/>
                </a:moveTo>
                <a:cubicBezTo>
                  <a:pt x="496984" y="138931"/>
                  <a:pt x="504198" y="147042"/>
                  <a:pt x="510301" y="154483"/>
                </a:cubicBezTo>
                <a:lnTo>
                  <a:pt x="493994" y="167655"/>
                </a:lnTo>
                <a:cubicBezTo>
                  <a:pt x="486176" y="156939"/>
                  <a:pt x="479585" y="148307"/>
                  <a:pt x="474220" y="141759"/>
                </a:cubicBezTo>
                <a:close/>
                <a:moveTo>
                  <a:pt x="439441" y="128811"/>
                </a:moveTo>
                <a:lnTo>
                  <a:pt x="418601" y="169441"/>
                </a:lnTo>
                <a:lnTo>
                  <a:pt x="544956" y="169441"/>
                </a:lnTo>
                <a:cubicBezTo>
                  <a:pt x="550201" y="156195"/>
                  <a:pt x="555436" y="142652"/>
                  <a:pt x="560662" y="128811"/>
                </a:cubicBezTo>
                <a:close/>
                <a:moveTo>
                  <a:pt x="2046556" y="101129"/>
                </a:moveTo>
                <a:lnTo>
                  <a:pt x="2176706" y="101129"/>
                </a:lnTo>
                <a:lnTo>
                  <a:pt x="2171622" y="116086"/>
                </a:lnTo>
                <a:lnTo>
                  <a:pt x="2115365" y="116086"/>
                </a:lnTo>
                <a:lnTo>
                  <a:pt x="2105047" y="146447"/>
                </a:lnTo>
                <a:lnTo>
                  <a:pt x="2155723" y="146447"/>
                </a:lnTo>
                <a:lnTo>
                  <a:pt x="2150641" y="161404"/>
                </a:lnTo>
                <a:lnTo>
                  <a:pt x="2099965" y="161404"/>
                </a:lnTo>
                <a:lnTo>
                  <a:pt x="2088736" y="194444"/>
                </a:lnTo>
                <a:lnTo>
                  <a:pt x="2152584" y="194444"/>
                </a:lnTo>
                <a:lnTo>
                  <a:pt x="2147500" y="209401"/>
                </a:lnTo>
                <a:lnTo>
                  <a:pt x="2001946" y="209401"/>
                </a:lnTo>
                <a:lnTo>
                  <a:pt x="2007030" y="194444"/>
                </a:lnTo>
                <a:lnTo>
                  <a:pt x="2070877" y="194444"/>
                </a:lnTo>
                <a:lnTo>
                  <a:pt x="2082105" y="161404"/>
                </a:lnTo>
                <a:lnTo>
                  <a:pt x="2031429" y="161404"/>
                </a:lnTo>
                <a:lnTo>
                  <a:pt x="2036512" y="146447"/>
                </a:lnTo>
                <a:lnTo>
                  <a:pt x="2087187" y="146447"/>
                </a:lnTo>
                <a:lnTo>
                  <a:pt x="2097505" y="116086"/>
                </a:lnTo>
                <a:lnTo>
                  <a:pt x="2041472" y="116086"/>
                </a:lnTo>
                <a:close/>
                <a:moveTo>
                  <a:pt x="792496" y="94878"/>
                </a:moveTo>
                <a:lnTo>
                  <a:pt x="1014399" y="94878"/>
                </a:lnTo>
                <a:lnTo>
                  <a:pt x="1007723" y="114523"/>
                </a:lnTo>
                <a:lnTo>
                  <a:pt x="785820" y="114523"/>
                </a:lnTo>
                <a:close/>
                <a:moveTo>
                  <a:pt x="2496322" y="88404"/>
                </a:moveTo>
                <a:lnTo>
                  <a:pt x="2513735" y="88404"/>
                </a:lnTo>
                <a:lnTo>
                  <a:pt x="2501976" y="123006"/>
                </a:lnTo>
                <a:cubicBezTo>
                  <a:pt x="2496716" y="138484"/>
                  <a:pt x="2490004" y="152102"/>
                  <a:pt x="2481841" y="163860"/>
                </a:cubicBezTo>
                <a:cubicBezTo>
                  <a:pt x="2503131" y="177850"/>
                  <a:pt x="2521694" y="191765"/>
                  <a:pt x="2537529" y="205606"/>
                </a:cubicBezTo>
                <a:lnTo>
                  <a:pt x="2520533" y="221456"/>
                </a:lnTo>
                <a:cubicBezTo>
                  <a:pt x="2505205" y="206127"/>
                  <a:pt x="2488332" y="191839"/>
                  <a:pt x="2469913" y="178594"/>
                </a:cubicBezTo>
                <a:cubicBezTo>
                  <a:pt x="2468315" y="180231"/>
                  <a:pt x="2466743" y="181793"/>
                  <a:pt x="2465195" y="183282"/>
                </a:cubicBezTo>
                <a:cubicBezTo>
                  <a:pt x="2447525" y="199802"/>
                  <a:pt x="2421664" y="213494"/>
                  <a:pt x="2387612" y="224358"/>
                </a:cubicBezTo>
                <a:cubicBezTo>
                  <a:pt x="2386202" y="219745"/>
                  <a:pt x="2384201" y="214684"/>
                  <a:pt x="2381608" y="209178"/>
                </a:cubicBezTo>
                <a:cubicBezTo>
                  <a:pt x="2414117" y="199355"/>
                  <a:pt x="2438456" y="187077"/>
                  <a:pt x="2454624" y="172343"/>
                </a:cubicBezTo>
                <a:cubicBezTo>
                  <a:pt x="2467249" y="161032"/>
                  <a:pt x="2477304" y="144363"/>
                  <a:pt x="2484790" y="122337"/>
                </a:cubicBezTo>
                <a:close/>
                <a:moveTo>
                  <a:pt x="2797192" y="86171"/>
                </a:moveTo>
                <a:lnTo>
                  <a:pt x="2783006" y="127918"/>
                </a:lnTo>
                <a:lnTo>
                  <a:pt x="2906682" y="127918"/>
                </a:lnTo>
                <a:lnTo>
                  <a:pt x="2920869" y="86171"/>
                </a:lnTo>
                <a:close/>
                <a:moveTo>
                  <a:pt x="1287425" y="83269"/>
                </a:moveTo>
                <a:lnTo>
                  <a:pt x="1307740" y="83269"/>
                </a:lnTo>
                <a:lnTo>
                  <a:pt x="1260778" y="221456"/>
                </a:lnTo>
                <a:lnTo>
                  <a:pt x="1240462" y="221456"/>
                </a:lnTo>
                <a:close/>
                <a:moveTo>
                  <a:pt x="16466" y="78135"/>
                </a:moveTo>
                <a:lnTo>
                  <a:pt x="66695" y="78135"/>
                </a:lnTo>
                <a:lnTo>
                  <a:pt x="33694" y="175245"/>
                </a:lnTo>
                <a:cubicBezTo>
                  <a:pt x="47039" y="167506"/>
                  <a:pt x="62404" y="158204"/>
                  <a:pt x="79788" y="147340"/>
                </a:cubicBezTo>
                <a:cubicBezTo>
                  <a:pt x="78697" y="154930"/>
                  <a:pt x="77960" y="161478"/>
                  <a:pt x="77576" y="166985"/>
                </a:cubicBezTo>
                <a:cubicBezTo>
                  <a:pt x="59951" y="176808"/>
                  <a:pt x="42819" y="186928"/>
                  <a:pt x="26182" y="197346"/>
                </a:cubicBezTo>
                <a:cubicBezTo>
                  <a:pt x="20801" y="200918"/>
                  <a:pt x="15316" y="205234"/>
                  <a:pt x="9727" y="210294"/>
                </a:cubicBezTo>
                <a:lnTo>
                  <a:pt x="0" y="195560"/>
                </a:lnTo>
                <a:cubicBezTo>
                  <a:pt x="7625" y="190202"/>
                  <a:pt x="13157" y="182463"/>
                  <a:pt x="16596" y="172343"/>
                </a:cubicBezTo>
                <a:lnTo>
                  <a:pt x="42847" y="95101"/>
                </a:lnTo>
                <a:lnTo>
                  <a:pt x="10700" y="95101"/>
                </a:lnTo>
                <a:close/>
                <a:moveTo>
                  <a:pt x="509714" y="73447"/>
                </a:moveTo>
                <a:cubicBezTo>
                  <a:pt x="518040" y="82227"/>
                  <a:pt x="525254" y="90339"/>
                  <a:pt x="531357" y="97780"/>
                </a:cubicBezTo>
                <a:lnTo>
                  <a:pt x="514750" y="111175"/>
                </a:lnTo>
                <a:cubicBezTo>
                  <a:pt x="508609" y="102096"/>
                  <a:pt x="502117" y="93390"/>
                  <a:pt x="495276" y="85055"/>
                </a:cubicBezTo>
                <a:close/>
                <a:moveTo>
                  <a:pt x="468494" y="72554"/>
                </a:moveTo>
                <a:lnTo>
                  <a:pt x="447806" y="112737"/>
                </a:lnTo>
                <a:lnTo>
                  <a:pt x="566905" y="112737"/>
                </a:lnTo>
                <a:cubicBezTo>
                  <a:pt x="571803" y="99640"/>
                  <a:pt x="576801" y="86246"/>
                  <a:pt x="581901" y="72554"/>
                </a:cubicBezTo>
                <a:close/>
                <a:moveTo>
                  <a:pt x="458624" y="56927"/>
                </a:moveTo>
                <a:lnTo>
                  <a:pt x="606187" y="56927"/>
                </a:lnTo>
                <a:cubicBezTo>
                  <a:pt x="598591" y="76870"/>
                  <a:pt x="591488" y="95473"/>
                  <a:pt x="584876" y="112737"/>
                </a:cubicBezTo>
                <a:lnTo>
                  <a:pt x="617358" y="112737"/>
                </a:lnTo>
                <a:lnTo>
                  <a:pt x="611896" y="128811"/>
                </a:lnTo>
                <a:lnTo>
                  <a:pt x="578744" y="128811"/>
                </a:lnTo>
                <a:cubicBezTo>
                  <a:pt x="573118" y="143396"/>
                  <a:pt x="567883" y="156939"/>
                  <a:pt x="563039" y="169441"/>
                </a:cubicBezTo>
                <a:lnTo>
                  <a:pt x="590051" y="169441"/>
                </a:lnTo>
                <a:lnTo>
                  <a:pt x="584740" y="185068"/>
                </a:lnTo>
                <a:lnTo>
                  <a:pt x="556500" y="185068"/>
                </a:lnTo>
                <a:cubicBezTo>
                  <a:pt x="551319" y="195932"/>
                  <a:pt x="545625" y="203820"/>
                  <a:pt x="539417" y="208731"/>
                </a:cubicBezTo>
                <a:cubicBezTo>
                  <a:pt x="531437" y="215131"/>
                  <a:pt x="520229" y="218331"/>
                  <a:pt x="505793" y="218331"/>
                </a:cubicBezTo>
                <a:cubicBezTo>
                  <a:pt x="497458" y="218331"/>
                  <a:pt x="486918" y="218033"/>
                  <a:pt x="474173" y="217438"/>
                </a:cubicBezTo>
                <a:cubicBezTo>
                  <a:pt x="475148" y="212378"/>
                  <a:pt x="476081" y="206350"/>
                  <a:pt x="476970" y="199355"/>
                </a:cubicBezTo>
                <a:cubicBezTo>
                  <a:pt x="491844" y="200695"/>
                  <a:pt x="502629" y="201364"/>
                  <a:pt x="509326" y="201364"/>
                </a:cubicBezTo>
                <a:cubicBezTo>
                  <a:pt x="518703" y="201364"/>
                  <a:pt x="525486" y="199578"/>
                  <a:pt x="529676" y="196007"/>
                </a:cubicBezTo>
                <a:cubicBezTo>
                  <a:pt x="532393" y="193923"/>
                  <a:pt x="535158" y="190277"/>
                  <a:pt x="537971" y="185068"/>
                </a:cubicBezTo>
                <a:lnTo>
                  <a:pt x="394984" y="185068"/>
                </a:lnTo>
                <a:lnTo>
                  <a:pt x="400674" y="168325"/>
                </a:lnTo>
                <a:lnTo>
                  <a:pt x="421247" y="128811"/>
                </a:lnTo>
                <a:lnTo>
                  <a:pt x="391332" y="128811"/>
                </a:lnTo>
                <a:lnTo>
                  <a:pt x="396795" y="112737"/>
                </a:lnTo>
                <a:lnTo>
                  <a:pt x="429611" y="112737"/>
                </a:lnTo>
                <a:close/>
                <a:moveTo>
                  <a:pt x="2816691" y="28798"/>
                </a:moveTo>
                <a:lnTo>
                  <a:pt x="2802503" y="70544"/>
                </a:lnTo>
                <a:lnTo>
                  <a:pt x="2926179" y="70544"/>
                </a:lnTo>
                <a:lnTo>
                  <a:pt x="2940367" y="28798"/>
                </a:lnTo>
                <a:close/>
                <a:moveTo>
                  <a:pt x="2098756" y="27012"/>
                </a:moveTo>
                <a:lnTo>
                  <a:pt x="2086162" y="64070"/>
                </a:lnTo>
                <a:lnTo>
                  <a:pt x="2162957" y="64070"/>
                </a:lnTo>
                <a:lnTo>
                  <a:pt x="2175551" y="27012"/>
                </a:lnTo>
                <a:close/>
                <a:moveTo>
                  <a:pt x="3542392" y="26342"/>
                </a:moveTo>
                <a:lnTo>
                  <a:pt x="3631912" y="26342"/>
                </a:lnTo>
                <a:lnTo>
                  <a:pt x="3625995" y="43755"/>
                </a:lnTo>
                <a:lnTo>
                  <a:pt x="3588490" y="43755"/>
                </a:lnTo>
                <a:lnTo>
                  <a:pt x="3552606" y="149349"/>
                </a:lnTo>
                <a:cubicBezTo>
                  <a:pt x="3566566" y="146149"/>
                  <a:pt x="3579932" y="142949"/>
                  <a:pt x="3592702" y="139750"/>
                </a:cubicBezTo>
                <a:cubicBezTo>
                  <a:pt x="3590370" y="147489"/>
                  <a:pt x="3588867" y="153442"/>
                  <a:pt x="3588195" y="157609"/>
                </a:cubicBezTo>
                <a:cubicBezTo>
                  <a:pt x="3559627" y="164157"/>
                  <a:pt x="3527504" y="171971"/>
                  <a:pt x="3491826" y="181049"/>
                </a:cubicBezTo>
                <a:lnTo>
                  <a:pt x="3493139" y="162074"/>
                </a:lnTo>
                <a:cubicBezTo>
                  <a:pt x="3506900" y="159246"/>
                  <a:pt x="3520202" y="156455"/>
                  <a:pt x="3533044" y="153702"/>
                </a:cubicBezTo>
                <a:lnTo>
                  <a:pt x="3570407" y="43755"/>
                </a:lnTo>
                <a:lnTo>
                  <a:pt x="3536475" y="43755"/>
                </a:lnTo>
                <a:close/>
                <a:moveTo>
                  <a:pt x="2379383" y="25226"/>
                </a:moveTo>
                <a:lnTo>
                  <a:pt x="2455955" y="25226"/>
                </a:lnTo>
                <a:lnTo>
                  <a:pt x="2450493" y="41300"/>
                </a:lnTo>
                <a:lnTo>
                  <a:pt x="2421918" y="41300"/>
                </a:lnTo>
                <a:lnTo>
                  <a:pt x="2383074" y="155600"/>
                </a:lnTo>
                <a:cubicBezTo>
                  <a:pt x="2396438" y="152623"/>
                  <a:pt x="2407915" y="149944"/>
                  <a:pt x="2417505" y="147563"/>
                </a:cubicBezTo>
                <a:cubicBezTo>
                  <a:pt x="2415173" y="155302"/>
                  <a:pt x="2413695" y="161181"/>
                  <a:pt x="2413073" y="165199"/>
                </a:cubicBezTo>
                <a:cubicBezTo>
                  <a:pt x="2374320" y="174129"/>
                  <a:pt x="2345502" y="180975"/>
                  <a:pt x="2326619" y="185737"/>
                </a:cubicBezTo>
                <a:lnTo>
                  <a:pt x="2327854" y="167655"/>
                </a:lnTo>
                <a:cubicBezTo>
                  <a:pt x="2340969" y="164976"/>
                  <a:pt x="2353090" y="162371"/>
                  <a:pt x="2364218" y="159841"/>
                </a:cubicBezTo>
                <a:lnTo>
                  <a:pt x="2404505" y="41300"/>
                </a:lnTo>
                <a:lnTo>
                  <a:pt x="2373921" y="41300"/>
                </a:lnTo>
                <a:close/>
                <a:moveTo>
                  <a:pt x="1614210" y="21208"/>
                </a:moveTo>
                <a:lnTo>
                  <a:pt x="1804412" y="21208"/>
                </a:lnTo>
                <a:lnTo>
                  <a:pt x="1798342" y="39067"/>
                </a:lnTo>
                <a:lnTo>
                  <a:pt x="1712841" y="39067"/>
                </a:lnTo>
                <a:lnTo>
                  <a:pt x="1662236" y="187970"/>
                </a:lnTo>
                <a:lnTo>
                  <a:pt x="1760240" y="187970"/>
                </a:lnTo>
                <a:lnTo>
                  <a:pt x="1754322" y="205383"/>
                </a:lnTo>
                <a:lnTo>
                  <a:pt x="1538893" y="205383"/>
                </a:lnTo>
                <a:lnTo>
                  <a:pt x="1544811" y="187970"/>
                </a:lnTo>
                <a:lnTo>
                  <a:pt x="1642591" y="187970"/>
                </a:lnTo>
                <a:lnTo>
                  <a:pt x="1693195" y="39067"/>
                </a:lnTo>
                <a:lnTo>
                  <a:pt x="1608140" y="39067"/>
                </a:lnTo>
                <a:close/>
                <a:moveTo>
                  <a:pt x="2465771" y="14734"/>
                </a:moveTo>
                <a:lnTo>
                  <a:pt x="2600386" y="14734"/>
                </a:lnTo>
                <a:lnTo>
                  <a:pt x="2595075" y="30361"/>
                </a:lnTo>
                <a:lnTo>
                  <a:pt x="2532567" y="30361"/>
                </a:lnTo>
                <a:lnTo>
                  <a:pt x="2515718" y="58266"/>
                </a:lnTo>
                <a:lnTo>
                  <a:pt x="2574430" y="58266"/>
                </a:lnTo>
                <a:lnTo>
                  <a:pt x="2534828" y="174799"/>
                </a:lnTo>
                <a:lnTo>
                  <a:pt x="2517415" y="174799"/>
                </a:lnTo>
                <a:lnTo>
                  <a:pt x="2551707" y="73893"/>
                </a:lnTo>
                <a:lnTo>
                  <a:pt x="2468214" y="73893"/>
                </a:lnTo>
                <a:lnTo>
                  <a:pt x="2433922" y="174799"/>
                </a:lnTo>
                <a:lnTo>
                  <a:pt x="2416509" y="174799"/>
                </a:lnTo>
                <a:lnTo>
                  <a:pt x="2456112" y="58266"/>
                </a:lnTo>
                <a:lnTo>
                  <a:pt x="2497412" y="58266"/>
                </a:lnTo>
                <a:lnTo>
                  <a:pt x="2513145" y="30361"/>
                </a:lnTo>
                <a:lnTo>
                  <a:pt x="2460460" y="30361"/>
                </a:lnTo>
                <a:close/>
                <a:moveTo>
                  <a:pt x="2803330" y="12278"/>
                </a:moveTo>
                <a:lnTo>
                  <a:pt x="2964957" y="12278"/>
                </a:lnTo>
                <a:lnTo>
                  <a:pt x="2894704" y="219000"/>
                </a:lnTo>
                <a:lnTo>
                  <a:pt x="2875728" y="219000"/>
                </a:lnTo>
                <a:lnTo>
                  <a:pt x="2881418" y="202257"/>
                </a:lnTo>
                <a:lnTo>
                  <a:pt x="2757741" y="202257"/>
                </a:lnTo>
                <a:lnTo>
                  <a:pt x="2752052" y="219000"/>
                </a:lnTo>
                <a:lnTo>
                  <a:pt x="2733077" y="219000"/>
                </a:lnTo>
                <a:close/>
                <a:moveTo>
                  <a:pt x="2086949" y="11832"/>
                </a:moveTo>
                <a:lnTo>
                  <a:pt x="2197677" y="11832"/>
                </a:lnTo>
                <a:lnTo>
                  <a:pt x="2171653" y="88404"/>
                </a:lnTo>
                <a:lnTo>
                  <a:pt x="2154687" y="88404"/>
                </a:lnTo>
                <a:lnTo>
                  <a:pt x="2157798" y="79251"/>
                </a:lnTo>
                <a:lnTo>
                  <a:pt x="2081003" y="79251"/>
                </a:lnTo>
                <a:lnTo>
                  <a:pt x="2077892" y="88404"/>
                </a:lnTo>
                <a:lnTo>
                  <a:pt x="2060925" y="88404"/>
                </a:lnTo>
                <a:close/>
                <a:moveTo>
                  <a:pt x="2071709" y="9376"/>
                </a:moveTo>
                <a:lnTo>
                  <a:pt x="2071309" y="25003"/>
                </a:lnTo>
                <a:cubicBezTo>
                  <a:pt x="2060258" y="27087"/>
                  <a:pt x="2048959" y="29021"/>
                  <a:pt x="2037413" y="30807"/>
                </a:cubicBezTo>
                <a:lnTo>
                  <a:pt x="2024744" y="68089"/>
                </a:lnTo>
                <a:lnTo>
                  <a:pt x="2055775" y="68089"/>
                </a:lnTo>
                <a:lnTo>
                  <a:pt x="2050768" y="82823"/>
                </a:lnTo>
                <a:lnTo>
                  <a:pt x="2019737" y="82823"/>
                </a:lnTo>
                <a:lnTo>
                  <a:pt x="2009722" y="112291"/>
                </a:lnTo>
                <a:lnTo>
                  <a:pt x="2021008" y="104700"/>
                </a:lnTo>
                <a:cubicBezTo>
                  <a:pt x="2024887" y="110802"/>
                  <a:pt x="2030281" y="120551"/>
                  <a:pt x="2037188" y="133945"/>
                </a:cubicBezTo>
                <a:lnTo>
                  <a:pt x="2020077" y="144884"/>
                </a:lnTo>
                <a:cubicBezTo>
                  <a:pt x="2015188" y="133871"/>
                  <a:pt x="2011066" y="124978"/>
                  <a:pt x="2007712" y="118207"/>
                </a:cubicBezTo>
                <a:lnTo>
                  <a:pt x="1972622" y="221456"/>
                </a:lnTo>
                <a:lnTo>
                  <a:pt x="1956549" y="221456"/>
                </a:lnTo>
                <a:lnTo>
                  <a:pt x="1992890" y="114523"/>
                </a:lnTo>
                <a:cubicBezTo>
                  <a:pt x="1976303" y="140122"/>
                  <a:pt x="1959073" y="161478"/>
                  <a:pt x="1941201" y="178594"/>
                </a:cubicBezTo>
                <a:cubicBezTo>
                  <a:pt x="1940995" y="172194"/>
                  <a:pt x="1940666" y="165720"/>
                  <a:pt x="1940212" y="159172"/>
                </a:cubicBezTo>
                <a:cubicBezTo>
                  <a:pt x="1962255" y="137666"/>
                  <a:pt x="1982215" y="112216"/>
                  <a:pt x="2000092" y="82823"/>
                </a:cubicBezTo>
                <a:lnTo>
                  <a:pt x="1968838" y="82823"/>
                </a:lnTo>
                <a:lnTo>
                  <a:pt x="1973845" y="68089"/>
                </a:lnTo>
                <a:lnTo>
                  <a:pt x="2008671" y="68089"/>
                </a:lnTo>
                <a:lnTo>
                  <a:pt x="2020544" y="33151"/>
                </a:lnTo>
                <a:cubicBezTo>
                  <a:pt x="2010713" y="34491"/>
                  <a:pt x="2000696" y="35719"/>
                  <a:pt x="1990494" y="36835"/>
                </a:cubicBezTo>
                <a:cubicBezTo>
                  <a:pt x="1991023" y="31775"/>
                  <a:pt x="1991205" y="26640"/>
                  <a:pt x="1991040" y="21431"/>
                </a:cubicBezTo>
                <a:cubicBezTo>
                  <a:pt x="2017049" y="19348"/>
                  <a:pt x="2043938" y="15329"/>
                  <a:pt x="2071709" y="9376"/>
                </a:cubicBezTo>
                <a:close/>
                <a:moveTo>
                  <a:pt x="75789" y="7367"/>
                </a:moveTo>
                <a:cubicBezTo>
                  <a:pt x="81594" y="14808"/>
                  <a:pt x="90097" y="27012"/>
                  <a:pt x="101298" y="43979"/>
                </a:cubicBezTo>
                <a:lnTo>
                  <a:pt x="81860" y="57820"/>
                </a:lnTo>
                <a:cubicBezTo>
                  <a:pt x="73281" y="41895"/>
                  <a:pt x="65625" y="29170"/>
                  <a:pt x="58890" y="19645"/>
                </a:cubicBezTo>
                <a:close/>
                <a:moveTo>
                  <a:pt x="1315979" y="6474"/>
                </a:moveTo>
                <a:lnTo>
                  <a:pt x="1338080" y="6474"/>
                </a:lnTo>
                <a:lnTo>
                  <a:pt x="1332986" y="11608"/>
                </a:lnTo>
                <a:cubicBezTo>
                  <a:pt x="1343592" y="51346"/>
                  <a:pt x="1367418" y="79772"/>
                  <a:pt x="1404464" y="96887"/>
                </a:cubicBezTo>
                <a:cubicBezTo>
                  <a:pt x="1397372" y="104180"/>
                  <a:pt x="1391152" y="110877"/>
                  <a:pt x="1385804" y="116979"/>
                </a:cubicBezTo>
                <a:cubicBezTo>
                  <a:pt x="1349837" y="94059"/>
                  <a:pt x="1326763" y="64517"/>
                  <a:pt x="1316581" y="28352"/>
                </a:cubicBezTo>
                <a:cubicBezTo>
                  <a:pt x="1282871" y="62731"/>
                  <a:pt x="1239064" y="93315"/>
                  <a:pt x="1185163" y="120104"/>
                </a:cubicBezTo>
                <a:cubicBezTo>
                  <a:pt x="1183710" y="114746"/>
                  <a:pt x="1181913" y="108868"/>
                  <a:pt x="1179772" y="102468"/>
                </a:cubicBezTo>
                <a:cubicBezTo>
                  <a:pt x="1234956" y="76721"/>
                  <a:pt x="1280358" y="44723"/>
                  <a:pt x="1315979" y="6474"/>
                </a:cubicBezTo>
                <a:close/>
                <a:moveTo>
                  <a:pt x="171059" y="4241"/>
                </a:moveTo>
                <a:lnTo>
                  <a:pt x="190481" y="4241"/>
                </a:lnTo>
                <a:lnTo>
                  <a:pt x="168328" y="69428"/>
                </a:lnTo>
                <a:lnTo>
                  <a:pt x="230389" y="69428"/>
                </a:lnTo>
                <a:lnTo>
                  <a:pt x="224698" y="86171"/>
                </a:lnTo>
                <a:lnTo>
                  <a:pt x="162637" y="86171"/>
                </a:lnTo>
                <a:lnTo>
                  <a:pt x="127208" y="190425"/>
                </a:lnTo>
                <a:lnTo>
                  <a:pt x="200654" y="190425"/>
                </a:lnTo>
                <a:lnTo>
                  <a:pt x="194888" y="207392"/>
                </a:lnTo>
                <a:lnTo>
                  <a:pt x="45986" y="207392"/>
                </a:lnTo>
                <a:lnTo>
                  <a:pt x="51752" y="190425"/>
                </a:lnTo>
                <a:lnTo>
                  <a:pt x="107786" y="190425"/>
                </a:lnTo>
                <a:close/>
                <a:moveTo>
                  <a:pt x="3669124" y="2902"/>
                </a:moveTo>
                <a:lnTo>
                  <a:pt x="3687207" y="2902"/>
                </a:lnTo>
                <a:cubicBezTo>
                  <a:pt x="3680940" y="20687"/>
                  <a:pt x="3675382" y="36165"/>
                  <a:pt x="3670533" y="49336"/>
                </a:cubicBezTo>
                <a:lnTo>
                  <a:pt x="3741748" y="49336"/>
                </a:lnTo>
                <a:cubicBezTo>
                  <a:pt x="3722706" y="101426"/>
                  <a:pt x="3706297" y="145331"/>
                  <a:pt x="3692521" y="181049"/>
                </a:cubicBezTo>
                <a:cubicBezTo>
                  <a:pt x="3682942" y="204415"/>
                  <a:pt x="3668329" y="216322"/>
                  <a:pt x="3648682" y="216768"/>
                </a:cubicBezTo>
                <a:cubicBezTo>
                  <a:pt x="3635683" y="216917"/>
                  <a:pt x="3621496" y="216619"/>
                  <a:pt x="3606123" y="215875"/>
                </a:cubicBezTo>
                <a:cubicBezTo>
                  <a:pt x="3607407" y="209029"/>
                  <a:pt x="3608493" y="202332"/>
                  <a:pt x="3609379" y="195783"/>
                </a:cubicBezTo>
                <a:cubicBezTo>
                  <a:pt x="3624250" y="197569"/>
                  <a:pt x="3638110" y="198388"/>
                  <a:pt x="3650959" y="198239"/>
                </a:cubicBezTo>
                <a:cubicBezTo>
                  <a:pt x="3662223" y="197941"/>
                  <a:pt x="3670477" y="191170"/>
                  <a:pt x="3675724" y="177924"/>
                </a:cubicBezTo>
                <a:cubicBezTo>
                  <a:pt x="3689544" y="142949"/>
                  <a:pt x="3703428" y="105817"/>
                  <a:pt x="3717376" y="66526"/>
                </a:cubicBezTo>
                <a:lnTo>
                  <a:pt x="3664244" y="66526"/>
                </a:lnTo>
                <a:cubicBezTo>
                  <a:pt x="3659951" y="78283"/>
                  <a:pt x="3656494" y="87362"/>
                  <a:pt x="3653872" y="93762"/>
                </a:cubicBezTo>
                <a:cubicBezTo>
                  <a:pt x="3631067" y="152549"/>
                  <a:pt x="3592838" y="195188"/>
                  <a:pt x="3539187" y="221679"/>
                </a:cubicBezTo>
                <a:cubicBezTo>
                  <a:pt x="3537480" y="217066"/>
                  <a:pt x="3534883" y="212006"/>
                  <a:pt x="3531398" y="206499"/>
                </a:cubicBezTo>
                <a:cubicBezTo>
                  <a:pt x="3580960" y="183282"/>
                  <a:pt x="3615983" y="145256"/>
                  <a:pt x="3636468" y="92422"/>
                </a:cubicBezTo>
                <a:cubicBezTo>
                  <a:pt x="3639267" y="85502"/>
                  <a:pt x="3642572" y="76870"/>
                  <a:pt x="3646385" y="66526"/>
                </a:cubicBezTo>
                <a:lnTo>
                  <a:pt x="3612005" y="66526"/>
                </a:lnTo>
                <a:lnTo>
                  <a:pt x="3617848" y="49336"/>
                </a:lnTo>
                <a:lnTo>
                  <a:pt x="3652674" y="49336"/>
                </a:lnTo>
                <a:cubicBezTo>
                  <a:pt x="3657498" y="36016"/>
                  <a:pt x="3662981" y="20538"/>
                  <a:pt x="3669124" y="2902"/>
                </a:cubicBezTo>
                <a:close/>
                <a:moveTo>
                  <a:pt x="3280760" y="2456"/>
                </a:moveTo>
                <a:lnTo>
                  <a:pt x="3299289" y="2456"/>
                </a:lnTo>
                <a:cubicBezTo>
                  <a:pt x="3295649" y="12948"/>
                  <a:pt x="3291510" y="25673"/>
                  <a:pt x="3286873" y="40630"/>
                </a:cubicBezTo>
                <a:lnTo>
                  <a:pt x="3363780" y="40630"/>
                </a:lnTo>
                <a:lnTo>
                  <a:pt x="3358166" y="57150"/>
                </a:lnTo>
                <a:lnTo>
                  <a:pt x="3281817" y="57150"/>
                </a:lnTo>
                <a:cubicBezTo>
                  <a:pt x="3269700" y="97185"/>
                  <a:pt x="3263217" y="127099"/>
                  <a:pt x="3262369" y="146893"/>
                </a:cubicBezTo>
                <a:cubicBezTo>
                  <a:pt x="3283457" y="127322"/>
                  <a:pt x="3302862" y="105147"/>
                  <a:pt x="3320584" y="80367"/>
                </a:cubicBezTo>
                <a:lnTo>
                  <a:pt x="3335718" y="87734"/>
                </a:lnTo>
                <a:cubicBezTo>
                  <a:pt x="3312626" y="118021"/>
                  <a:pt x="3288307" y="144363"/>
                  <a:pt x="3262761" y="166762"/>
                </a:cubicBezTo>
                <a:cubicBezTo>
                  <a:pt x="3266138" y="189012"/>
                  <a:pt x="3273035" y="200137"/>
                  <a:pt x="3283453" y="200137"/>
                </a:cubicBezTo>
                <a:cubicBezTo>
                  <a:pt x="3287248" y="200137"/>
                  <a:pt x="3291326" y="196676"/>
                  <a:pt x="3295688" y="189756"/>
                </a:cubicBezTo>
                <a:cubicBezTo>
                  <a:pt x="3301464" y="178891"/>
                  <a:pt x="3306894" y="167729"/>
                  <a:pt x="3311979" y="156269"/>
                </a:cubicBezTo>
                <a:cubicBezTo>
                  <a:pt x="3317519" y="158800"/>
                  <a:pt x="3322467" y="160883"/>
                  <a:pt x="3326821" y="162520"/>
                </a:cubicBezTo>
                <a:cubicBezTo>
                  <a:pt x="3319177" y="178445"/>
                  <a:pt x="3312296" y="191467"/>
                  <a:pt x="3306178" y="201588"/>
                </a:cubicBezTo>
                <a:cubicBezTo>
                  <a:pt x="3299658" y="212452"/>
                  <a:pt x="3291409" y="218331"/>
                  <a:pt x="3281431" y="219224"/>
                </a:cubicBezTo>
                <a:cubicBezTo>
                  <a:pt x="3272151" y="219819"/>
                  <a:pt x="3264481" y="216768"/>
                  <a:pt x="3258424" y="210071"/>
                </a:cubicBezTo>
                <a:cubicBezTo>
                  <a:pt x="3251770" y="203150"/>
                  <a:pt x="3247343" y="193625"/>
                  <a:pt x="3245141" y="181496"/>
                </a:cubicBezTo>
                <a:cubicBezTo>
                  <a:pt x="3227961" y="195039"/>
                  <a:pt x="3210223" y="206945"/>
                  <a:pt x="3191925" y="217215"/>
                </a:cubicBezTo>
                <a:cubicBezTo>
                  <a:pt x="3189573" y="212750"/>
                  <a:pt x="3186849" y="208285"/>
                  <a:pt x="3183753" y="203820"/>
                </a:cubicBezTo>
                <a:cubicBezTo>
                  <a:pt x="3204862" y="192286"/>
                  <a:pt x="3224756" y="178854"/>
                  <a:pt x="3243435" y="163525"/>
                </a:cubicBezTo>
                <a:cubicBezTo>
                  <a:pt x="3242263" y="141573"/>
                  <a:pt x="3249215" y="106114"/>
                  <a:pt x="3264292" y="57150"/>
                </a:cubicBezTo>
                <a:lnTo>
                  <a:pt x="3180018" y="57150"/>
                </a:lnTo>
                <a:lnTo>
                  <a:pt x="3168487" y="91083"/>
                </a:lnTo>
                <a:lnTo>
                  <a:pt x="3232780" y="91083"/>
                </a:lnTo>
                <a:cubicBezTo>
                  <a:pt x="3222228" y="119509"/>
                  <a:pt x="3212919" y="143396"/>
                  <a:pt x="3204856" y="162743"/>
                </a:cubicBezTo>
                <a:cubicBezTo>
                  <a:pt x="3196090" y="183282"/>
                  <a:pt x="3182629" y="193551"/>
                  <a:pt x="3164472" y="193551"/>
                </a:cubicBezTo>
                <a:cubicBezTo>
                  <a:pt x="3158370" y="193551"/>
                  <a:pt x="3150360" y="193253"/>
                  <a:pt x="3140442" y="192658"/>
                </a:cubicBezTo>
                <a:cubicBezTo>
                  <a:pt x="3141420" y="187151"/>
                  <a:pt x="3142328" y="180975"/>
                  <a:pt x="3143166" y="174129"/>
                </a:cubicBezTo>
                <a:cubicBezTo>
                  <a:pt x="3153078" y="175617"/>
                  <a:pt x="3161532" y="176361"/>
                  <a:pt x="3168527" y="176361"/>
                </a:cubicBezTo>
                <a:cubicBezTo>
                  <a:pt x="3177159" y="176361"/>
                  <a:pt x="3184019" y="170408"/>
                  <a:pt x="3189107" y="158502"/>
                </a:cubicBezTo>
                <a:cubicBezTo>
                  <a:pt x="3194951" y="144810"/>
                  <a:pt x="3201610" y="127843"/>
                  <a:pt x="3209084" y="107603"/>
                </a:cubicBezTo>
                <a:lnTo>
                  <a:pt x="3162761" y="107603"/>
                </a:lnTo>
                <a:cubicBezTo>
                  <a:pt x="3143994" y="159320"/>
                  <a:pt x="3120541" y="197569"/>
                  <a:pt x="3092399" y="222349"/>
                </a:cubicBezTo>
                <a:cubicBezTo>
                  <a:pt x="3090398" y="217289"/>
                  <a:pt x="3088274" y="212154"/>
                  <a:pt x="3086027" y="206945"/>
                </a:cubicBezTo>
                <a:cubicBezTo>
                  <a:pt x="3110431" y="184621"/>
                  <a:pt x="3130827" y="149349"/>
                  <a:pt x="3147214" y="101129"/>
                </a:cubicBezTo>
                <a:lnTo>
                  <a:pt x="3167773" y="40630"/>
                </a:lnTo>
                <a:lnTo>
                  <a:pt x="3269237" y="40630"/>
                </a:lnTo>
                <a:cubicBezTo>
                  <a:pt x="3272712" y="28873"/>
                  <a:pt x="3276553" y="16148"/>
                  <a:pt x="3280760" y="2456"/>
                </a:cubicBezTo>
                <a:close/>
                <a:moveTo>
                  <a:pt x="3325858" y="1786"/>
                </a:moveTo>
                <a:cubicBezTo>
                  <a:pt x="3335932" y="8930"/>
                  <a:pt x="3345086" y="16371"/>
                  <a:pt x="3353321" y="24110"/>
                </a:cubicBezTo>
                <a:lnTo>
                  <a:pt x="3338053" y="37505"/>
                </a:lnTo>
                <a:cubicBezTo>
                  <a:pt x="3330221" y="29021"/>
                  <a:pt x="3321716" y="20985"/>
                  <a:pt x="3312537" y="13394"/>
                </a:cubicBezTo>
                <a:close/>
                <a:moveTo>
                  <a:pt x="486006" y="0"/>
                </a:moveTo>
                <a:lnTo>
                  <a:pt x="506098" y="0"/>
                </a:lnTo>
                <a:cubicBezTo>
                  <a:pt x="500250" y="6920"/>
                  <a:pt x="494316" y="13543"/>
                  <a:pt x="488296" y="19868"/>
                </a:cubicBezTo>
                <a:lnTo>
                  <a:pt x="643785" y="19868"/>
                </a:lnTo>
                <a:lnTo>
                  <a:pt x="638322" y="35942"/>
                </a:lnTo>
                <a:lnTo>
                  <a:pt x="472341" y="35942"/>
                </a:lnTo>
                <a:cubicBezTo>
                  <a:pt x="455118" y="52462"/>
                  <a:pt x="437127" y="66973"/>
                  <a:pt x="418367" y="79474"/>
                </a:cubicBezTo>
                <a:cubicBezTo>
                  <a:pt x="416709" y="75158"/>
                  <a:pt x="414556" y="70544"/>
                  <a:pt x="411909" y="65633"/>
                </a:cubicBezTo>
                <a:cubicBezTo>
                  <a:pt x="440309" y="46881"/>
                  <a:pt x="465007" y="25003"/>
                  <a:pt x="4860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版-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7910" r="6029"/>
          <a:stretch>
            <a:fillRect/>
          </a:stretch>
        </p:blipFill>
        <p:spPr>
          <a:xfrm>
            <a:off x="-1511" y="522399"/>
            <a:ext cx="3843261" cy="5118005"/>
          </a:xfrm>
          <a:prstGeom prst="rect">
            <a:avLst/>
          </a:prstGeom>
        </p:spPr>
      </p:pic>
      <p:sp>
        <p:nvSpPr>
          <p:cNvPr id="37" name="矩形 36"/>
          <p:cNvSpPr/>
          <p:nvPr userDrawn="1"/>
        </p:nvSpPr>
        <p:spPr>
          <a:xfrm rot="5400000">
            <a:off x="469582" y="3372168"/>
            <a:ext cx="6880223" cy="135891"/>
          </a:xfrm>
          <a:prstGeom prst="rect">
            <a:avLst/>
          </a:prstGeom>
          <a:solidFill>
            <a:srgbClr val="76A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 userDrawn="1"/>
        </p:nvSpPr>
        <p:spPr>
          <a:xfrm>
            <a:off x="4094511" y="1493369"/>
            <a:ext cx="2389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024661" y="662372"/>
            <a:ext cx="1479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版-章节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358554" y="1835905"/>
            <a:ext cx="1474891" cy="126754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6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538870" y="3192466"/>
            <a:ext cx="5114259" cy="914400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此处输入标题</a:t>
            </a:r>
          </a:p>
        </p:txBody>
      </p:sp>
      <p:sp>
        <p:nvSpPr>
          <p:cNvPr id="8" name="矩形 7"/>
          <p:cNvSpPr/>
          <p:nvPr userDrawn="1"/>
        </p:nvSpPr>
        <p:spPr>
          <a:xfrm rot="5400000">
            <a:off x="6073140" y="1893572"/>
            <a:ext cx="45719" cy="2394586"/>
          </a:xfrm>
          <a:prstGeom prst="rect">
            <a:avLst/>
          </a:prstGeom>
          <a:solidFill>
            <a:srgbClr val="76A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版-内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438483" y="659459"/>
            <a:ext cx="11424654" cy="0"/>
          </a:xfrm>
          <a:prstGeom prst="line">
            <a:avLst/>
          </a:prstGeom>
          <a:ln w="9525">
            <a:solidFill>
              <a:srgbClr val="2E8E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344583" y="666211"/>
            <a:ext cx="1622609" cy="0"/>
          </a:xfrm>
          <a:prstGeom prst="line">
            <a:avLst/>
          </a:prstGeom>
          <a:ln w="31750">
            <a:solidFill>
              <a:srgbClr val="2E8E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15455" y="443002"/>
            <a:ext cx="1449864" cy="132904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349415" y="260028"/>
            <a:ext cx="433141" cy="213360"/>
            <a:chOff x="596229" y="4558185"/>
            <a:chExt cx="433141" cy="213360"/>
          </a:xfrm>
        </p:grpSpPr>
        <p:sp>
          <p:nvSpPr>
            <p:cNvPr id="14" name="菱形 13"/>
            <p:cNvSpPr/>
            <p:nvPr userDrawn="1"/>
          </p:nvSpPr>
          <p:spPr>
            <a:xfrm>
              <a:off x="596229" y="4558185"/>
              <a:ext cx="191699" cy="213360"/>
            </a:xfrm>
            <a:prstGeom prst="diamond">
              <a:avLst/>
            </a:prstGeom>
            <a:solidFill>
              <a:srgbClr val="64C3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5" name="菱形 14"/>
            <p:cNvSpPr/>
            <p:nvPr userDrawn="1"/>
          </p:nvSpPr>
          <p:spPr>
            <a:xfrm>
              <a:off x="716950" y="4558185"/>
              <a:ext cx="191699" cy="213360"/>
            </a:xfrm>
            <a:prstGeom prst="diamond">
              <a:avLst/>
            </a:prstGeom>
            <a:solidFill>
              <a:srgbClr val="2E8E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6" name="菱形 15"/>
            <p:cNvSpPr/>
            <p:nvPr userDrawn="1"/>
          </p:nvSpPr>
          <p:spPr>
            <a:xfrm>
              <a:off x="837671" y="4558185"/>
              <a:ext cx="191699" cy="213360"/>
            </a:xfrm>
            <a:prstGeom prst="diamond">
              <a:avLst/>
            </a:prstGeom>
            <a:solidFill>
              <a:srgbClr val="2E8E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344583" y="6681836"/>
            <a:ext cx="9901518" cy="0"/>
          </a:xfrm>
          <a:prstGeom prst="line">
            <a:avLst/>
          </a:prstGeom>
          <a:ln w="9525" cap="rnd">
            <a:solidFill>
              <a:srgbClr val="2E8EF3"/>
            </a:solidFill>
            <a:round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 userDrawn="1"/>
        </p:nvSpPr>
        <p:spPr>
          <a:xfrm>
            <a:off x="10609205" y="6518290"/>
            <a:ext cx="1345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00" i="1" dirty="0">
                <a:solidFill>
                  <a:srgbClr val="2E8E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数字建筑平台服务商</a:t>
            </a: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2298" y="86456"/>
            <a:ext cx="9446705" cy="579755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009" y="6353852"/>
            <a:ext cx="741773" cy="5157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业务线版-内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438483" y="659459"/>
            <a:ext cx="11424654" cy="0"/>
          </a:xfrm>
          <a:prstGeom prst="line">
            <a:avLst/>
          </a:prstGeom>
          <a:ln w="9525">
            <a:solidFill>
              <a:srgbClr val="2E8E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344583" y="666211"/>
            <a:ext cx="1622609" cy="0"/>
          </a:xfrm>
          <a:prstGeom prst="line">
            <a:avLst/>
          </a:prstGeom>
          <a:ln w="31750">
            <a:solidFill>
              <a:srgbClr val="2E8E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349415" y="260028"/>
            <a:ext cx="433141" cy="213360"/>
            <a:chOff x="596229" y="4558185"/>
            <a:chExt cx="433141" cy="213360"/>
          </a:xfrm>
        </p:grpSpPr>
        <p:sp>
          <p:nvSpPr>
            <p:cNvPr id="14" name="菱形 13"/>
            <p:cNvSpPr/>
            <p:nvPr userDrawn="1"/>
          </p:nvSpPr>
          <p:spPr>
            <a:xfrm>
              <a:off x="596229" y="4558185"/>
              <a:ext cx="191699" cy="213360"/>
            </a:xfrm>
            <a:prstGeom prst="diamond">
              <a:avLst/>
            </a:prstGeom>
            <a:solidFill>
              <a:srgbClr val="64C3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5" name="菱形 14"/>
            <p:cNvSpPr/>
            <p:nvPr userDrawn="1"/>
          </p:nvSpPr>
          <p:spPr>
            <a:xfrm>
              <a:off x="716950" y="4558185"/>
              <a:ext cx="191699" cy="213360"/>
            </a:xfrm>
            <a:prstGeom prst="diamond">
              <a:avLst/>
            </a:prstGeom>
            <a:solidFill>
              <a:srgbClr val="2E8E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6" name="菱形 15"/>
            <p:cNvSpPr/>
            <p:nvPr userDrawn="1"/>
          </p:nvSpPr>
          <p:spPr>
            <a:xfrm>
              <a:off x="837671" y="4558185"/>
              <a:ext cx="191699" cy="213360"/>
            </a:xfrm>
            <a:prstGeom prst="diamond">
              <a:avLst/>
            </a:prstGeom>
            <a:solidFill>
              <a:srgbClr val="2E8E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344583" y="6681836"/>
            <a:ext cx="9901518" cy="0"/>
          </a:xfrm>
          <a:prstGeom prst="line">
            <a:avLst/>
          </a:prstGeom>
          <a:ln w="9525" cap="rnd">
            <a:solidFill>
              <a:srgbClr val="2E8EF3"/>
            </a:solidFill>
            <a:round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 userDrawn="1"/>
        </p:nvSpPr>
        <p:spPr>
          <a:xfrm>
            <a:off x="10573351" y="6518290"/>
            <a:ext cx="1501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00" i="1" dirty="0" smtClean="0">
                <a:solidFill>
                  <a:srgbClr val="2E8E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科技有温度 造价更美好</a:t>
            </a:r>
            <a:endParaRPr lang="zh-CN" altLang="en-US" sz="900" i="1" dirty="0">
              <a:solidFill>
                <a:srgbClr val="2E8E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2298" y="86456"/>
            <a:ext cx="9446705" cy="579755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19" y="6353852"/>
            <a:ext cx="741773" cy="51576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851" y="276535"/>
            <a:ext cx="1328286" cy="316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外部合作版-内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462548" y="659459"/>
            <a:ext cx="11388161" cy="0"/>
          </a:xfrm>
          <a:prstGeom prst="line">
            <a:avLst/>
          </a:prstGeom>
          <a:ln w="9525">
            <a:solidFill>
              <a:srgbClr val="2E8E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368648" y="666211"/>
            <a:ext cx="1622609" cy="0"/>
          </a:xfrm>
          <a:prstGeom prst="line">
            <a:avLst/>
          </a:prstGeom>
          <a:ln w="31750">
            <a:solidFill>
              <a:srgbClr val="2E8E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373480" y="260028"/>
            <a:ext cx="433141" cy="213360"/>
            <a:chOff x="596229" y="4558185"/>
            <a:chExt cx="433141" cy="213360"/>
          </a:xfrm>
        </p:grpSpPr>
        <p:sp>
          <p:nvSpPr>
            <p:cNvPr id="14" name="菱形 13"/>
            <p:cNvSpPr/>
            <p:nvPr userDrawn="1"/>
          </p:nvSpPr>
          <p:spPr>
            <a:xfrm>
              <a:off x="596229" y="4558185"/>
              <a:ext cx="191699" cy="213360"/>
            </a:xfrm>
            <a:prstGeom prst="diamond">
              <a:avLst/>
            </a:prstGeom>
            <a:solidFill>
              <a:srgbClr val="64C3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5" name="菱形 14"/>
            <p:cNvSpPr/>
            <p:nvPr userDrawn="1"/>
          </p:nvSpPr>
          <p:spPr>
            <a:xfrm>
              <a:off x="716950" y="4558185"/>
              <a:ext cx="191699" cy="213360"/>
            </a:xfrm>
            <a:prstGeom prst="diamond">
              <a:avLst/>
            </a:prstGeom>
            <a:solidFill>
              <a:srgbClr val="2E8E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6" name="菱形 15"/>
            <p:cNvSpPr/>
            <p:nvPr userDrawn="1"/>
          </p:nvSpPr>
          <p:spPr>
            <a:xfrm>
              <a:off x="837671" y="4558185"/>
              <a:ext cx="191699" cy="213360"/>
            </a:xfrm>
            <a:prstGeom prst="diamond">
              <a:avLst/>
            </a:prstGeom>
            <a:solidFill>
              <a:srgbClr val="2E8E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334298" y="6665176"/>
            <a:ext cx="9968770" cy="0"/>
          </a:xfrm>
          <a:prstGeom prst="line">
            <a:avLst/>
          </a:prstGeom>
          <a:ln w="9525" cap="rnd">
            <a:solidFill>
              <a:srgbClr val="2E8EF3"/>
            </a:solidFill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80" y="6261934"/>
            <a:ext cx="624908" cy="596066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56363" y="86456"/>
            <a:ext cx="9446705" cy="579755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23" y="6494781"/>
            <a:ext cx="1084244" cy="218656"/>
          </a:xfrm>
          <a:prstGeom prst="rect">
            <a:avLst/>
          </a:prstGeom>
        </p:spPr>
      </p:pic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10510521" y="85725"/>
            <a:ext cx="1335546" cy="573088"/>
          </a:xfrm>
        </p:spPr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r>
              <a:rPr lang="zh-CN" altLang="en-US" dirty="0" smtClean="0"/>
              <a:t>标识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版-封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274238" y="2794000"/>
            <a:ext cx="2514600" cy="0"/>
          </a:xfrm>
          <a:prstGeom prst="line">
            <a:avLst/>
          </a:prstGeom>
          <a:ln w="9525">
            <a:solidFill>
              <a:srgbClr val="01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 userDrawn="1"/>
        </p:nvSpPr>
        <p:spPr>
          <a:xfrm>
            <a:off x="3657601" y="2641600"/>
            <a:ext cx="1447800" cy="284480"/>
          </a:xfrm>
          <a:prstGeom prst="roundRect">
            <a:avLst>
              <a:gd name="adj" fmla="val 50000"/>
            </a:avLst>
          </a:prstGeom>
          <a:solidFill>
            <a:srgbClr val="2E8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www.glodon.com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64078" y="4954152"/>
            <a:ext cx="1077802" cy="1080431"/>
          </a:xfrm>
          <a:prstGeom prst="rect">
            <a:avLst/>
          </a:prstGeom>
          <a:ln>
            <a:solidFill>
              <a:srgbClr val="2E8EF3"/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1192958" y="6034583"/>
            <a:ext cx="1220042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05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广联达官方微信</a:t>
            </a:r>
            <a:endParaRPr lang="zh-CN" altLang="en-US" sz="105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1309338" y="1825330"/>
            <a:ext cx="3743303" cy="641672"/>
          </a:xfrm>
          <a:custGeom>
            <a:avLst/>
            <a:gdLst/>
            <a:ahLst/>
            <a:cxnLst/>
            <a:rect l="l" t="t" r="r" b="b"/>
            <a:pathLst>
              <a:path w="3743303" h="641672">
                <a:moveTo>
                  <a:pt x="3526239" y="560636"/>
                </a:moveTo>
                <a:lnTo>
                  <a:pt x="3538777" y="566440"/>
                </a:lnTo>
                <a:cubicBezTo>
                  <a:pt x="3525111" y="585192"/>
                  <a:pt x="3511112" y="601861"/>
                  <a:pt x="3496779" y="616446"/>
                </a:cubicBezTo>
                <a:cubicBezTo>
                  <a:pt x="3493969" y="613767"/>
                  <a:pt x="3490092" y="611163"/>
                  <a:pt x="3485148" y="608633"/>
                </a:cubicBezTo>
                <a:cubicBezTo>
                  <a:pt x="3499779" y="594047"/>
                  <a:pt x="3513475" y="578048"/>
                  <a:pt x="3526239" y="560636"/>
                </a:cubicBezTo>
                <a:close/>
                <a:moveTo>
                  <a:pt x="3589809" y="557510"/>
                </a:moveTo>
                <a:cubicBezTo>
                  <a:pt x="3594549" y="568523"/>
                  <a:pt x="3598179" y="578644"/>
                  <a:pt x="3600699" y="587871"/>
                </a:cubicBezTo>
                <a:lnTo>
                  <a:pt x="3583671" y="597247"/>
                </a:lnTo>
                <a:cubicBezTo>
                  <a:pt x="3581604" y="587127"/>
                  <a:pt x="3578498" y="576560"/>
                  <a:pt x="3574353" y="565547"/>
                </a:cubicBezTo>
                <a:close/>
                <a:moveTo>
                  <a:pt x="488657" y="549250"/>
                </a:moveTo>
                <a:cubicBezTo>
                  <a:pt x="496983" y="558031"/>
                  <a:pt x="504198" y="566142"/>
                  <a:pt x="510301" y="573584"/>
                </a:cubicBezTo>
                <a:lnTo>
                  <a:pt x="493994" y="586755"/>
                </a:lnTo>
                <a:cubicBezTo>
                  <a:pt x="486176" y="576039"/>
                  <a:pt x="479585" y="567407"/>
                  <a:pt x="474220" y="560859"/>
                </a:cubicBezTo>
                <a:close/>
                <a:moveTo>
                  <a:pt x="439441" y="547911"/>
                </a:moveTo>
                <a:lnTo>
                  <a:pt x="418601" y="588541"/>
                </a:lnTo>
                <a:lnTo>
                  <a:pt x="544956" y="588541"/>
                </a:lnTo>
                <a:cubicBezTo>
                  <a:pt x="550201" y="575295"/>
                  <a:pt x="555436" y="561752"/>
                  <a:pt x="560661" y="547911"/>
                </a:cubicBezTo>
                <a:close/>
                <a:moveTo>
                  <a:pt x="2796547" y="547241"/>
                </a:moveTo>
                <a:lnTo>
                  <a:pt x="2787443" y="574030"/>
                </a:lnTo>
                <a:lnTo>
                  <a:pt x="2899957" y="574030"/>
                </a:lnTo>
                <a:lnTo>
                  <a:pt x="2909061" y="547241"/>
                </a:lnTo>
                <a:close/>
                <a:moveTo>
                  <a:pt x="2083652" y="537195"/>
                </a:moveTo>
                <a:cubicBezTo>
                  <a:pt x="2092449" y="549846"/>
                  <a:pt x="2100974" y="562421"/>
                  <a:pt x="2109227" y="574923"/>
                </a:cubicBezTo>
                <a:lnTo>
                  <a:pt x="2091433" y="587871"/>
                </a:lnTo>
                <a:cubicBezTo>
                  <a:pt x="2083840" y="572988"/>
                  <a:pt x="2075989" y="559743"/>
                  <a:pt x="2067879" y="548134"/>
                </a:cubicBezTo>
                <a:close/>
                <a:moveTo>
                  <a:pt x="792496" y="513978"/>
                </a:moveTo>
                <a:lnTo>
                  <a:pt x="1014399" y="513978"/>
                </a:lnTo>
                <a:lnTo>
                  <a:pt x="1007723" y="533623"/>
                </a:lnTo>
                <a:lnTo>
                  <a:pt x="785820" y="533623"/>
                </a:lnTo>
                <a:close/>
                <a:moveTo>
                  <a:pt x="2810735" y="505495"/>
                </a:moveTo>
                <a:lnTo>
                  <a:pt x="2801706" y="532061"/>
                </a:lnTo>
                <a:lnTo>
                  <a:pt x="2914220" y="532061"/>
                </a:lnTo>
                <a:lnTo>
                  <a:pt x="2923249" y="505495"/>
                </a:lnTo>
                <a:close/>
                <a:moveTo>
                  <a:pt x="1975366" y="505048"/>
                </a:moveTo>
                <a:lnTo>
                  <a:pt x="2051938" y="505048"/>
                </a:lnTo>
                <a:lnTo>
                  <a:pt x="2046779" y="520229"/>
                </a:lnTo>
                <a:lnTo>
                  <a:pt x="2017534" y="520229"/>
                </a:lnTo>
                <a:lnTo>
                  <a:pt x="1996556" y="581955"/>
                </a:lnTo>
                <a:lnTo>
                  <a:pt x="2027521" y="575478"/>
                </a:lnTo>
                <a:lnTo>
                  <a:pt x="2014641" y="593245"/>
                </a:lnTo>
                <a:lnTo>
                  <a:pt x="1937694" y="610642"/>
                </a:lnTo>
                <a:lnTo>
                  <a:pt x="1941084" y="592782"/>
                </a:lnTo>
                <a:cubicBezTo>
                  <a:pt x="1952757" y="590624"/>
                  <a:pt x="1965411" y="588206"/>
                  <a:pt x="1979046" y="585527"/>
                </a:cubicBezTo>
                <a:lnTo>
                  <a:pt x="2001238" y="520229"/>
                </a:lnTo>
                <a:lnTo>
                  <a:pt x="1970207" y="520229"/>
                </a:lnTo>
                <a:close/>
                <a:moveTo>
                  <a:pt x="2062005" y="501700"/>
                </a:moveTo>
                <a:lnTo>
                  <a:pt x="2155320" y="501700"/>
                </a:lnTo>
                <a:lnTo>
                  <a:pt x="2119436" y="607293"/>
                </a:lnTo>
                <a:cubicBezTo>
                  <a:pt x="2117412" y="613246"/>
                  <a:pt x="2118187" y="616223"/>
                  <a:pt x="2121759" y="616223"/>
                </a:cubicBezTo>
                <a:lnTo>
                  <a:pt x="2126893" y="616223"/>
                </a:lnTo>
                <a:cubicBezTo>
                  <a:pt x="2129870" y="616223"/>
                  <a:pt x="2132892" y="613023"/>
                  <a:pt x="2135959" y="606623"/>
                </a:cubicBezTo>
                <a:cubicBezTo>
                  <a:pt x="2139432" y="599033"/>
                  <a:pt x="2144599" y="586457"/>
                  <a:pt x="2151460" y="568896"/>
                </a:cubicBezTo>
                <a:cubicBezTo>
                  <a:pt x="2155511" y="571426"/>
                  <a:pt x="2160085" y="573732"/>
                  <a:pt x="2165181" y="575816"/>
                </a:cubicBezTo>
                <a:cubicBezTo>
                  <a:pt x="2158528" y="591889"/>
                  <a:pt x="2153391" y="603721"/>
                  <a:pt x="2149770" y="611312"/>
                </a:cubicBezTo>
                <a:cubicBezTo>
                  <a:pt x="2143528" y="625301"/>
                  <a:pt x="2134825" y="632296"/>
                  <a:pt x="2123663" y="632296"/>
                </a:cubicBezTo>
                <a:lnTo>
                  <a:pt x="2113617" y="632296"/>
                </a:lnTo>
                <a:cubicBezTo>
                  <a:pt x="2100818" y="632296"/>
                  <a:pt x="2097251" y="623962"/>
                  <a:pt x="2102916" y="607293"/>
                </a:cubicBezTo>
                <a:lnTo>
                  <a:pt x="2133489" y="517327"/>
                </a:lnTo>
                <a:lnTo>
                  <a:pt x="2073214" y="517327"/>
                </a:lnTo>
                <a:lnTo>
                  <a:pt x="2061455" y="551929"/>
                </a:lnTo>
                <a:cubicBezTo>
                  <a:pt x="2049418" y="587350"/>
                  <a:pt x="2028688" y="616818"/>
                  <a:pt x="1999265" y="640333"/>
                </a:cubicBezTo>
                <a:cubicBezTo>
                  <a:pt x="1996460" y="636761"/>
                  <a:pt x="1993013" y="632892"/>
                  <a:pt x="1988923" y="628724"/>
                </a:cubicBezTo>
                <a:lnTo>
                  <a:pt x="2014641" y="593245"/>
                </a:lnTo>
                <a:lnTo>
                  <a:pt x="2020639" y="591889"/>
                </a:lnTo>
                <a:cubicBezTo>
                  <a:pt x="2022957" y="586383"/>
                  <a:pt x="2025424" y="580876"/>
                  <a:pt x="2028039" y="575370"/>
                </a:cubicBezTo>
                <a:lnTo>
                  <a:pt x="2027521" y="575478"/>
                </a:lnTo>
                <a:lnTo>
                  <a:pt x="2045239" y="551036"/>
                </a:lnTo>
                <a:close/>
                <a:moveTo>
                  <a:pt x="3552974" y="500360"/>
                </a:moveTo>
                <a:lnTo>
                  <a:pt x="3541974" y="532730"/>
                </a:lnTo>
                <a:lnTo>
                  <a:pt x="3599124" y="532730"/>
                </a:lnTo>
                <a:lnTo>
                  <a:pt x="3610124" y="500360"/>
                </a:lnTo>
                <a:close/>
                <a:moveTo>
                  <a:pt x="16466" y="497235"/>
                </a:moveTo>
                <a:lnTo>
                  <a:pt x="66695" y="497235"/>
                </a:lnTo>
                <a:lnTo>
                  <a:pt x="33694" y="594345"/>
                </a:lnTo>
                <a:cubicBezTo>
                  <a:pt x="47039" y="586606"/>
                  <a:pt x="62404" y="577304"/>
                  <a:pt x="79788" y="566440"/>
                </a:cubicBezTo>
                <a:cubicBezTo>
                  <a:pt x="78697" y="574030"/>
                  <a:pt x="77960" y="580579"/>
                  <a:pt x="77576" y="586085"/>
                </a:cubicBezTo>
                <a:cubicBezTo>
                  <a:pt x="59951" y="595908"/>
                  <a:pt x="42819" y="606028"/>
                  <a:pt x="26182" y="616446"/>
                </a:cubicBezTo>
                <a:cubicBezTo>
                  <a:pt x="20801" y="620018"/>
                  <a:pt x="15316" y="624334"/>
                  <a:pt x="9727" y="629394"/>
                </a:cubicBezTo>
                <a:lnTo>
                  <a:pt x="0" y="614660"/>
                </a:lnTo>
                <a:cubicBezTo>
                  <a:pt x="7625" y="609302"/>
                  <a:pt x="13157" y="601563"/>
                  <a:pt x="16596" y="591443"/>
                </a:cubicBezTo>
                <a:lnTo>
                  <a:pt x="42847" y="514201"/>
                </a:lnTo>
                <a:lnTo>
                  <a:pt x="10700" y="514201"/>
                </a:lnTo>
                <a:close/>
                <a:moveTo>
                  <a:pt x="509714" y="492547"/>
                </a:moveTo>
                <a:cubicBezTo>
                  <a:pt x="518040" y="501328"/>
                  <a:pt x="525254" y="509439"/>
                  <a:pt x="531357" y="516880"/>
                </a:cubicBezTo>
                <a:lnTo>
                  <a:pt x="514750" y="530275"/>
                </a:lnTo>
                <a:cubicBezTo>
                  <a:pt x="508609" y="521196"/>
                  <a:pt x="502118" y="512490"/>
                  <a:pt x="495276" y="504155"/>
                </a:cubicBezTo>
                <a:close/>
                <a:moveTo>
                  <a:pt x="1285704" y="492323"/>
                </a:moveTo>
                <a:cubicBezTo>
                  <a:pt x="1286423" y="519113"/>
                  <a:pt x="1286112" y="551557"/>
                  <a:pt x="1284773" y="589657"/>
                </a:cubicBezTo>
                <a:lnTo>
                  <a:pt x="1264423" y="595015"/>
                </a:lnTo>
                <a:cubicBezTo>
                  <a:pt x="1266695" y="558552"/>
                  <a:pt x="1267475" y="526256"/>
                  <a:pt x="1266765" y="498128"/>
                </a:cubicBezTo>
                <a:close/>
                <a:moveTo>
                  <a:pt x="468494" y="491654"/>
                </a:moveTo>
                <a:lnTo>
                  <a:pt x="447806" y="531837"/>
                </a:lnTo>
                <a:lnTo>
                  <a:pt x="566905" y="531837"/>
                </a:lnTo>
                <a:cubicBezTo>
                  <a:pt x="571803" y="518740"/>
                  <a:pt x="576801" y="505346"/>
                  <a:pt x="581901" y="491654"/>
                </a:cubicBezTo>
                <a:close/>
                <a:moveTo>
                  <a:pt x="1375759" y="490091"/>
                </a:moveTo>
                <a:lnTo>
                  <a:pt x="1393804" y="496119"/>
                </a:lnTo>
                <a:cubicBezTo>
                  <a:pt x="1375418" y="523726"/>
                  <a:pt x="1349418" y="562570"/>
                  <a:pt x="1315803" y="612651"/>
                </a:cubicBezTo>
                <a:lnTo>
                  <a:pt x="1371614" y="612651"/>
                </a:lnTo>
                <a:lnTo>
                  <a:pt x="1366000" y="629171"/>
                </a:lnTo>
                <a:lnTo>
                  <a:pt x="1204149" y="629171"/>
                </a:lnTo>
                <a:lnTo>
                  <a:pt x="1209763" y="612651"/>
                </a:lnTo>
                <a:lnTo>
                  <a:pt x="1296939" y="612651"/>
                </a:lnTo>
                <a:cubicBezTo>
                  <a:pt x="1317392" y="584002"/>
                  <a:pt x="1343665" y="543148"/>
                  <a:pt x="1375759" y="490091"/>
                </a:cubicBezTo>
                <a:close/>
                <a:moveTo>
                  <a:pt x="1726106" y="489421"/>
                </a:moveTo>
                <a:lnTo>
                  <a:pt x="1719505" y="508843"/>
                </a:lnTo>
                <a:lnTo>
                  <a:pt x="1755224" y="508843"/>
                </a:lnTo>
                <a:lnTo>
                  <a:pt x="1761825" y="489421"/>
                </a:lnTo>
                <a:close/>
                <a:moveTo>
                  <a:pt x="3542354" y="485626"/>
                </a:moveTo>
                <a:lnTo>
                  <a:pt x="3630758" y="485626"/>
                </a:lnTo>
                <a:lnTo>
                  <a:pt x="3607923" y="552822"/>
                </a:lnTo>
                <a:lnTo>
                  <a:pt x="3592296" y="552822"/>
                </a:lnTo>
                <a:lnTo>
                  <a:pt x="3594116" y="547464"/>
                </a:lnTo>
                <a:lnTo>
                  <a:pt x="3573355" y="547464"/>
                </a:lnTo>
                <a:lnTo>
                  <a:pt x="3550898" y="613544"/>
                </a:lnTo>
                <a:cubicBezTo>
                  <a:pt x="3545739" y="628724"/>
                  <a:pt x="3535569" y="636315"/>
                  <a:pt x="3520389" y="636315"/>
                </a:cubicBezTo>
                <a:cubicBezTo>
                  <a:pt x="3513692" y="636315"/>
                  <a:pt x="3507194" y="636166"/>
                  <a:pt x="3500895" y="635868"/>
                </a:cubicBezTo>
                <a:cubicBezTo>
                  <a:pt x="3502272" y="630064"/>
                  <a:pt x="3503028" y="624334"/>
                  <a:pt x="3503164" y="618679"/>
                </a:cubicBezTo>
                <a:cubicBezTo>
                  <a:pt x="3509508" y="619720"/>
                  <a:pt x="3516178" y="620241"/>
                  <a:pt x="3523173" y="620241"/>
                </a:cubicBezTo>
                <a:cubicBezTo>
                  <a:pt x="3529721" y="620241"/>
                  <a:pt x="3534133" y="616893"/>
                  <a:pt x="3536408" y="610195"/>
                </a:cubicBezTo>
                <a:lnTo>
                  <a:pt x="3557728" y="547464"/>
                </a:lnTo>
                <a:lnTo>
                  <a:pt x="3536966" y="547464"/>
                </a:lnTo>
                <a:lnTo>
                  <a:pt x="3535146" y="552822"/>
                </a:lnTo>
                <a:lnTo>
                  <a:pt x="3519519" y="552822"/>
                </a:lnTo>
                <a:close/>
                <a:moveTo>
                  <a:pt x="458624" y="476027"/>
                </a:moveTo>
                <a:lnTo>
                  <a:pt x="606187" y="476027"/>
                </a:lnTo>
                <a:cubicBezTo>
                  <a:pt x="598591" y="495970"/>
                  <a:pt x="591488" y="514573"/>
                  <a:pt x="584876" y="531837"/>
                </a:cubicBezTo>
                <a:lnTo>
                  <a:pt x="617358" y="531837"/>
                </a:lnTo>
                <a:lnTo>
                  <a:pt x="611896" y="547911"/>
                </a:lnTo>
                <a:lnTo>
                  <a:pt x="578744" y="547911"/>
                </a:lnTo>
                <a:cubicBezTo>
                  <a:pt x="573118" y="562496"/>
                  <a:pt x="567883" y="576039"/>
                  <a:pt x="563039" y="588541"/>
                </a:cubicBezTo>
                <a:lnTo>
                  <a:pt x="590051" y="588541"/>
                </a:lnTo>
                <a:lnTo>
                  <a:pt x="584740" y="604168"/>
                </a:lnTo>
                <a:lnTo>
                  <a:pt x="556500" y="604168"/>
                </a:lnTo>
                <a:cubicBezTo>
                  <a:pt x="551319" y="615032"/>
                  <a:pt x="545625" y="622920"/>
                  <a:pt x="539417" y="627831"/>
                </a:cubicBezTo>
                <a:cubicBezTo>
                  <a:pt x="531437" y="634231"/>
                  <a:pt x="520229" y="637431"/>
                  <a:pt x="505793" y="637431"/>
                </a:cubicBezTo>
                <a:cubicBezTo>
                  <a:pt x="497458" y="637431"/>
                  <a:pt x="486918" y="637133"/>
                  <a:pt x="474173" y="636538"/>
                </a:cubicBezTo>
                <a:cubicBezTo>
                  <a:pt x="475148" y="631478"/>
                  <a:pt x="476081" y="625450"/>
                  <a:pt x="476970" y="618455"/>
                </a:cubicBezTo>
                <a:cubicBezTo>
                  <a:pt x="491844" y="619795"/>
                  <a:pt x="502629" y="620464"/>
                  <a:pt x="509326" y="620464"/>
                </a:cubicBezTo>
                <a:cubicBezTo>
                  <a:pt x="518703" y="620464"/>
                  <a:pt x="525486" y="618679"/>
                  <a:pt x="529676" y="615107"/>
                </a:cubicBezTo>
                <a:cubicBezTo>
                  <a:pt x="532393" y="613023"/>
                  <a:pt x="535158" y="609377"/>
                  <a:pt x="537971" y="604168"/>
                </a:cubicBezTo>
                <a:lnTo>
                  <a:pt x="394984" y="604168"/>
                </a:lnTo>
                <a:lnTo>
                  <a:pt x="400673" y="587425"/>
                </a:lnTo>
                <a:lnTo>
                  <a:pt x="421247" y="547911"/>
                </a:lnTo>
                <a:lnTo>
                  <a:pt x="391332" y="547911"/>
                </a:lnTo>
                <a:lnTo>
                  <a:pt x="396795" y="531837"/>
                </a:lnTo>
                <a:lnTo>
                  <a:pt x="429611" y="531837"/>
                </a:lnTo>
                <a:close/>
                <a:moveTo>
                  <a:pt x="2045309" y="460177"/>
                </a:moveTo>
                <a:cubicBezTo>
                  <a:pt x="2049328" y="467618"/>
                  <a:pt x="2053141" y="476324"/>
                  <a:pt x="2056748" y="486296"/>
                </a:cubicBezTo>
                <a:lnTo>
                  <a:pt x="2038676" y="496119"/>
                </a:lnTo>
                <a:cubicBezTo>
                  <a:pt x="2035909" y="486742"/>
                  <a:pt x="2032819" y="477441"/>
                  <a:pt x="2029406" y="468213"/>
                </a:cubicBezTo>
                <a:close/>
                <a:moveTo>
                  <a:pt x="2147187" y="459284"/>
                </a:moveTo>
                <a:cubicBezTo>
                  <a:pt x="2150669" y="465683"/>
                  <a:pt x="2154507" y="474315"/>
                  <a:pt x="2158702" y="485180"/>
                </a:cubicBezTo>
                <a:lnTo>
                  <a:pt x="2140412" y="494333"/>
                </a:lnTo>
                <a:cubicBezTo>
                  <a:pt x="2137549" y="484361"/>
                  <a:pt x="2134581" y="475357"/>
                  <a:pt x="2131508" y="467320"/>
                </a:cubicBezTo>
                <a:close/>
                <a:moveTo>
                  <a:pt x="1737409" y="456158"/>
                </a:moveTo>
                <a:lnTo>
                  <a:pt x="1730810" y="475580"/>
                </a:lnTo>
                <a:lnTo>
                  <a:pt x="1766529" y="475580"/>
                </a:lnTo>
                <a:lnTo>
                  <a:pt x="1773128" y="456158"/>
                </a:lnTo>
                <a:close/>
                <a:moveTo>
                  <a:pt x="1600203" y="442764"/>
                </a:moveTo>
                <a:lnTo>
                  <a:pt x="1666282" y="442764"/>
                </a:lnTo>
                <a:lnTo>
                  <a:pt x="1661123" y="457944"/>
                </a:lnTo>
                <a:lnTo>
                  <a:pt x="1601553" y="509736"/>
                </a:lnTo>
                <a:lnTo>
                  <a:pt x="1643299" y="509736"/>
                </a:lnTo>
                <a:lnTo>
                  <a:pt x="1638824" y="522908"/>
                </a:lnTo>
                <a:cubicBezTo>
                  <a:pt x="1626688" y="550515"/>
                  <a:pt x="1611824" y="574439"/>
                  <a:pt x="1594229" y="594680"/>
                </a:cubicBezTo>
                <a:cubicBezTo>
                  <a:pt x="1605672" y="608744"/>
                  <a:pt x="1628445" y="615851"/>
                  <a:pt x="1662550" y="616000"/>
                </a:cubicBezTo>
                <a:cubicBezTo>
                  <a:pt x="1690625" y="616595"/>
                  <a:pt x="1723569" y="616223"/>
                  <a:pt x="1761380" y="614883"/>
                </a:cubicBezTo>
                <a:cubicBezTo>
                  <a:pt x="1756776" y="620985"/>
                  <a:pt x="1752322" y="626864"/>
                  <a:pt x="1748019" y="632520"/>
                </a:cubicBezTo>
                <a:cubicBezTo>
                  <a:pt x="1713988" y="632371"/>
                  <a:pt x="1681073" y="632222"/>
                  <a:pt x="1649274" y="632073"/>
                </a:cubicBezTo>
                <a:cubicBezTo>
                  <a:pt x="1616085" y="632073"/>
                  <a:pt x="1593266" y="624334"/>
                  <a:pt x="1580816" y="608856"/>
                </a:cubicBezTo>
                <a:cubicBezTo>
                  <a:pt x="1568259" y="621060"/>
                  <a:pt x="1554449" y="631701"/>
                  <a:pt x="1539383" y="640780"/>
                </a:cubicBezTo>
                <a:cubicBezTo>
                  <a:pt x="1538468" y="636463"/>
                  <a:pt x="1537061" y="631627"/>
                  <a:pt x="1535161" y="626269"/>
                </a:cubicBezTo>
                <a:cubicBezTo>
                  <a:pt x="1549206" y="617786"/>
                  <a:pt x="1561946" y="607888"/>
                  <a:pt x="1573381" y="596578"/>
                </a:cubicBezTo>
                <a:cubicBezTo>
                  <a:pt x="1567708" y="583927"/>
                  <a:pt x="1565593" y="565845"/>
                  <a:pt x="1567036" y="542330"/>
                </a:cubicBezTo>
                <a:lnTo>
                  <a:pt x="1583667" y="536749"/>
                </a:lnTo>
                <a:cubicBezTo>
                  <a:pt x="1581961" y="554906"/>
                  <a:pt x="1583142" y="569826"/>
                  <a:pt x="1587208" y="581509"/>
                </a:cubicBezTo>
                <a:cubicBezTo>
                  <a:pt x="1600734" y="565138"/>
                  <a:pt x="1612130" y="546274"/>
                  <a:pt x="1621397" y="524917"/>
                </a:cubicBezTo>
                <a:lnTo>
                  <a:pt x="1576748" y="524917"/>
                </a:lnTo>
                <a:lnTo>
                  <a:pt x="1582288" y="508620"/>
                </a:lnTo>
                <a:lnTo>
                  <a:pt x="1640585" y="457944"/>
                </a:lnTo>
                <a:lnTo>
                  <a:pt x="1595044" y="457944"/>
                </a:lnTo>
                <a:close/>
                <a:moveTo>
                  <a:pt x="3718025" y="431825"/>
                </a:moveTo>
                <a:cubicBezTo>
                  <a:pt x="3726950" y="440159"/>
                  <a:pt x="3735376" y="448866"/>
                  <a:pt x="3743303" y="457944"/>
                </a:cubicBezTo>
                <a:lnTo>
                  <a:pt x="3727294" y="470892"/>
                </a:lnTo>
                <a:cubicBezTo>
                  <a:pt x="3722674" y="464344"/>
                  <a:pt x="3714771" y="455191"/>
                  <a:pt x="3703587" y="443433"/>
                </a:cubicBezTo>
                <a:close/>
                <a:moveTo>
                  <a:pt x="75789" y="426467"/>
                </a:moveTo>
                <a:cubicBezTo>
                  <a:pt x="81594" y="433908"/>
                  <a:pt x="90097" y="446112"/>
                  <a:pt x="101298" y="463079"/>
                </a:cubicBezTo>
                <a:lnTo>
                  <a:pt x="81860" y="476920"/>
                </a:lnTo>
                <a:cubicBezTo>
                  <a:pt x="73281" y="460995"/>
                  <a:pt x="65625" y="448270"/>
                  <a:pt x="58890" y="438745"/>
                </a:cubicBezTo>
                <a:close/>
                <a:moveTo>
                  <a:pt x="2488085" y="424011"/>
                </a:moveTo>
                <a:lnTo>
                  <a:pt x="2507730" y="424011"/>
                </a:lnTo>
                <a:cubicBezTo>
                  <a:pt x="2501500" y="439936"/>
                  <a:pt x="2494778" y="455116"/>
                  <a:pt x="2487565" y="469553"/>
                </a:cubicBezTo>
                <a:cubicBezTo>
                  <a:pt x="2480730" y="543967"/>
                  <a:pt x="2498767" y="592931"/>
                  <a:pt x="2541675" y="616446"/>
                </a:cubicBezTo>
                <a:cubicBezTo>
                  <a:pt x="2533097" y="623292"/>
                  <a:pt x="2525391" y="629766"/>
                  <a:pt x="2518555" y="635868"/>
                </a:cubicBezTo>
                <a:cubicBezTo>
                  <a:pt x="2482851" y="610865"/>
                  <a:pt x="2466371" y="566626"/>
                  <a:pt x="2469116" y="503151"/>
                </a:cubicBezTo>
                <a:cubicBezTo>
                  <a:pt x="2431981" y="564468"/>
                  <a:pt x="2384409" y="609526"/>
                  <a:pt x="2326401" y="638324"/>
                </a:cubicBezTo>
                <a:cubicBezTo>
                  <a:pt x="2324255" y="632817"/>
                  <a:pt x="2321489" y="627162"/>
                  <a:pt x="2318103" y="621357"/>
                </a:cubicBezTo>
                <a:cubicBezTo>
                  <a:pt x="2395738" y="583853"/>
                  <a:pt x="2452398" y="518071"/>
                  <a:pt x="2488085" y="424011"/>
                </a:cubicBezTo>
                <a:close/>
                <a:moveTo>
                  <a:pt x="171059" y="423342"/>
                </a:moveTo>
                <a:lnTo>
                  <a:pt x="190481" y="423342"/>
                </a:lnTo>
                <a:lnTo>
                  <a:pt x="168328" y="488528"/>
                </a:lnTo>
                <a:lnTo>
                  <a:pt x="230389" y="488528"/>
                </a:lnTo>
                <a:lnTo>
                  <a:pt x="224698" y="505271"/>
                </a:lnTo>
                <a:lnTo>
                  <a:pt x="162637" y="505271"/>
                </a:lnTo>
                <a:lnTo>
                  <a:pt x="127208" y="609526"/>
                </a:lnTo>
                <a:lnTo>
                  <a:pt x="200654" y="609526"/>
                </a:lnTo>
                <a:lnTo>
                  <a:pt x="194889" y="626492"/>
                </a:lnTo>
                <a:lnTo>
                  <a:pt x="45986" y="626492"/>
                </a:lnTo>
                <a:lnTo>
                  <a:pt x="51752" y="609526"/>
                </a:lnTo>
                <a:lnTo>
                  <a:pt x="107786" y="609526"/>
                </a:lnTo>
                <a:close/>
                <a:moveTo>
                  <a:pt x="3280760" y="421556"/>
                </a:moveTo>
                <a:lnTo>
                  <a:pt x="3299289" y="421556"/>
                </a:lnTo>
                <a:cubicBezTo>
                  <a:pt x="3295649" y="432048"/>
                  <a:pt x="3291510" y="444773"/>
                  <a:pt x="3286873" y="459730"/>
                </a:cubicBezTo>
                <a:lnTo>
                  <a:pt x="3363780" y="459730"/>
                </a:lnTo>
                <a:lnTo>
                  <a:pt x="3358166" y="476250"/>
                </a:lnTo>
                <a:lnTo>
                  <a:pt x="3281817" y="476250"/>
                </a:lnTo>
                <a:cubicBezTo>
                  <a:pt x="3269700" y="516285"/>
                  <a:pt x="3263217" y="546199"/>
                  <a:pt x="3262369" y="565993"/>
                </a:cubicBezTo>
                <a:cubicBezTo>
                  <a:pt x="3283457" y="546422"/>
                  <a:pt x="3302862" y="524247"/>
                  <a:pt x="3320584" y="499467"/>
                </a:cubicBezTo>
                <a:lnTo>
                  <a:pt x="3335718" y="506834"/>
                </a:lnTo>
                <a:cubicBezTo>
                  <a:pt x="3312626" y="537121"/>
                  <a:pt x="3288307" y="563463"/>
                  <a:pt x="3262761" y="585862"/>
                </a:cubicBezTo>
                <a:cubicBezTo>
                  <a:pt x="3266138" y="608112"/>
                  <a:pt x="3273035" y="619237"/>
                  <a:pt x="3283453" y="619237"/>
                </a:cubicBezTo>
                <a:cubicBezTo>
                  <a:pt x="3287248" y="619237"/>
                  <a:pt x="3291326" y="615776"/>
                  <a:pt x="3295688" y="608856"/>
                </a:cubicBezTo>
                <a:cubicBezTo>
                  <a:pt x="3301464" y="597991"/>
                  <a:pt x="3306894" y="586829"/>
                  <a:pt x="3311979" y="575370"/>
                </a:cubicBezTo>
                <a:cubicBezTo>
                  <a:pt x="3317519" y="577900"/>
                  <a:pt x="3322467" y="579983"/>
                  <a:pt x="3326821" y="581620"/>
                </a:cubicBezTo>
                <a:cubicBezTo>
                  <a:pt x="3319177" y="597545"/>
                  <a:pt x="3312296" y="610567"/>
                  <a:pt x="3306178" y="620688"/>
                </a:cubicBezTo>
                <a:cubicBezTo>
                  <a:pt x="3299658" y="631552"/>
                  <a:pt x="3291409" y="637431"/>
                  <a:pt x="3281431" y="638324"/>
                </a:cubicBezTo>
                <a:cubicBezTo>
                  <a:pt x="3272151" y="638919"/>
                  <a:pt x="3264481" y="635868"/>
                  <a:pt x="3258424" y="629171"/>
                </a:cubicBezTo>
                <a:cubicBezTo>
                  <a:pt x="3251770" y="622250"/>
                  <a:pt x="3247343" y="612725"/>
                  <a:pt x="3245141" y="600596"/>
                </a:cubicBezTo>
                <a:cubicBezTo>
                  <a:pt x="3227961" y="614139"/>
                  <a:pt x="3210223" y="626046"/>
                  <a:pt x="3191925" y="636315"/>
                </a:cubicBezTo>
                <a:cubicBezTo>
                  <a:pt x="3189573" y="631850"/>
                  <a:pt x="3186849" y="627385"/>
                  <a:pt x="3183753" y="622920"/>
                </a:cubicBezTo>
                <a:cubicBezTo>
                  <a:pt x="3204862" y="611386"/>
                  <a:pt x="3224756" y="597954"/>
                  <a:pt x="3243435" y="582625"/>
                </a:cubicBezTo>
                <a:cubicBezTo>
                  <a:pt x="3242263" y="560673"/>
                  <a:pt x="3249215" y="525214"/>
                  <a:pt x="3264292" y="476250"/>
                </a:cubicBezTo>
                <a:lnTo>
                  <a:pt x="3180018" y="476250"/>
                </a:lnTo>
                <a:lnTo>
                  <a:pt x="3168487" y="510183"/>
                </a:lnTo>
                <a:lnTo>
                  <a:pt x="3232780" y="510183"/>
                </a:lnTo>
                <a:cubicBezTo>
                  <a:pt x="3222228" y="538609"/>
                  <a:pt x="3212919" y="562496"/>
                  <a:pt x="3204856" y="581844"/>
                </a:cubicBezTo>
                <a:cubicBezTo>
                  <a:pt x="3196090" y="602382"/>
                  <a:pt x="3182629" y="612651"/>
                  <a:pt x="3164472" y="612651"/>
                </a:cubicBezTo>
                <a:cubicBezTo>
                  <a:pt x="3158370" y="612651"/>
                  <a:pt x="3150360" y="612353"/>
                  <a:pt x="3140442" y="611758"/>
                </a:cubicBezTo>
                <a:cubicBezTo>
                  <a:pt x="3141420" y="606251"/>
                  <a:pt x="3142328" y="600075"/>
                  <a:pt x="3143166" y="593229"/>
                </a:cubicBezTo>
                <a:cubicBezTo>
                  <a:pt x="3153078" y="594717"/>
                  <a:pt x="3161532" y="595461"/>
                  <a:pt x="3168527" y="595461"/>
                </a:cubicBezTo>
                <a:cubicBezTo>
                  <a:pt x="3177159" y="595461"/>
                  <a:pt x="3184019" y="589508"/>
                  <a:pt x="3189107" y="577602"/>
                </a:cubicBezTo>
                <a:cubicBezTo>
                  <a:pt x="3194951" y="563910"/>
                  <a:pt x="3201610" y="546943"/>
                  <a:pt x="3209084" y="526703"/>
                </a:cubicBezTo>
                <a:lnTo>
                  <a:pt x="3162761" y="526703"/>
                </a:lnTo>
                <a:cubicBezTo>
                  <a:pt x="3143994" y="578421"/>
                  <a:pt x="3120541" y="616669"/>
                  <a:pt x="3092399" y="641449"/>
                </a:cubicBezTo>
                <a:cubicBezTo>
                  <a:pt x="3090398" y="636389"/>
                  <a:pt x="3088274" y="631255"/>
                  <a:pt x="3086027" y="626046"/>
                </a:cubicBezTo>
                <a:cubicBezTo>
                  <a:pt x="3110431" y="603721"/>
                  <a:pt x="3130827" y="568449"/>
                  <a:pt x="3147214" y="520229"/>
                </a:cubicBezTo>
                <a:lnTo>
                  <a:pt x="3167773" y="459730"/>
                </a:lnTo>
                <a:lnTo>
                  <a:pt x="3269237" y="459730"/>
                </a:lnTo>
                <a:cubicBezTo>
                  <a:pt x="3272712" y="447973"/>
                  <a:pt x="3276553" y="435248"/>
                  <a:pt x="3280760" y="421556"/>
                </a:cubicBezTo>
                <a:close/>
                <a:moveTo>
                  <a:pt x="3682897" y="420886"/>
                </a:moveTo>
                <a:lnTo>
                  <a:pt x="3699194" y="420886"/>
                </a:lnTo>
                <a:cubicBezTo>
                  <a:pt x="3689337" y="449014"/>
                  <a:pt x="3681820" y="470148"/>
                  <a:pt x="3676643" y="484287"/>
                </a:cubicBezTo>
                <a:lnTo>
                  <a:pt x="3741941" y="484287"/>
                </a:lnTo>
                <a:lnTo>
                  <a:pt x="3736404" y="500583"/>
                </a:lnTo>
                <a:lnTo>
                  <a:pt x="3696667" y="500583"/>
                </a:lnTo>
                <a:lnTo>
                  <a:pt x="3660325" y="607516"/>
                </a:lnTo>
                <a:cubicBezTo>
                  <a:pt x="3657949" y="614511"/>
                  <a:pt x="3659514" y="618009"/>
                  <a:pt x="3665020" y="618009"/>
                </a:cubicBezTo>
                <a:lnTo>
                  <a:pt x="3672387" y="618009"/>
                </a:lnTo>
                <a:cubicBezTo>
                  <a:pt x="3678787" y="618009"/>
                  <a:pt x="3684074" y="613618"/>
                  <a:pt x="3688248" y="604838"/>
                </a:cubicBezTo>
                <a:cubicBezTo>
                  <a:pt x="3692771" y="595908"/>
                  <a:pt x="3697608" y="584522"/>
                  <a:pt x="3702759" y="570681"/>
                </a:cubicBezTo>
                <a:cubicBezTo>
                  <a:pt x="3711909" y="574849"/>
                  <a:pt x="3716732" y="577081"/>
                  <a:pt x="3717226" y="577379"/>
                </a:cubicBezTo>
                <a:cubicBezTo>
                  <a:pt x="3711384" y="590624"/>
                  <a:pt x="3706401" y="601563"/>
                  <a:pt x="3702277" y="610195"/>
                </a:cubicBezTo>
                <a:cubicBezTo>
                  <a:pt x="3694634" y="626120"/>
                  <a:pt x="3683594" y="634082"/>
                  <a:pt x="3669157" y="634082"/>
                </a:cubicBezTo>
                <a:lnTo>
                  <a:pt x="3654200" y="634082"/>
                </a:lnTo>
                <a:cubicBezTo>
                  <a:pt x="3641401" y="634082"/>
                  <a:pt x="3637656" y="626269"/>
                  <a:pt x="3642966" y="610642"/>
                </a:cubicBezTo>
                <a:lnTo>
                  <a:pt x="3680370" y="500583"/>
                </a:lnTo>
                <a:lnTo>
                  <a:pt x="3670436" y="500583"/>
                </a:lnTo>
                <a:cubicBezTo>
                  <a:pt x="3649439" y="559519"/>
                  <a:pt x="3616602" y="606549"/>
                  <a:pt x="3571923" y="641672"/>
                </a:cubicBezTo>
                <a:cubicBezTo>
                  <a:pt x="3569470" y="637505"/>
                  <a:pt x="3566695" y="633189"/>
                  <a:pt x="3563599" y="628724"/>
                </a:cubicBezTo>
                <a:cubicBezTo>
                  <a:pt x="3605533" y="595982"/>
                  <a:pt x="3635788" y="553269"/>
                  <a:pt x="3654362" y="500583"/>
                </a:cubicBezTo>
                <a:lnTo>
                  <a:pt x="3631703" y="500583"/>
                </a:lnTo>
                <a:lnTo>
                  <a:pt x="3637241" y="484287"/>
                </a:lnTo>
                <a:lnTo>
                  <a:pt x="3660569" y="484287"/>
                </a:lnTo>
                <a:cubicBezTo>
                  <a:pt x="3664814" y="472455"/>
                  <a:pt x="3672257" y="451321"/>
                  <a:pt x="3682897" y="420886"/>
                </a:cubicBezTo>
                <a:close/>
                <a:moveTo>
                  <a:pt x="3325858" y="420886"/>
                </a:moveTo>
                <a:cubicBezTo>
                  <a:pt x="3335932" y="428030"/>
                  <a:pt x="3345086" y="435471"/>
                  <a:pt x="3353321" y="443210"/>
                </a:cubicBezTo>
                <a:lnTo>
                  <a:pt x="3338053" y="456605"/>
                </a:lnTo>
                <a:cubicBezTo>
                  <a:pt x="3330221" y="448121"/>
                  <a:pt x="3321716" y="440085"/>
                  <a:pt x="3312537" y="432495"/>
                </a:cubicBezTo>
                <a:close/>
                <a:moveTo>
                  <a:pt x="1732877" y="420886"/>
                </a:moveTo>
                <a:lnTo>
                  <a:pt x="1749397" y="420886"/>
                </a:lnTo>
                <a:lnTo>
                  <a:pt x="1741962" y="442764"/>
                </a:lnTo>
                <a:lnTo>
                  <a:pt x="1793754" y="442764"/>
                </a:lnTo>
                <a:lnTo>
                  <a:pt x="1782602" y="475580"/>
                </a:lnTo>
                <a:lnTo>
                  <a:pt x="1806043" y="475580"/>
                </a:lnTo>
                <a:lnTo>
                  <a:pt x="1801339" y="489421"/>
                </a:lnTo>
                <a:lnTo>
                  <a:pt x="1777898" y="489421"/>
                </a:lnTo>
                <a:lnTo>
                  <a:pt x="1764697" y="528265"/>
                </a:lnTo>
                <a:lnTo>
                  <a:pt x="1748624" y="528265"/>
                </a:lnTo>
                <a:lnTo>
                  <a:pt x="1750671" y="522238"/>
                </a:lnTo>
                <a:lnTo>
                  <a:pt x="1714953" y="522238"/>
                </a:lnTo>
                <a:lnTo>
                  <a:pt x="1708353" y="541660"/>
                </a:lnTo>
                <a:lnTo>
                  <a:pt x="1764610" y="541660"/>
                </a:lnTo>
                <a:lnTo>
                  <a:pt x="1760058" y="555055"/>
                </a:lnTo>
                <a:lnTo>
                  <a:pt x="1703801" y="555055"/>
                </a:lnTo>
                <a:lnTo>
                  <a:pt x="1697200" y="574477"/>
                </a:lnTo>
                <a:lnTo>
                  <a:pt x="1763726" y="574477"/>
                </a:lnTo>
                <a:lnTo>
                  <a:pt x="1759174" y="587871"/>
                </a:lnTo>
                <a:lnTo>
                  <a:pt x="1692648" y="587871"/>
                </a:lnTo>
                <a:lnTo>
                  <a:pt x="1684834" y="610865"/>
                </a:lnTo>
                <a:lnTo>
                  <a:pt x="1668314" y="610865"/>
                </a:lnTo>
                <a:lnTo>
                  <a:pt x="1676128" y="587871"/>
                </a:lnTo>
                <a:lnTo>
                  <a:pt x="1618978" y="587871"/>
                </a:lnTo>
                <a:lnTo>
                  <a:pt x="1623530" y="574477"/>
                </a:lnTo>
                <a:lnTo>
                  <a:pt x="1680680" y="574477"/>
                </a:lnTo>
                <a:lnTo>
                  <a:pt x="1687281" y="555055"/>
                </a:lnTo>
                <a:lnTo>
                  <a:pt x="1637721" y="555055"/>
                </a:lnTo>
                <a:lnTo>
                  <a:pt x="1642274" y="541660"/>
                </a:lnTo>
                <a:lnTo>
                  <a:pt x="1691833" y="541660"/>
                </a:lnTo>
                <a:lnTo>
                  <a:pt x="1698433" y="522238"/>
                </a:lnTo>
                <a:lnTo>
                  <a:pt x="1651998" y="522238"/>
                </a:lnTo>
                <a:lnTo>
                  <a:pt x="1656550" y="508843"/>
                </a:lnTo>
                <a:lnTo>
                  <a:pt x="1702985" y="508843"/>
                </a:lnTo>
                <a:lnTo>
                  <a:pt x="1709586" y="489421"/>
                </a:lnTo>
                <a:lnTo>
                  <a:pt x="1651543" y="489421"/>
                </a:lnTo>
                <a:lnTo>
                  <a:pt x="1656247" y="475580"/>
                </a:lnTo>
                <a:lnTo>
                  <a:pt x="1714290" y="475580"/>
                </a:lnTo>
                <a:lnTo>
                  <a:pt x="1720890" y="456158"/>
                </a:lnTo>
                <a:lnTo>
                  <a:pt x="1674455" y="456158"/>
                </a:lnTo>
                <a:lnTo>
                  <a:pt x="1679007" y="442764"/>
                </a:lnTo>
                <a:lnTo>
                  <a:pt x="1725442" y="442764"/>
                </a:lnTo>
                <a:close/>
                <a:moveTo>
                  <a:pt x="2127572" y="420439"/>
                </a:moveTo>
                <a:lnTo>
                  <a:pt x="2146547" y="420439"/>
                </a:lnTo>
                <a:cubicBezTo>
                  <a:pt x="2141616" y="427286"/>
                  <a:pt x="2136650" y="433908"/>
                  <a:pt x="2131648" y="440308"/>
                </a:cubicBezTo>
                <a:lnTo>
                  <a:pt x="2204759" y="440308"/>
                </a:lnTo>
                <a:lnTo>
                  <a:pt x="2199449" y="455935"/>
                </a:lnTo>
                <a:lnTo>
                  <a:pt x="2118747" y="455935"/>
                </a:lnTo>
                <a:cubicBezTo>
                  <a:pt x="2106600" y="469999"/>
                  <a:pt x="2094052" y="482724"/>
                  <a:pt x="2081104" y="494109"/>
                </a:cubicBezTo>
                <a:cubicBezTo>
                  <a:pt x="2077464" y="489496"/>
                  <a:pt x="2074239" y="485626"/>
                  <a:pt x="2071431" y="482501"/>
                </a:cubicBezTo>
                <a:cubicBezTo>
                  <a:pt x="2091985" y="464939"/>
                  <a:pt x="2110698" y="444252"/>
                  <a:pt x="2127572" y="420439"/>
                </a:cubicBezTo>
                <a:close/>
                <a:moveTo>
                  <a:pt x="1262359" y="420439"/>
                </a:moveTo>
                <a:lnTo>
                  <a:pt x="1279743" y="425128"/>
                </a:lnTo>
                <a:cubicBezTo>
                  <a:pt x="1267142" y="444029"/>
                  <a:pt x="1254526" y="461665"/>
                  <a:pt x="1241893" y="478036"/>
                </a:cubicBezTo>
                <a:lnTo>
                  <a:pt x="1186509" y="641003"/>
                </a:lnTo>
                <a:lnTo>
                  <a:pt x="1169766" y="641003"/>
                </a:lnTo>
                <a:lnTo>
                  <a:pt x="1213278" y="512973"/>
                </a:lnTo>
                <a:cubicBezTo>
                  <a:pt x="1201832" y="526070"/>
                  <a:pt x="1190355" y="538163"/>
                  <a:pt x="1178848" y="549250"/>
                </a:cubicBezTo>
                <a:cubicBezTo>
                  <a:pt x="1178686" y="543595"/>
                  <a:pt x="1178185" y="536749"/>
                  <a:pt x="1177344" y="528712"/>
                </a:cubicBezTo>
                <a:cubicBezTo>
                  <a:pt x="1209552" y="496565"/>
                  <a:pt x="1237890" y="460474"/>
                  <a:pt x="1262359" y="420439"/>
                </a:cubicBezTo>
                <a:close/>
                <a:moveTo>
                  <a:pt x="2036342" y="420216"/>
                </a:moveTo>
                <a:lnTo>
                  <a:pt x="2055318" y="420216"/>
                </a:lnTo>
                <a:cubicBezTo>
                  <a:pt x="2050287" y="427137"/>
                  <a:pt x="2045071" y="433834"/>
                  <a:pt x="2039672" y="440308"/>
                </a:cubicBezTo>
                <a:lnTo>
                  <a:pt x="2100282" y="440308"/>
                </a:lnTo>
                <a:lnTo>
                  <a:pt x="2094971" y="455935"/>
                </a:lnTo>
                <a:lnTo>
                  <a:pt x="2025878" y="455935"/>
                </a:lnTo>
                <a:cubicBezTo>
                  <a:pt x="2012414" y="470371"/>
                  <a:pt x="1997829" y="483617"/>
                  <a:pt x="1982124" y="495672"/>
                </a:cubicBezTo>
                <a:cubicBezTo>
                  <a:pt x="1979081" y="490612"/>
                  <a:pt x="1976330" y="486445"/>
                  <a:pt x="1973871" y="483171"/>
                </a:cubicBezTo>
                <a:cubicBezTo>
                  <a:pt x="1997151" y="465906"/>
                  <a:pt x="2017975" y="444922"/>
                  <a:pt x="2036342" y="420216"/>
                </a:cubicBezTo>
                <a:close/>
                <a:moveTo>
                  <a:pt x="1352036" y="419323"/>
                </a:moveTo>
                <a:cubicBezTo>
                  <a:pt x="1356005" y="426913"/>
                  <a:pt x="1360651" y="437108"/>
                  <a:pt x="1365975" y="449907"/>
                </a:cubicBezTo>
                <a:lnTo>
                  <a:pt x="1345739" y="460846"/>
                </a:lnTo>
                <a:lnTo>
                  <a:pt x="1419185" y="460846"/>
                </a:lnTo>
                <a:lnTo>
                  <a:pt x="1413571" y="477366"/>
                </a:lnTo>
                <a:lnTo>
                  <a:pt x="1260427" y="477366"/>
                </a:lnTo>
                <a:lnTo>
                  <a:pt x="1266041" y="460846"/>
                </a:lnTo>
                <a:lnTo>
                  <a:pt x="1344734" y="460846"/>
                </a:lnTo>
                <a:cubicBezTo>
                  <a:pt x="1341904" y="449684"/>
                  <a:pt x="1338089" y="439341"/>
                  <a:pt x="1333289" y="429816"/>
                </a:cubicBezTo>
                <a:close/>
                <a:moveTo>
                  <a:pt x="2862642" y="419100"/>
                </a:moveTo>
                <a:lnTo>
                  <a:pt x="2879731" y="423342"/>
                </a:lnTo>
                <a:cubicBezTo>
                  <a:pt x="2873948" y="431602"/>
                  <a:pt x="2867917" y="439713"/>
                  <a:pt x="2861638" y="447675"/>
                </a:cubicBezTo>
                <a:lnTo>
                  <a:pt x="2987770" y="447675"/>
                </a:lnTo>
                <a:lnTo>
                  <a:pt x="2982156" y="464195"/>
                </a:lnTo>
                <a:lnTo>
                  <a:pt x="2847987" y="464195"/>
                </a:lnTo>
                <a:cubicBezTo>
                  <a:pt x="2840390" y="472976"/>
                  <a:pt x="2832422" y="481533"/>
                  <a:pt x="2824083" y="489868"/>
                </a:cubicBezTo>
                <a:lnTo>
                  <a:pt x="2946419" y="489868"/>
                </a:lnTo>
                <a:lnTo>
                  <a:pt x="2905906" y="609079"/>
                </a:lnTo>
                <a:cubicBezTo>
                  <a:pt x="2899634" y="627534"/>
                  <a:pt x="2887494" y="636761"/>
                  <a:pt x="2869486" y="636761"/>
                </a:cubicBezTo>
                <a:cubicBezTo>
                  <a:pt x="2861547" y="636910"/>
                  <a:pt x="2849541" y="636984"/>
                  <a:pt x="2833468" y="636984"/>
                </a:cubicBezTo>
                <a:cubicBezTo>
                  <a:pt x="2834443" y="631924"/>
                  <a:pt x="2835401" y="625822"/>
                  <a:pt x="2836340" y="618679"/>
                </a:cubicBezTo>
                <a:cubicBezTo>
                  <a:pt x="2849679" y="619720"/>
                  <a:pt x="2860515" y="620241"/>
                  <a:pt x="2868850" y="620241"/>
                </a:cubicBezTo>
                <a:cubicBezTo>
                  <a:pt x="2879119" y="620241"/>
                  <a:pt x="2885973" y="615181"/>
                  <a:pt x="2889412" y="605061"/>
                </a:cubicBezTo>
                <a:lnTo>
                  <a:pt x="2894798" y="589211"/>
                </a:lnTo>
                <a:lnTo>
                  <a:pt x="2782284" y="589211"/>
                </a:lnTo>
                <a:lnTo>
                  <a:pt x="2765138" y="639663"/>
                </a:lnTo>
                <a:lnTo>
                  <a:pt x="2747502" y="639663"/>
                </a:lnTo>
                <a:lnTo>
                  <a:pt x="2786765" y="524135"/>
                </a:lnTo>
                <a:cubicBezTo>
                  <a:pt x="2771700" y="536711"/>
                  <a:pt x="2755684" y="548804"/>
                  <a:pt x="2738717" y="560412"/>
                </a:cubicBezTo>
                <a:cubicBezTo>
                  <a:pt x="2737361" y="555203"/>
                  <a:pt x="2735635" y="549771"/>
                  <a:pt x="2733539" y="544116"/>
                </a:cubicBezTo>
                <a:cubicBezTo>
                  <a:pt x="2770432" y="520080"/>
                  <a:pt x="2801921" y="493440"/>
                  <a:pt x="2828007" y="464195"/>
                </a:cubicBezTo>
                <a:lnTo>
                  <a:pt x="2766950" y="464195"/>
                </a:lnTo>
                <a:lnTo>
                  <a:pt x="2772564" y="447675"/>
                </a:lnTo>
                <a:lnTo>
                  <a:pt x="2841993" y="447675"/>
                </a:lnTo>
                <a:cubicBezTo>
                  <a:pt x="2849396" y="438373"/>
                  <a:pt x="2856279" y="428848"/>
                  <a:pt x="2862642" y="419100"/>
                </a:cubicBezTo>
                <a:close/>
                <a:moveTo>
                  <a:pt x="486006" y="419100"/>
                </a:moveTo>
                <a:lnTo>
                  <a:pt x="506098" y="419100"/>
                </a:lnTo>
                <a:cubicBezTo>
                  <a:pt x="500249" y="426020"/>
                  <a:pt x="494316" y="432643"/>
                  <a:pt x="488296" y="438969"/>
                </a:cubicBezTo>
                <a:lnTo>
                  <a:pt x="643784" y="438969"/>
                </a:lnTo>
                <a:lnTo>
                  <a:pt x="638322" y="455042"/>
                </a:lnTo>
                <a:lnTo>
                  <a:pt x="472341" y="455042"/>
                </a:lnTo>
                <a:cubicBezTo>
                  <a:pt x="455118" y="471562"/>
                  <a:pt x="437127" y="486073"/>
                  <a:pt x="418367" y="498574"/>
                </a:cubicBezTo>
                <a:cubicBezTo>
                  <a:pt x="416709" y="494258"/>
                  <a:pt x="414556" y="489645"/>
                  <a:pt x="411909" y="484733"/>
                </a:cubicBezTo>
                <a:cubicBezTo>
                  <a:pt x="440309" y="465981"/>
                  <a:pt x="465007" y="444103"/>
                  <a:pt x="486006" y="419100"/>
                </a:cubicBezTo>
                <a:close/>
                <a:moveTo>
                  <a:pt x="3607678" y="418877"/>
                </a:moveTo>
                <a:cubicBezTo>
                  <a:pt x="3610403" y="427062"/>
                  <a:pt x="3612432" y="435322"/>
                  <a:pt x="3613767" y="443657"/>
                </a:cubicBezTo>
                <a:lnTo>
                  <a:pt x="3597128" y="450577"/>
                </a:lnTo>
                <a:lnTo>
                  <a:pt x="3655171" y="450577"/>
                </a:lnTo>
                <a:lnTo>
                  <a:pt x="3650012" y="465758"/>
                </a:lnTo>
                <a:lnTo>
                  <a:pt x="3535712" y="465758"/>
                </a:lnTo>
                <a:lnTo>
                  <a:pt x="3540871" y="450577"/>
                </a:lnTo>
                <a:lnTo>
                  <a:pt x="3596012" y="450577"/>
                </a:lnTo>
                <a:cubicBezTo>
                  <a:pt x="3594823" y="442689"/>
                  <a:pt x="3592917" y="434504"/>
                  <a:pt x="3590293" y="426020"/>
                </a:cubicBezTo>
                <a:close/>
                <a:moveTo>
                  <a:pt x="2777695" y="143545"/>
                </a:moveTo>
                <a:lnTo>
                  <a:pt x="2763356" y="185737"/>
                </a:lnTo>
                <a:lnTo>
                  <a:pt x="2887032" y="185737"/>
                </a:lnTo>
                <a:lnTo>
                  <a:pt x="2901372" y="143545"/>
                </a:lnTo>
                <a:close/>
                <a:moveTo>
                  <a:pt x="488657" y="130150"/>
                </a:moveTo>
                <a:cubicBezTo>
                  <a:pt x="496983" y="138931"/>
                  <a:pt x="504198" y="147042"/>
                  <a:pt x="510301" y="154483"/>
                </a:cubicBezTo>
                <a:lnTo>
                  <a:pt x="493994" y="167655"/>
                </a:lnTo>
                <a:cubicBezTo>
                  <a:pt x="486176" y="156939"/>
                  <a:pt x="479585" y="148307"/>
                  <a:pt x="474220" y="141759"/>
                </a:cubicBezTo>
                <a:close/>
                <a:moveTo>
                  <a:pt x="439441" y="128811"/>
                </a:moveTo>
                <a:lnTo>
                  <a:pt x="418601" y="169441"/>
                </a:lnTo>
                <a:lnTo>
                  <a:pt x="544956" y="169441"/>
                </a:lnTo>
                <a:cubicBezTo>
                  <a:pt x="550201" y="156195"/>
                  <a:pt x="555436" y="142652"/>
                  <a:pt x="560661" y="128811"/>
                </a:cubicBezTo>
                <a:close/>
                <a:moveTo>
                  <a:pt x="2046556" y="101129"/>
                </a:moveTo>
                <a:lnTo>
                  <a:pt x="2176706" y="101129"/>
                </a:lnTo>
                <a:lnTo>
                  <a:pt x="2171622" y="116086"/>
                </a:lnTo>
                <a:lnTo>
                  <a:pt x="2115365" y="116086"/>
                </a:lnTo>
                <a:lnTo>
                  <a:pt x="2105047" y="146447"/>
                </a:lnTo>
                <a:lnTo>
                  <a:pt x="2155723" y="146447"/>
                </a:lnTo>
                <a:lnTo>
                  <a:pt x="2150641" y="161404"/>
                </a:lnTo>
                <a:lnTo>
                  <a:pt x="2099965" y="161404"/>
                </a:lnTo>
                <a:lnTo>
                  <a:pt x="2088736" y="194444"/>
                </a:lnTo>
                <a:lnTo>
                  <a:pt x="2152584" y="194444"/>
                </a:lnTo>
                <a:lnTo>
                  <a:pt x="2147500" y="209401"/>
                </a:lnTo>
                <a:lnTo>
                  <a:pt x="2001946" y="209401"/>
                </a:lnTo>
                <a:lnTo>
                  <a:pt x="2007030" y="194444"/>
                </a:lnTo>
                <a:lnTo>
                  <a:pt x="2070877" y="194444"/>
                </a:lnTo>
                <a:lnTo>
                  <a:pt x="2082105" y="161404"/>
                </a:lnTo>
                <a:lnTo>
                  <a:pt x="2031429" y="161404"/>
                </a:lnTo>
                <a:lnTo>
                  <a:pt x="2036512" y="146447"/>
                </a:lnTo>
                <a:lnTo>
                  <a:pt x="2087187" y="146447"/>
                </a:lnTo>
                <a:lnTo>
                  <a:pt x="2097505" y="116086"/>
                </a:lnTo>
                <a:lnTo>
                  <a:pt x="2041472" y="116086"/>
                </a:lnTo>
                <a:close/>
                <a:moveTo>
                  <a:pt x="792496" y="94878"/>
                </a:moveTo>
                <a:lnTo>
                  <a:pt x="1014399" y="94878"/>
                </a:lnTo>
                <a:lnTo>
                  <a:pt x="1007723" y="114523"/>
                </a:lnTo>
                <a:lnTo>
                  <a:pt x="785820" y="114523"/>
                </a:lnTo>
                <a:close/>
                <a:moveTo>
                  <a:pt x="2496322" y="88404"/>
                </a:moveTo>
                <a:lnTo>
                  <a:pt x="2513735" y="88404"/>
                </a:lnTo>
                <a:lnTo>
                  <a:pt x="2501976" y="123006"/>
                </a:lnTo>
                <a:cubicBezTo>
                  <a:pt x="2496716" y="138484"/>
                  <a:pt x="2490004" y="152102"/>
                  <a:pt x="2481841" y="163860"/>
                </a:cubicBezTo>
                <a:cubicBezTo>
                  <a:pt x="2503131" y="177850"/>
                  <a:pt x="2521694" y="191765"/>
                  <a:pt x="2537529" y="205606"/>
                </a:cubicBezTo>
                <a:lnTo>
                  <a:pt x="2520533" y="221456"/>
                </a:lnTo>
                <a:cubicBezTo>
                  <a:pt x="2505205" y="206127"/>
                  <a:pt x="2488332" y="191839"/>
                  <a:pt x="2469913" y="178594"/>
                </a:cubicBezTo>
                <a:cubicBezTo>
                  <a:pt x="2468315" y="180231"/>
                  <a:pt x="2466743" y="181793"/>
                  <a:pt x="2465195" y="183282"/>
                </a:cubicBezTo>
                <a:cubicBezTo>
                  <a:pt x="2447525" y="199802"/>
                  <a:pt x="2421664" y="213494"/>
                  <a:pt x="2387612" y="224358"/>
                </a:cubicBezTo>
                <a:cubicBezTo>
                  <a:pt x="2386202" y="219745"/>
                  <a:pt x="2384201" y="214684"/>
                  <a:pt x="2381608" y="209178"/>
                </a:cubicBezTo>
                <a:cubicBezTo>
                  <a:pt x="2414117" y="199355"/>
                  <a:pt x="2438456" y="187077"/>
                  <a:pt x="2454624" y="172343"/>
                </a:cubicBezTo>
                <a:cubicBezTo>
                  <a:pt x="2467249" y="161032"/>
                  <a:pt x="2477304" y="144363"/>
                  <a:pt x="2484790" y="122337"/>
                </a:cubicBezTo>
                <a:close/>
                <a:moveTo>
                  <a:pt x="2797192" y="86171"/>
                </a:moveTo>
                <a:lnTo>
                  <a:pt x="2783006" y="127918"/>
                </a:lnTo>
                <a:lnTo>
                  <a:pt x="2906682" y="127918"/>
                </a:lnTo>
                <a:lnTo>
                  <a:pt x="2920869" y="86171"/>
                </a:lnTo>
                <a:close/>
                <a:moveTo>
                  <a:pt x="1287425" y="83269"/>
                </a:moveTo>
                <a:lnTo>
                  <a:pt x="1307740" y="83269"/>
                </a:lnTo>
                <a:lnTo>
                  <a:pt x="1260778" y="221456"/>
                </a:lnTo>
                <a:lnTo>
                  <a:pt x="1240462" y="221456"/>
                </a:lnTo>
                <a:close/>
                <a:moveTo>
                  <a:pt x="16466" y="78135"/>
                </a:moveTo>
                <a:lnTo>
                  <a:pt x="66695" y="78135"/>
                </a:lnTo>
                <a:lnTo>
                  <a:pt x="33694" y="175245"/>
                </a:lnTo>
                <a:cubicBezTo>
                  <a:pt x="47039" y="167506"/>
                  <a:pt x="62404" y="158204"/>
                  <a:pt x="79788" y="147340"/>
                </a:cubicBezTo>
                <a:cubicBezTo>
                  <a:pt x="78697" y="154930"/>
                  <a:pt x="77960" y="161478"/>
                  <a:pt x="77576" y="166985"/>
                </a:cubicBezTo>
                <a:cubicBezTo>
                  <a:pt x="59951" y="176808"/>
                  <a:pt x="42819" y="186928"/>
                  <a:pt x="26182" y="197346"/>
                </a:cubicBezTo>
                <a:cubicBezTo>
                  <a:pt x="20801" y="200918"/>
                  <a:pt x="15316" y="205234"/>
                  <a:pt x="9727" y="210294"/>
                </a:cubicBezTo>
                <a:lnTo>
                  <a:pt x="0" y="195560"/>
                </a:lnTo>
                <a:cubicBezTo>
                  <a:pt x="7625" y="190202"/>
                  <a:pt x="13157" y="182463"/>
                  <a:pt x="16596" y="172343"/>
                </a:cubicBezTo>
                <a:lnTo>
                  <a:pt x="42847" y="95101"/>
                </a:lnTo>
                <a:lnTo>
                  <a:pt x="10700" y="95101"/>
                </a:lnTo>
                <a:close/>
                <a:moveTo>
                  <a:pt x="509714" y="73447"/>
                </a:moveTo>
                <a:cubicBezTo>
                  <a:pt x="518040" y="82227"/>
                  <a:pt x="525254" y="90339"/>
                  <a:pt x="531357" y="97780"/>
                </a:cubicBezTo>
                <a:lnTo>
                  <a:pt x="514750" y="111175"/>
                </a:lnTo>
                <a:cubicBezTo>
                  <a:pt x="508609" y="102096"/>
                  <a:pt x="502118" y="93390"/>
                  <a:pt x="495276" y="85055"/>
                </a:cubicBezTo>
                <a:close/>
                <a:moveTo>
                  <a:pt x="468494" y="72554"/>
                </a:moveTo>
                <a:lnTo>
                  <a:pt x="447806" y="112737"/>
                </a:lnTo>
                <a:lnTo>
                  <a:pt x="566905" y="112737"/>
                </a:lnTo>
                <a:cubicBezTo>
                  <a:pt x="571803" y="99640"/>
                  <a:pt x="576801" y="86246"/>
                  <a:pt x="581901" y="72554"/>
                </a:cubicBezTo>
                <a:close/>
                <a:moveTo>
                  <a:pt x="458624" y="56927"/>
                </a:moveTo>
                <a:lnTo>
                  <a:pt x="606187" y="56927"/>
                </a:lnTo>
                <a:cubicBezTo>
                  <a:pt x="598591" y="76870"/>
                  <a:pt x="591488" y="95473"/>
                  <a:pt x="584876" y="112737"/>
                </a:cubicBezTo>
                <a:lnTo>
                  <a:pt x="617358" y="112737"/>
                </a:lnTo>
                <a:lnTo>
                  <a:pt x="611896" y="128811"/>
                </a:lnTo>
                <a:lnTo>
                  <a:pt x="578744" y="128811"/>
                </a:lnTo>
                <a:cubicBezTo>
                  <a:pt x="573118" y="143396"/>
                  <a:pt x="567883" y="156939"/>
                  <a:pt x="563039" y="169441"/>
                </a:cubicBezTo>
                <a:lnTo>
                  <a:pt x="590051" y="169441"/>
                </a:lnTo>
                <a:lnTo>
                  <a:pt x="584740" y="185068"/>
                </a:lnTo>
                <a:lnTo>
                  <a:pt x="556500" y="185068"/>
                </a:lnTo>
                <a:cubicBezTo>
                  <a:pt x="551319" y="195932"/>
                  <a:pt x="545625" y="203820"/>
                  <a:pt x="539417" y="208731"/>
                </a:cubicBezTo>
                <a:cubicBezTo>
                  <a:pt x="531437" y="215131"/>
                  <a:pt x="520229" y="218331"/>
                  <a:pt x="505793" y="218331"/>
                </a:cubicBezTo>
                <a:cubicBezTo>
                  <a:pt x="497458" y="218331"/>
                  <a:pt x="486918" y="218033"/>
                  <a:pt x="474173" y="217438"/>
                </a:cubicBezTo>
                <a:cubicBezTo>
                  <a:pt x="475148" y="212378"/>
                  <a:pt x="476081" y="206350"/>
                  <a:pt x="476970" y="199355"/>
                </a:cubicBezTo>
                <a:cubicBezTo>
                  <a:pt x="491844" y="200695"/>
                  <a:pt x="502629" y="201364"/>
                  <a:pt x="509326" y="201364"/>
                </a:cubicBezTo>
                <a:cubicBezTo>
                  <a:pt x="518703" y="201364"/>
                  <a:pt x="525486" y="199578"/>
                  <a:pt x="529676" y="196007"/>
                </a:cubicBezTo>
                <a:cubicBezTo>
                  <a:pt x="532393" y="193923"/>
                  <a:pt x="535158" y="190277"/>
                  <a:pt x="537971" y="185068"/>
                </a:cubicBezTo>
                <a:lnTo>
                  <a:pt x="394984" y="185068"/>
                </a:lnTo>
                <a:lnTo>
                  <a:pt x="400674" y="168325"/>
                </a:lnTo>
                <a:lnTo>
                  <a:pt x="421247" y="128811"/>
                </a:lnTo>
                <a:lnTo>
                  <a:pt x="391332" y="128811"/>
                </a:lnTo>
                <a:lnTo>
                  <a:pt x="396795" y="112737"/>
                </a:lnTo>
                <a:lnTo>
                  <a:pt x="429611" y="112737"/>
                </a:lnTo>
                <a:close/>
                <a:moveTo>
                  <a:pt x="2816691" y="28798"/>
                </a:moveTo>
                <a:lnTo>
                  <a:pt x="2802503" y="70544"/>
                </a:lnTo>
                <a:lnTo>
                  <a:pt x="2926179" y="70544"/>
                </a:lnTo>
                <a:lnTo>
                  <a:pt x="2940367" y="28798"/>
                </a:lnTo>
                <a:close/>
                <a:moveTo>
                  <a:pt x="2098756" y="27012"/>
                </a:moveTo>
                <a:lnTo>
                  <a:pt x="2086162" y="64070"/>
                </a:lnTo>
                <a:lnTo>
                  <a:pt x="2162957" y="64070"/>
                </a:lnTo>
                <a:lnTo>
                  <a:pt x="2175551" y="27012"/>
                </a:lnTo>
                <a:close/>
                <a:moveTo>
                  <a:pt x="3542392" y="26342"/>
                </a:moveTo>
                <a:lnTo>
                  <a:pt x="3631912" y="26342"/>
                </a:lnTo>
                <a:lnTo>
                  <a:pt x="3625995" y="43755"/>
                </a:lnTo>
                <a:lnTo>
                  <a:pt x="3588490" y="43755"/>
                </a:lnTo>
                <a:lnTo>
                  <a:pt x="3552606" y="149349"/>
                </a:lnTo>
                <a:cubicBezTo>
                  <a:pt x="3566566" y="146149"/>
                  <a:pt x="3579932" y="142949"/>
                  <a:pt x="3592702" y="139750"/>
                </a:cubicBezTo>
                <a:cubicBezTo>
                  <a:pt x="3590370" y="147489"/>
                  <a:pt x="3588867" y="153442"/>
                  <a:pt x="3588195" y="157609"/>
                </a:cubicBezTo>
                <a:cubicBezTo>
                  <a:pt x="3559627" y="164157"/>
                  <a:pt x="3527504" y="171971"/>
                  <a:pt x="3491826" y="181049"/>
                </a:cubicBezTo>
                <a:lnTo>
                  <a:pt x="3493139" y="162074"/>
                </a:lnTo>
                <a:cubicBezTo>
                  <a:pt x="3506900" y="159246"/>
                  <a:pt x="3520202" y="156455"/>
                  <a:pt x="3533044" y="153702"/>
                </a:cubicBezTo>
                <a:lnTo>
                  <a:pt x="3570407" y="43755"/>
                </a:lnTo>
                <a:lnTo>
                  <a:pt x="3536475" y="43755"/>
                </a:lnTo>
                <a:close/>
                <a:moveTo>
                  <a:pt x="2379383" y="25226"/>
                </a:moveTo>
                <a:lnTo>
                  <a:pt x="2455955" y="25226"/>
                </a:lnTo>
                <a:lnTo>
                  <a:pt x="2450493" y="41300"/>
                </a:lnTo>
                <a:lnTo>
                  <a:pt x="2421918" y="41300"/>
                </a:lnTo>
                <a:lnTo>
                  <a:pt x="2383074" y="155600"/>
                </a:lnTo>
                <a:cubicBezTo>
                  <a:pt x="2396438" y="152623"/>
                  <a:pt x="2407915" y="149944"/>
                  <a:pt x="2417505" y="147563"/>
                </a:cubicBezTo>
                <a:cubicBezTo>
                  <a:pt x="2415173" y="155302"/>
                  <a:pt x="2413695" y="161181"/>
                  <a:pt x="2413073" y="165199"/>
                </a:cubicBezTo>
                <a:cubicBezTo>
                  <a:pt x="2374320" y="174129"/>
                  <a:pt x="2345502" y="180975"/>
                  <a:pt x="2326619" y="185737"/>
                </a:cubicBezTo>
                <a:lnTo>
                  <a:pt x="2327854" y="167655"/>
                </a:lnTo>
                <a:cubicBezTo>
                  <a:pt x="2340969" y="164976"/>
                  <a:pt x="2353090" y="162371"/>
                  <a:pt x="2364218" y="159841"/>
                </a:cubicBezTo>
                <a:lnTo>
                  <a:pt x="2404505" y="41300"/>
                </a:lnTo>
                <a:lnTo>
                  <a:pt x="2373921" y="41300"/>
                </a:lnTo>
                <a:close/>
                <a:moveTo>
                  <a:pt x="1614210" y="21208"/>
                </a:moveTo>
                <a:lnTo>
                  <a:pt x="1804412" y="21208"/>
                </a:lnTo>
                <a:lnTo>
                  <a:pt x="1798342" y="39067"/>
                </a:lnTo>
                <a:lnTo>
                  <a:pt x="1712841" y="39067"/>
                </a:lnTo>
                <a:lnTo>
                  <a:pt x="1662236" y="187970"/>
                </a:lnTo>
                <a:lnTo>
                  <a:pt x="1760240" y="187970"/>
                </a:lnTo>
                <a:lnTo>
                  <a:pt x="1754322" y="205383"/>
                </a:lnTo>
                <a:lnTo>
                  <a:pt x="1538893" y="205383"/>
                </a:lnTo>
                <a:lnTo>
                  <a:pt x="1544811" y="187970"/>
                </a:lnTo>
                <a:lnTo>
                  <a:pt x="1642591" y="187970"/>
                </a:lnTo>
                <a:lnTo>
                  <a:pt x="1693195" y="39067"/>
                </a:lnTo>
                <a:lnTo>
                  <a:pt x="1608140" y="39067"/>
                </a:lnTo>
                <a:close/>
                <a:moveTo>
                  <a:pt x="2465771" y="14734"/>
                </a:moveTo>
                <a:lnTo>
                  <a:pt x="2600386" y="14734"/>
                </a:lnTo>
                <a:lnTo>
                  <a:pt x="2595075" y="30361"/>
                </a:lnTo>
                <a:lnTo>
                  <a:pt x="2532567" y="30361"/>
                </a:lnTo>
                <a:lnTo>
                  <a:pt x="2515718" y="58266"/>
                </a:lnTo>
                <a:lnTo>
                  <a:pt x="2574430" y="58266"/>
                </a:lnTo>
                <a:lnTo>
                  <a:pt x="2534828" y="174799"/>
                </a:lnTo>
                <a:lnTo>
                  <a:pt x="2517415" y="174799"/>
                </a:lnTo>
                <a:lnTo>
                  <a:pt x="2551707" y="73893"/>
                </a:lnTo>
                <a:lnTo>
                  <a:pt x="2468214" y="73893"/>
                </a:lnTo>
                <a:lnTo>
                  <a:pt x="2433922" y="174799"/>
                </a:lnTo>
                <a:lnTo>
                  <a:pt x="2416509" y="174799"/>
                </a:lnTo>
                <a:lnTo>
                  <a:pt x="2456112" y="58266"/>
                </a:lnTo>
                <a:lnTo>
                  <a:pt x="2497412" y="58266"/>
                </a:lnTo>
                <a:lnTo>
                  <a:pt x="2513145" y="30361"/>
                </a:lnTo>
                <a:lnTo>
                  <a:pt x="2460460" y="30361"/>
                </a:lnTo>
                <a:close/>
                <a:moveTo>
                  <a:pt x="2803330" y="12278"/>
                </a:moveTo>
                <a:lnTo>
                  <a:pt x="2964957" y="12278"/>
                </a:lnTo>
                <a:lnTo>
                  <a:pt x="2894704" y="219000"/>
                </a:lnTo>
                <a:lnTo>
                  <a:pt x="2875728" y="219000"/>
                </a:lnTo>
                <a:lnTo>
                  <a:pt x="2881418" y="202257"/>
                </a:lnTo>
                <a:lnTo>
                  <a:pt x="2757741" y="202257"/>
                </a:lnTo>
                <a:lnTo>
                  <a:pt x="2752052" y="219000"/>
                </a:lnTo>
                <a:lnTo>
                  <a:pt x="2733077" y="219000"/>
                </a:lnTo>
                <a:close/>
                <a:moveTo>
                  <a:pt x="2086949" y="11832"/>
                </a:moveTo>
                <a:lnTo>
                  <a:pt x="2197677" y="11832"/>
                </a:lnTo>
                <a:lnTo>
                  <a:pt x="2171653" y="88404"/>
                </a:lnTo>
                <a:lnTo>
                  <a:pt x="2154687" y="88404"/>
                </a:lnTo>
                <a:lnTo>
                  <a:pt x="2157798" y="79251"/>
                </a:lnTo>
                <a:lnTo>
                  <a:pt x="2081003" y="79251"/>
                </a:lnTo>
                <a:lnTo>
                  <a:pt x="2077892" y="88404"/>
                </a:lnTo>
                <a:lnTo>
                  <a:pt x="2060925" y="88404"/>
                </a:lnTo>
                <a:close/>
                <a:moveTo>
                  <a:pt x="2071709" y="9376"/>
                </a:moveTo>
                <a:lnTo>
                  <a:pt x="2071309" y="25003"/>
                </a:lnTo>
                <a:cubicBezTo>
                  <a:pt x="2060258" y="27087"/>
                  <a:pt x="2048959" y="29021"/>
                  <a:pt x="2037413" y="30807"/>
                </a:cubicBezTo>
                <a:lnTo>
                  <a:pt x="2024744" y="68089"/>
                </a:lnTo>
                <a:lnTo>
                  <a:pt x="2055775" y="68089"/>
                </a:lnTo>
                <a:lnTo>
                  <a:pt x="2050768" y="82823"/>
                </a:lnTo>
                <a:lnTo>
                  <a:pt x="2019737" y="82823"/>
                </a:lnTo>
                <a:lnTo>
                  <a:pt x="2009722" y="112291"/>
                </a:lnTo>
                <a:lnTo>
                  <a:pt x="2021008" y="104700"/>
                </a:lnTo>
                <a:cubicBezTo>
                  <a:pt x="2024887" y="110802"/>
                  <a:pt x="2030281" y="120551"/>
                  <a:pt x="2037188" y="133945"/>
                </a:cubicBezTo>
                <a:lnTo>
                  <a:pt x="2020077" y="144884"/>
                </a:lnTo>
                <a:cubicBezTo>
                  <a:pt x="2015188" y="133871"/>
                  <a:pt x="2011066" y="124978"/>
                  <a:pt x="2007712" y="118207"/>
                </a:cubicBezTo>
                <a:lnTo>
                  <a:pt x="1972622" y="221456"/>
                </a:lnTo>
                <a:lnTo>
                  <a:pt x="1956549" y="221456"/>
                </a:lnTo>
                <a:lnTo>
                  <a:pt x="1992890" y="114523"/>
                </a:lnTo>
                <a:cubicBezTo>
                  <a:pt x="1976303" y="140122"/>
                  <a:pt x="1959073" y="161478"/>
                  <a:pt x="1941201" y="178594"/>
                </a:cubicBezTo>
                <a:cubicBezTo>
                  <a:pt x="1940995" y="172194"/>
                  <a:pt x="1940666" y="165720"/>
                  <a:pt x="1940212" y="159172"/>
                </a:cubicBezTo>
                <a:cubicBezTo>
                  <a:pt x="1962255" y="137666"/>
                  <a:pt x="1982215" y="112216"/>
                  <a:pt x="2000092" y="82823"/>
                </a:cubicBezTo>
                <a:lnTo>
                  <a:pt x="1968838" y="82823"/>
                </a:lnTo>
                <a:lnTo>
                  <a:pt x="1973845" y="68089"/>
                </a:lnTo>
                <a:lnTo>
                  <a:pt x="2008671" y="68089"/>
                </a:lnTo>
                <a:lnTo>
                  <a:pt x="2020544" y="33151"/>
                </a:lnTo>
                <a:cubicBezTo>
                  <a:pt x="2010713" y="34491"/>
                  <a:pt x="2000696" y="35719"/>
                  <a:pt x="1990494" y="36835"/>
                </a:cubicBezTo>
                <a:cubicBezTo>
                  <a:pt x="1991023" y="31775"/>
                  <a:pt x="1991205" y="26640"/>
                  <a:pt x="1991040" y="21431"/>
                </a:cubicBezTo>
                <a:cubicBezTo>
                  <a:pt x="2017049" y="19348"/>
                  <a:pt x="2043938" y="15329"/>
                  <a:pt x="2071709" y="9376"/>
                </a:cubicBezTo>
                <a:close/>
                <a:moveTo>
                  <a:pt x="75789" y="7367"/>
                </a:moveTo>
                <a:cubicBezTo>
                  <a:pt x="81594" y="14808"/>
                  <a:pt x="90097" y="27012"/>
                  <a:pt x="101298" y="43979"/>
                </a:cubicBezTo>
                <a:lnTo>
                  <a:pt x="81860" y="57820"/>
                </a:lnTo>
                <a:cubicBezTo>
                  <a:pt x="73281" y="41895"/>
                  <a:pt x="65625" y="29170"/>
                  <a:pt x="58890" y="19645"/>
                </a:cubicBezTo>
                <a:close/>
                <a:moveTo>
                  <a:pt x="1315979" y="6474"/>
                </a:moveTo>
                <a:lnTo>
                  <a:pt x="1338080" y="6474"/>
                </a:lnTo>
                <a:lnTo>
                  <a:pt x="1332986" y="11608"/>
                </a:lnTo>
                <a:cubicBezTo>
                  <a:pt x="1343592" y="51346"/>
                  <a:pt x="1367418" y="79772"/>
                  <a:pt x="1404464" y="96887"/>
                </a:cubicBezTo>
                <a:cubicBezTo>
                  <a:pt x="1397372" y="104180"/>
                  <a:pt x="1391152" y="110877"/>
                  <a:pt x="1385804" y="116979"/>
                </a:cubicBezTo>
                <a:cubicBezTo>
                  <a:pt x="1349837" y="94059"/>
                  <a:pt x="1326763" y="64517"/>
                  <a:pt x="1316581" y="28352"/>
                </a:cubicBezTo>
                <a:cubicBezTo>
                  <a:pt x="1282871" y="62731"/>
                  <a:pt x="1239064" y="93315"/>
                  <a:pt x="1185163" y="120104"/>
                </a:cubicBezTo>
                <a:cubicBezTo>
                  <a:pt x="1183710" y="114746"/>
                  <a:pt x="1181913" y="108868"/>
                  <a:pt x="1179772" y="102468"/>
                </a:cubicBezTo>
                <a:cubicBezTo>
                  <a:pt x="1234956" y="76721"/>
                  <a:pt x="1280358" y="44723"/>
                  <a:pt x="1315979" y="6474"/>
                </a:cubicBezTo>
                <a:close/>
                <a:moveTo>
                  <a:pt x="171059" y="4241"/>
                </a:moveTo>
                <a:lnTo>
                  <a:pt x="190481" y="4241"/>
                </a:lnTo>
                <a:lnTo>
                  <a:pt x="168328" y="69428"/>
                </a:lnTo>
                <a:lnTo>
                  <a:pt x="230389" y="69428"/>
                </a:lnTo>
                <a:lnTo>
                  <a:pt x="224698" y="86171"/>
                </a:lnTo>
                <a:lnTo>
                  <a:pt x="162637" y="86171"/>
                </a:lnTo>
                <a:lnTo>
                  <a:pt x="127208" y="190425"/>
                </a:lnTo>
                <a:lnTo>
                  <a:pt x="200654" y="190425"/>
                </a:lnTo>
                <a:lnTo>
                  <a:pt x="194889" y="207392"/>
                </a:lnTo>
                <a:lnTo>
                  <a:pt x="45986" y="207392"/>
                </a:lnTo>
                <a:lnTo>
                  <a:pt x="51752" y="190425"/>
                </a:lnTo>
                <a:lnTo>
                  <a:pt x="107786" y="190425"/>
                </a:lnTo>
                <a:close/>
                <a:moveTo>
                  <a:pt x="3669124" y="2902"/>
                </a:moveTo>
                <a:lnTo>
                  <a:pt x="3687207" y="2902"/>
                </a:lnTo>
                <a:cubicBezTo>
                  <a:pt x="3680940" y="20687"/>
                  <a:pt x="3675382" y="36165"/>
                  <a:pt x="3670533" y="49336"/>
                </a:cubicBezTo>
                <a:lnTo>
                  <a:pt x="3741748" y="49336"/>
                </a:lnTo>
                <a:cubicBezTo>
                  <a:pt x="3722706" y="101426"/>
                  <a:pt x="3706297" y="145331"/>
                  <a:pt x="3692521" y="181049"/>
                </a:cubicBezTo>
                <a:cubicBezTo>
                  <a:pt x="3682942" y="204415"/>
                  <a:pt x="3668329" y="216322"/>
                  <a:pt x="3648682" y="216768"/>
                </a:cubicBezTo>
                <a:cubicBezTo>
                  <a:pt x="3635683" y="216917"/>
                  <a:pt x="3621496" y="216619"/>
                  <a:pt x="3606123" y="215875"/>
                </a:cubicBezTo>
                <a:cubicBezTo>
                  <a:pt x="3607407" y="209029"/>
                  <a:pt x="3608493" y="202332"/>
                  <a:pt x="3609379" y="195783"/>
                </a:cubicBezTo>
                <a:cubicBezTo>
                  <a:pt x="3624250" y="197569"/>
                  <a:pt x="3638110" y="198388"/>
                  <a:pt x="3650959" y="198239"/>
                </a:cubicBezTo>
                <a:cubicBezTo>
                  <a:pt x="3662223" y="197941"/>
                  <a:pt x="3670477" y="191170"/>
                  <a:pt x="3675724" y="177924"/>
                </a:cubicBezTo>
                <a:cubicBezTo>
                  <a:pt x="3689544" y="142949"/>
                  <a:pt x="3703428" y="105817"/>
                  <a:pt x="3717376" y="66526"/>
                </a:cubicBezTo>
                <a:lnTo>
                  <a:pt x="3664244" y="66526"/>
                </a:lnTo>
                <a:cubicBezTo>
                  <a:pt x="3659951" y="78283"/>
                  <a:pt x="3656494" y="87362"/>
                  <a:pt x="3653872" y="93762"/>
                </a:cubicBezTo>
                <a:cubicBezTo>
                  <a:pt x="3631067" y="152549"/>
                  <a:pt x="3592838" y="195188"/>
                  <a:pt x="3539187" y="221679"/>
                </a:cubicBezTo>
                <a:cubicBezTo>
                  <a:pt x="3537480" y="217066"/>
                  <a:pt x="3534883" y="212006"/>
                  <a:pt x="3531398" y="206499"/>
                </a:cubicBezTo>
                <a:cubicBezTo>
                  <a:pt x="3580960" y="183282"/>
                  <a:pt x="3615983" y="145256"/>
                  <a:pt x="3636468" y="92422"/>
                </a:cubicBezTo>
                <a:cubicBezTo>
                  <a:pt x="3639267" y="85502"/>
                  <a:pt x="3642572" y="76870"/>
                  <a:pt x="3646385" y="66526"/>
                </a:cubicBezTo>
                <a:lnTo>
                  <a:pt x="3612005" y="66526"/>
                </a:lnTo>
                <a:lnTo>
                  <a:pt x="3617848" y="49336"/>
                </a:lnTo>
                <a:lnTo>
                  <a:pt x="3652674" y="49336"/>
                </a:lnTo>
                <a:cubicBezTo>
                  <a:pt x="3657498" y="36016"/>
                  <a:pt x="3662981" y="20538"/>
                  <a:pt x="3669124" y="2902"/>
                </a:cubicBezTo>
                <a:close/>
                <a:moveTo>
                  <a:pt x="3280760" y="2456"/>
                </a:moveTo>
                <a:lnTo>
                  <a:pt x="3299289" y="2456"/>
                </a:lnTo>
                <a:cubicBezTo>
                  <a:pt x="3295649" y="12948"/>
                  <a:pt x="3291510" y="25673"/>
                  <a:pt x="3286873" y="40630"/>
                </a:cubicBezTo>
                <a:lnTo>
                  <a:pt x="3363780" y="40630"/>
                </a:lnTo>
                <a:lnTo>
                  <a:pt x="3358166" y="57150"/>
                </a:lnTo>
                <a:lnTo>
                  <a:pt x="3281817" y="57150"/>
                </a:lnTo>
                <a:cubicBezTo>
                  <a:pt x="3269700" y="97185"/>
                  <a:pt x="3263217" y="127099"/>
                  <a:pt x="3262369" y="146893"/>
                </a:cubicBezTo>
                <a:cubicBezTo>
                  <a:pt x="3283457" y="127322"/>
                  <a:pt x="3302862" y="105147"/>
                  <a:pt x="3320584" y="80367"/>
                </a:cubicBezTo>
                <a:lnTo>
                  <a:pt x="3335718" y="87734"/>
                </a:lnTo>
                <a:cubicBezTo>
                  <a:pt x="3312626" y="118021"/>
                  <a:pt x="3288307" y="144363"/>
                  <a:pt x="3262761" y="166762"/>
                </a:cubicBezTo>
                <a:cubicBezTo>
                  <a:pt x="3266138" y="189012"/>
                  <a:pt x="3273035" y="200137"/>
                  <a:pt x="3283453" y="200137"/>
                </a:cubicBezTo>
                <a:cubicBezTo>
                  <a:pt x="3287248" y="200137"/>
                  <a:pt x="3291326" y="196676"/>
                  <a:pt x="3295688" y="189756"/>
                </a:cubicBezTo>
                <a:cubicBezTo>
                  <a:pt x="3301464" y="178891"/>
                  <a:pt x="3306894" y="167729"/>
                  <a:pt x="3311979" y="156269"/>
                </a:cubicBezTo>
                <a:cubicBezTo>
                  <a:pt x="3317519" y="158800"/>
                  <a:pt x="3322467" y="160883"/>
                  <a:pt x="3326821" y="162520"/>
                </a:cubicBezTo>
                <a:cubicBezTo>
                  <a:pt x="3319177" y="178445"/>
                  <a:pt x="3312296" y="191467"/>
                  <a:pt x="3306178" y="201588"/>
                </a:cubicBezTo>
                <a:cubicBezTo>
                  <a:pt x="3299658" y="212452"/>
                  <a:pt x="3291409" y="218331"/>
                  <a:pt x="3281431" y="219224"/>
                </a:cubicBezTo>
                <a:cubicBezTo>
                  <a:pt x="3272151" y="219819"/>
                  <a:pt x="3264481" y="216768"/>
                  <a:pt x="3258424" y="210071"/>
                </a:cubicBezTo>
                <a:cubicBezTo>
                  <a:pt x="3251770" y="203150"/>
                  <a:pt x="3247343" y="193625"/>
                  <a:pt x="3245141" y="181496"/>
                </a:cubicBezTo>
                <a:cubicBezTo>
                  <a:pt x="3227961" y="195039"/>
                  <a:pt x="3210223" y="206945"/>
                  <a:pt x="3191925" y="217215"/>
                </a:cubicBezTo>
                <a:cubicBezTo>
                  <a:pt x="3189573" y="212750"/>
                  <a:pt x="3186849" y="208285"/>
                  <a:pt x="3183753" y="203820"/>
                </a:cubicBezTo>
                <a:cubicBezTo>
                  <a:pt x="3204862" y="192286"/>
                  <a:pt x="3224756" y="178854"/>
                  <a:pt x="3243435" y="163525"/>
                </a:cubicBezTo>
                <a:cubicBezTo>
                  <a:pt x="3242263" y="141573"/>
                  <a:pt x="3249215" y="106114"/>
                  <a:pt x="3264292" y="57150"/>
                </a:cubicBezTo>
                <a:lnTo>
                  <a:pt x="3180018" y="57150"/>
                </a:lnTo>
                <a:lnTo>
                  <a:pt x="3168487" y="91083"/>
                </a:lnTo>
                <a:lnTo>
                  <a:pt x="3232780" y="91083"/>
                </a:lnTo>
                <a:cubicBezTo>
                  <a:pt x="3222228" y="119509"/>
                  <a:pt x="3212919" y="143396"/>
                  <a:pt x="3204856" y="162743"/>
                </a:cubicBezTo>
                <a:cubicBezTo>
                  <a:pt x="3196090" y="183282"/>
                  <a:pt x="3182629" y="193551"/>
                  <a:pt x="3164472" y="193551"/>
                </a:cubicBezTo>
                <a:cubicBezTo>
                  <a:pt x="3158370" y="193551"/>
                  <a:pt x="3150360" y="193253"/>
                  <a:pt x="3140442" y="192658"/>
                </a:cubicBezTo>
                <a:cubicBezTo>
                  <a:pt x="3141420" y="187151"/>
                  <a:pt x="3142328" y="180975"/>
                  <a:pt x="3143166" y="174129"/>
                </a:cubicBezTo>
                <a:cubicBezTo>
                  <a:pt x="3153078" y="175617"/>
                  <a:pt x="3161532" y="176361"/>
                  <a:pt x="3168527" y="176361"/>
                </a:cubicBezTo>
                <a:cubicBezTo>
                  <a:pt x="3177159" y="176361"/>
                  <a:pt x="3184019" y="170408"/>
                  <a:pt x="3189107" y="158502"/>
                </a:cubicBezTo>
                <a:cubicBezTo>
                  <a:pt x="3194951" y="144810"/>
                  <a:pt x="3201610" y="127843"/>
                  <a:pt x="3209084" y="107603"/>
                </a:cubicBezTo>
                <a:lnTo>
                  <a:pt x="3162761" y="107603"/>
                </a:lnTo>
                <a:cubicBezTo>
                  <a:pt x="3143994" y="159320"/>
                  <a:pt x="3120541" y="197569"/>
                  <a:pt x="3092399" y="222349"/>
                </a:cubicBezTo>
                <a:cubicBezTo>
                  <a:pt x="3090398" y="217289"/>
                  <a:pt x="3088274" y="212154"/>
                  <a:pt x="3086027" y="206945"/>
                </a:cubicBezTo>
                <a:cubicBezTo>
                  <a:pt x="3110431" y="184621"/>
                  <a:pt x="3130827" y="149349"/>
                  <a:pt x="3147214" y="101129"/>
                </a:cubicBezTo>
                <a:lnTo>
                  <a:pt x="3167773" y="40630"/>
                </a:lnTo>
                <a:lnTo>
                  <a:pt x="3269237" y="40630"/>
                </a:lnTo>
                <a:cubicBezTo>
                  <a:pt x="3272712" y="28873"/>
                  <a:pt x="3276553" y="16148"/>
                  <a:pt x="3280760" y="2456"/>
                </a:cubicBezTo>
                <a:close/>
                <a:moveTo>
                  <a:pt x="3325858" y="1786"/>
                </a:moveTo>
                <a:cubicBezTo>
                  <a:pt x="3335932" y="8930"/>
                  <a:pt x="3345086" y="16371"/>
                  <a:pt x="3353321" y="24110"/>
                </a:cubicBezTo>
                <a:lnTo>
                  <a:pt x="3338053" y="37505"/>
                </a:lnTo>
                <a:cubicBezTo>
                  <a:pt x="3330221" y="29021"/>
                  <a:pt x="3321716" y="20985"/>
                  <a:pt x="3312537" y="13394"/>
                </a:cubicBezTo>
                <a:close/>
                <a:moveTo>
                  <a:pt x="486006" y="0"/>
                </a:moveTo>
                <a:lnTo>
                  <a:pt x="506098" y="0"/>
                </a:lnTo>
                <a:cubicBezTo>
                  <a:pt x="500249" y="6920"/>
                  <a:pt x="494316" y="13543"/>
                  <a:pt x="488296" y="19868"/>
                </a:cubicBezTo>
                <a:lnTo>
                  <a:pt x="643784" y="19868"/>
                </a:lnTo>
                <a:lnTo>
                  <a:pt x="638322" y="35942"/>
                </a:lnTo>
                <a:lnTo>
                  <a:pt x="472341" y="35942"/>
                </a:lnTo>
                <a:cubicBezTo>
                  <a:pt x="455118" y="52462"/>
                  <a:pt x="437127" y="66973"/>
                  <a:pt x="418367" y="79474"/>
                </a:cubicBezTo>
                <a:cubicBezTo>
                  <a:pt x="416709" y="75158"/>
                  <a:pt x="414556" y="70544"/>
                  <a:pt x="411909" y="65633"/>
                </a:cubicBezTo>
                <a:cubicBezTo>
                  <a:pt x="440309" y="46881"/>
                  <a:pt x="465007" y="25003"/>
                  <a:pt x="486006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投屏版-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3838" y="1365312"/>
            <a:ext cx="6302182" cy="1481588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32244" y="2967976"/>
            <a:ext cx="6114152" cy="25051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715583" y="6386258"/>
            <a:ext cx="36000" cy="157815"/>
          </a:xfrm>
          <a:prstGeom prst="rect">
            <a:avLst/>
          </a:prstGeom>
          <a:solidFill>
            <a:srgbClr val="017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732244" y="3311709"/>
            <a:ext cx="5714508" cy="2644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28600" lvl="0" indent="-228600"/>
            <a:r>
              <a:rPr lang="zh-CN" altLang="en-US" dirty="0" smtClean="0"/>
              <a:t>编辑母版文本样式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751583" y="6311277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0" i="0" kern="1200" dirty="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股票代码：</a:t>
            </a:r>
            <a:r>
              <a:rPr lang="en-US" altLang="zh-CN" sz="1400" b="0" i="0" kern="1200" dirty="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002410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921D-5F67-40BD-8DC2-69A479B66AC8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19CD-8CE2-4C0F-8F41-9144545A03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WeBankFinTech/DataSphereStudio-Doc/blob/main/zh_CN/%E5%AE%89%E8%A3%85%E9%83%A8%E7%BD%B2/DSS%E5%8D%95%E6%9C%BA%E9%83%A8%E7%BD%B2%E6%96%87%E6%A1%A3.m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Qualitis</a:t>
            </a:r>
            <a:r>
              <a:rPr lang="zh-CN" altLang="en-US" dirty="0" smtClean="0"/>
              <a:t>数据质量监控平台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开放平台质量保障部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2022.5</a:t>
            </a:r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96244" y="2860401"/>
            <a:ext cx="455343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18" y="448722"/>
            <a:ext cx="1571106" cy="1440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5583" y="3005040"/>
            <a:ext cx="36000" cy="157815"/>
          </a:xfrm>
          <a:prstGeom prst="rect">
            <a:avLst/>
          </a:prstGeom>
          <a:solidFill>
            <a:srgbClr val="2E8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5583" y="3344033"/>
            <a:ext cx="36000" cy="157815"/>
          </a:xfrm>
          <a:prstGeom prst="rect">
            <a:avLst/>
          </a:prstGeom>
          <a:solidFill>
            <a:srgbClr val="2E8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Qualitis</a:t>
            </a:r>
            <a:r>
              <a:rPr lang="en-US" altLang="zh-CN" dirty="0"/>
              <a:t> </a:t>
            </a:r>
            <a:r>
              <a:rPr lang="zh-CN" altLang="en-US" dirty="0"/>
              <a:t>优势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579715" y="7383814"/>
            <a:ext cx="2545862" cy="21260"/>
          </a:xfrm>
          <a:prstGeom prst="line">
            <a:avLst/>
          </a:prstGeom>
          <a:ln w="6350">
            <a:solidFill>
              <a:srgbClr val="76AF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682312" y="6405045"/>
            <a:ext cx="1215048" cy="3767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15" y="1996786"/>
            <a:ext cx="5777607" cy="3558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48" y="2005338"/>
            <a:ext cx="4239820" cy="3558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6815" y="900267"/>
            <a:ext cx="914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Griffin </a:t>
            </a:r>
            <a:r>
              <a:rPr lang="zh-CN" altLang="en-US" dirty="0" smtClean="0"/>
              <a:t>主要以数据量级，和数据准确性两方面对数据质量进行监控，但没有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机制，</a:t>
            </a:r>
            <a:r>
              <a:rPr lang="en-US" altLang="zh-CN" dirty="0" smtClean="0"/>
              <a:t>UI</a:t>
            </a:r>
            <a:r>
              <a:rPr lang="zh-CN" altLang="en-US" dirty="0" smtClean="0"/>
              <a:t>页面部分功能不可用操作性不友好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Qualitis </a:t>
            </a:r>
            <a:r>
              <a:rPr lang="zh-CN" altLang="en-US" dirty="0"/>
              <a:t>优势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579715" y="7383814"/>
            <a:ext cx="2545862" cy="21260"/>
          </a:xfrm>
          <a:prstGeom prst="line">
            <a:avLst/>
          </a:prstGeom>
          <a:ln w="6350">
            <a:solidFill>
              <a:srgbClr val="76AF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0682312" y="6405045"/>
            <a:ext cx="1215048" cy="3767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61390" y="1377315"/>
            <a:ext cx="102698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指标校验</a:t>
            </a:r>
            <a:r>
              <a:rPr lang="en-US" altLang="zh-CN" dirty="0"/>
              <a:t>,</a:t>
            </a:r>
            <a:r>
              <a:rPr lang="zh-CN" altLang="en-US" dirty="0"/>
              <a:t>包括固定值指标，波动值（日波动，月波动等），自定义指标</a:t>
            </a:r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丰富的数据质量模板，单表校验模板，跨表校验模板，自定义模板</a:t>
            </a:r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良好的</a:t>
            </a:r>
            <a:r>
              <a:rPr lang="en-US" altLang="zh-CN" dirty="0"/>
              <a:t>API</a:t>
            </a:r>
            <a:r>
              <a:rPr lang="zh-CN" altLang="en-US" dirty="0"/>
              <a:t>支持，可与</a:t>
            </a:r>
            <a:r>
              <a:rPr lang="en-US" altLang="zh-CN" dirty="0"/>
              <a:t>dolphin</a:t>
            </a:r>
            <a:r>
              <a:rPr lang="zh-CN" altLang="en-US" dirty="0"/>
              <a:t>结合进行调度，获取监控结果</a:t>
            </a:r>
          </a:p>
          <a:p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友好的</a:t>
            </a:r>
            <a:r>
              <a:rPr lang="en-US" altLang="zh-CN" dirty="0"/>
              <a:t>UI</a:t>
            </a:r>
            <a:r>
              <a:rPr lang="zh-CN" altLang="en-US" dirty="0"/>
              <a:t>界面，社区活跃度较高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版本功能持续更新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85" y="3532648"/>
            <a:ext cx="6817317" cy="3024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415" y="3687000"/>
            <a:ext cx="7861897" cy="28696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255" y="3708317"/>
            <a:ext cx="6142942" cy="2672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案例演示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579715" y="7383814"/>
            <a:ext cx="2545862" cy="21260"/>
          </a:xfrm>
          <a:prstGeom prst="line">
            <a:avLst/>
          </a:prstGeom>
          <a:ln w="6350">
            <a:solidFill>
              <a:srgbClr val="76AF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682312" y="6405045"/>
            <a:ext cx="1215048" cy="3767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56368" y="1235710"/>
            <a:ext cx="982662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单表校验</a:t>
            </a:r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多指标校验</a:t>
            </a:r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自定义模板</a:t>
            </a:r>
          </a:p>
          <a:p>
            <a:endParaRPr lang="zh-CN" altLang="en-US" dirty="0"/>
          </a:p>
          <a:p>
            <a:r>
              <a:rPr lang="en-US" altLang="zh-CN" dirty="0"/>
              <a:t>4.dolphin</a:t>
            </a:r>
            <a:r>
              <a:rPr lang="zh-CN" altLang="en-US" dirty="0"/>
              <a:t>调度结合智能监控平台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4072890" y="4041140"/>
            <a:ext cx="4711700" cy="768350"/>
            <a:chOff x="5481827" y="1895899"/>
            <a:chExt cx="4529094" cy="768171"/>
          </a:xfrm>
        </p:grpSpPr>
        <p:sp>
          <p:nvSpPr>
            <p:cNvPr id="20" name="文本框 19"/>
            <p:cNvSpPr txBox="1"/>
            <p:nvPr/>
          </p:nvSpPr>
          <p:spPr>
            <a:xfrm>
              <a:off x="5481827" y="1895899"/>
              <a:ext cx="845103" cy="76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2E8EF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400" dirty="0">
                <a:solidFill>
                  <a:srgbClr val="2E8EF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387844" y="2019009"/>
              <a:ext cx="3623077" cy="52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Qualitis </a:t>
              </a:r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应用及优势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072255" y="3185160"/>
            <a:ext cx="6750050" cy="768350"/>
            <a:chOff x="5481827" y="1895899"/>
            <a:chExt cx="4431542" cy="768171"/>
          </a:xfrm>
        </p:grpSpPr>
        <p:sp>
          <p:nvSpPr>
            <p:cNvPr id="56" name="文本框 55"/>
            <p:cNvSpPr txBox="1"/>
            <p:nvPr/>
          </p:nvSpPr>
          <p:spPr>
            <a:xfrm>
              <a:off x="5481827" y="1895899"/>
              <a:ext cx="845103" cy="76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2E8EF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400" dirty="0">
                <a:solidFill>
                  <a:srgbClr val="2E8EF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059637" y="2018425"/>
              <a:ext cx="3853732" cy="52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2E8EF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Quaitis 数据质量管理工具 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072890" y="2329180"/>
            <a:ext cx="7395845" cy="768350"/>
            <a:chOff x="5481827" y="1895899"/>
            <a:chExt cx="4441727" cy="768256"/>
          </a:xfrm>
        </p:grpSpPr>
        <p:sp>
          <p:nvSpPr>
            <p:cNvPr id="59" name="文本框 58"/>
            <p:cNvSpPr txBox="1"/>
            <p:nvPr/>
          </p:nvSpPr>
          <p:spPr>
            <a:xfrm>
              <a:off x="5481827" y="1895899"/>
              <a:ext cx="845103" cy="768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2E8EF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400" dirty="0">
                <a:solidFill>
                  <a:srgbClr val="2E8EF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099297" y="2020344"/>
              <a:ext cx="3824257" cy="521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微众银行数据</a:t>
              </a:r>
              <a:r>
                <a:rPr lang="zh-CN" altLang="zh-CN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集成开发平台介绍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073525" y="4897755"/>
            <a:ext cx="6896735" cy="768350"/>
            <a:chOff x="5481827" y="1895899"/>
            <a:chExt cx="4529094" cy="768171"/>
          </a:xfrm>
        </p:grpSpPr>
        <p:sp>
          <p:nvSpPr>
            <p:cNvPr id="62" name="文本框 61"/>
            <p:cNvSpPr txBox="1"/>
            <p:nvPr/>
          </p:nvSpPr>
          <p:spPr>
            <a:xfrm>
              <a:off x="5481827" y="1895899"/>
              <a:ext cx="845103" cy="76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2E8EF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400" dirty="0">
                <a:solidFill>
                  <a:srgbClr val="2E8EF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156541" y="2019060"/>
              <a:ext cx="3854380" cy="521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案例演示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微众银行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sym typeface="+mn-ea"/>
              </a:rPr>
              <a:t>数据集成开发平台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98387" y="750481"/>
            <a:ext cx="10818975" cy="74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Bef>
                <a:spcPts val="1300"/>
              </a:spcBef>
              <a:spcAft>
                <a:spcPts val="1300"/>
              </a:spcAft>
            </a:pPr>
            <a:endParaRPr lang="zh-CN" altLang="zh-CN" sz="11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42340">
              <a:lnSpc>
                <a:spcPct val="150000"/>
              </a:lnSpc>
            </a:pPr>
            <a:endParaRPr lang="zh-CN" altLang="zh-CN" sz="11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6740" y="750570"/>
            <a:ext cx="107162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r>
              <a:rPr lang="en-US" altLang="zh-CN"/>
              <a:t>      </a:t>
            </a:r>
            <a:r>
              <a:rPr lang="zh-CN" altLang="en-US"/>
              <a:t>DataSphere Studio（简称 DSS）是微众银行自研的数据应用开发管理集成框架。</a:t>
            </a:r>
          </a:p>
          <a:p>
            <a:endParaRPr lang="zh-CN" altLang="en-US"/>
          </a:p>
          <a:p>
            <a:r>
              <a:rPr lang="zh-CN" altLang="en-US"/>
              <a:t>       基于插拔式的集成框架设计，及计算中间件 Linkis ，可轻松接入上层各种数据应用系统，让数据开发变得简洁又易用。</a:t>
            </a:r>
          </a:p>
          <a:p>
            <a:r>
              <a:rPr lang="zh-CN" altLang="en-US"/>
              <a:t>       在统一的 UI 下，DataSphere Studio 以工作流式的图形化拖拽开发体验，将满足从数据交换、脱敏清洗、分析挖掘、质量检测、可视化展现、定时调度到数据输出应用等，数据应用开发全流程场景需求。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7862" y="2793686"/>
            <a:ext cx="7619467" cy="40643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750" y="2890062"/>
            <a:ext cx="7000240" cy="3147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416" y="2799808"/>
            <a:ext cx="5843177" cy="3614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85875" y="951865"/>
            <a:ext cx="89928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Linkis是微众银行开源的一款数据中间件，用于解决前台各种工具，应用，和后台各种计算存储引擎的连接，访问和复用问题。</a:t>
            </a:r>
          </a:p>
          <a:p>
            <a:r>
              <a:rPr lang="zh-CN" altLang="en-US"/>
              <a:t>Linkis通了多个计算存储引擎如Spark、TiSpark、Hive、Python和HBase等，对外提供统一REST/WebSocket/JDBC接口，提交执行SQL、Pyspark、HiveQL、Scala等脚本的数据中间件。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705100"/>
            <a:ext cx="8849995" cy="3150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Linkis </a:t>
            </a:r>
            <a:r>
              <a:rPr lang="zh-CN" altLang="en-US" dirty="0"/>
              <a:t>安装部署及服务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2485" y="1321435"/>
            <a:ext cx="991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安装部署文档：</a:t>
            </a:r>
            <a:r>
              <a:rPr lang="zh-CN" altLang="en-US" dirty="0" smtClean="0">
                <a:hlinkClick r:id="rId2"/>
              </a:rPr>
              <a:t>安装文档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98" y="1833562"/>
            <a:ext cx="5403402" cy="2505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0" y="3848100"/>
            <a:ext cx="6096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Linkis </a:t>
            </a:r>
            <a:r>
              <a:rPr lang="zh-CN" altLang="en-US" dirty="0"/>
              <a:t>安装部署及服务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2485" y="1321435"/>
            <a:ext cx="9916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DSS </a:t>
            </a:r>
            <a:r>
              <a:rPr lang="zh-CN" altLang="en-US" dirty="0"/>
              <a:t>方式安装，根据集群环境修改源码中各组件相对应的版本</a:t>
            </a:r>
            <a:r>
              <a:rPr lang="en-US" altLang="zh-CN" dirty="0"/>
              <a:t>,</a:t>
            </a:r>
            <a:r>
              <a:rPr lang="zh-CN" altLang="en-US" dirty="0"/>
              <a:t>Eureka是Netflix开发的服务发现框架，SpringCloud将它集成在其子项目spring-cloud-netflix中，以实现SpringCloud的服务发现功能。</a:t>
            </a:r>
          </a:p>
          <a:p>
            <a:r>
              <a:rPr lang="zh-CN" altLang="en-US" dirty="0"/>
              <a:t>每个微服务都内置了Eureka Client，可以访问Eureka Server，实时获得服务发现的能力。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60" y="2616835"/>
            <a:ext cx="10253345" cy="375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Linkis </a:t>
            </a:r>
            <a:r>
              <a:rPr lang="zh-CN" altLang="en-US" dirty="0">
                <a:sym typeface="+mn-ea"/>
              </a:rPr>
              <a:t>安装部署及服务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" y="784860"/>
            <a:ext cx="7602220" cy="2691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65" y="1440180"/>
            <a:ext cx="6204585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935" y="3878580"/>
            <a:ext cx="6935470" cy="2134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Qualitis </a:t>
            </a:r>
            <a:r>
              <a:rPr lang="zh-CN" altLang="en-US" dirty="0"/>
              <a:t>数据质量管理工具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579715" y="7383814"/>
            <a:ext cx="2545862" cy="21260"/>
          </a:xfrm>
          <a:prstGeom prst="line">
            <a:avLst/>
          </a:prstGeom>
          <a:ln w="6350">
            <a:solidFill>
              <a:srgbClr val="76AF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682312" y="6405045"/>
            <a:ext cx="1215048" cy="3767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6615" y="778510"/>
            <a:ext cx="982662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Qualitis是一个支持多种异构数据源的质量校验、通知、管理服务的数据质量管理平台</a:t>
            </a:r>
          </a:p>
          <a:p>
            <a:endParaRPr lang="zh-CN" altLang="en-US"/>
          </a:p>
          <a:p>
            <a:r>
              <a:rPr lang="zh-CN" altLang="en-US"/>
              <a:t>核心特点</a:t>
            </a:r>
            <a:r>
              <a:rPr lang="en-US" altLang="zh-CN"/>
              <a:t>:</a:t>
            </a:r>
          </a:p>
          <a:p>
            <a:r>
              <a:rPr lang="en-US" altLang="zh-CN"/>
              <a:t>数据质量模型定义</a:t>
            </a:r>
          </a:p>
          <a:p>
            <a:r>
              <a:rPr lang="en-US" altLang="zh-CN"/>
              <a:t>支持以下数据模型定义：</a:t>
            </a:r>
          </a:p>
          <a:p>
            <a:r>
              <a:rPr lang="en-US" altLang="zh-CN"/>
              <a:t>1.单表校验数据模型。</a:t>
            </a:r>
          </a:p>
          <a:p>
            <a:r>
              <a:rPr lang="en-US" altLang="zh-CN"/>
              <a:t>2.跨表校验数据模型。</a:t>
            </a:r>
          </a:p>
          <a:p>
            <a:r>
              <a:rPr lang="en-US" altLang="zh-CN"/>
              <a:t>3.自定义校验数据模型。</a:t>
            </a:r>
          </a:p>
          <a:p>
            <a:endParaRPr lang="en-US" altLang="zh-CN"/>
          </a:p>
          <a:p>
            <a:r>
              <a:rPr lang="en-US" altLang="zh-CN"/>
              <a:t>同时，系统预置了多个数据质量校验模版，包括空值校验，枚举校验等常用校验，并且支持自定义数据质量模版。</a:t>
            </a: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管理员控制台</a:t>
            </a:r>
            <a:endParaRPr lang="en-US" altLang="zh-CN"/>
          </a:p>
          <a:p>
            <a:r>
              <a:rPr lang="en-US" altLang="zh-CN">
                <a:sym typeface="+mn-ea"/>
              </a:rPr>
              <a:t>提供管理员控制台界面，支持人员管理，权限管理，权限管理，元数据管理等管理功能。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数据质量报表</a:t>
            </a:r>
          </a:p>
          <a:p>
            <a:r>
              <a:rPr lang="en-US" altLang="zh-CN"/>
              <a:t>支持生成数据质量报表。</a:t>
            </a:r>
          </a:p>
          <a:p>
            <a:endParaRPr lang="en-US" altLang="zh-CN"/>
          </a:p>
          <a:p>
            <a:r>
              <a:rPr lang="en-US" altLang="zh-CN"/>
              <a:t>日志管理 日志聚合管理，方便排查数据质量任务</a:t>
            </a:r>
          </a:p>
          <a:p>
            <a:endParaRPr lang="en-US" altLang="zh-CN"/>
          </a:p>
          <a:p>
            <a:r>
              <a:rPr lang="en-US" altLang="zh-CN"/>
              <a:t>异常数据管理 支持异常数据提取和存储，快速定位问题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数据质量管理工具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579715" y="7383814"/>
            <a:ext cx="2545862" cy="21260"/>
          </a:xfrm>
          <a:prstGeom prst="line">
            <a:avLst/>
          </a:prstGeom>
          <a:ln w="6350">
            <a:solidFill>
              <a:srgbClr val="76AFF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0682312" y="6405045"/>
            <a:ext cx="1215048" cy="3767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" y="981075"/>
            <a:ext cx="11597005" cy="580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080,&quot;width&quot;:1327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525</Words>
  <Application>Microsoft Office PowerPoint</Application>
  <PresentationFormat>宽屏</PresentationFormat>
  <Paragraphs>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Arial</vt:lpstr>
      <vt:lpstr>Times New Roman</vt:lpstr>
      <vt:lpstr>微软雅黑 Light</vt:lpstr>
      <vt:lpstr>等线 Light</vt:lpstr>
      <vt:lpstr>微软雅黑</vt:lpstr>
      <vt:lpstr>Office 主题​​</vt:lpstr>
      <vt:lpstr>Qualitis数据质量监控平台</vt:lpstr>
      <vt:lpstr>PowerPoint 演示文稿</vt:lpstr>
      <vt:lpstr>微众银行数据集成开发平台</vt:lpstr>
      <vt:lpstr>Linkis</vt:lpstr>
      <vt:lpstr>Linkis 安装部署及服务</vt:lpstr>
      <vt:lpstr>Linkis 安装部署及服务</vt:lpstr>
      <vt:lpstr>Linkis 安装部署及服务</vt:lpstr>
      <vt:lpstr>Qualitis 数据质量管理工具</vt:lpstr>
      <vt:lpstr>数据质量管理工具</vt:lpstr>
      <vt:lpstr>Qualitis 优势</vt:lpstr>
      <vt:lpstr>Qualitis 优势</vt:lpstr>
      <vt:lpstr>案例演示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高玉姣(10010044)</dc:creator>
  <cp:lastModifiedBy>刘峻男(10037443)</cp:lastModifiedBy>
  <cp:revision>127</cp:revision>
  <dcterms:created xsi:type="dcterms:W3CDTF">2022-03-29T07:14:00Z</dcterms:created>
  <dcterms:modified xsi:type="dcterms:W3CDTF">2022-05-25T01:54:02Z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C5D27B1EB14A4936BD5784A1A46A350C</vt:lpwstr>
  </property>
  <property fmtid="{D5CDD505-2E9C-101B-9397-08002B2CF9AE}" pid="3" name="KSOProductBuildVer">
    <vt:lpwstr>2052-11.1.0.11115</vt:lpwstr>
  </property>
</Properties>
</file>