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84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86" d="100"/>
          <a:sy n="86" d="100"/>
        </p:scale>
        <p:origin x="1518" y="39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izf/p/78434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pPr algn="ctr"/>
            <a:r>
              <a:rPr lang="en-US" altLang="zh-CN" sz="4800" dirty="0"/>
              <a:t> ICS-LAB2  </a:t>
            </a:r>
            <a:br>
              <a:rPr lang="en-US" altLang="zh-CN" sz="4800" dirty="0"/>
            </a:br>
            <a:r>
              <a:rPr lang="en-US" altLang="zh-CN" sz="4800" dirty="0" err="1">
                <a:solidFill>
                  <a:srgbClr val="FF0000"/>
                </a:solidFill>
              </a:rPr>
              <a:t>BinaryBomb</a:t>
            </a:r>
            <a:r>
              <a:rPr lang="en-US" altLang="zh-CN" sz="4800" dirty="0">
                <a:solidFill>
                  <a:srgbClr val="FF0000"/>
                </a:solidFill>
              </a:rPr>
              <a:t> </a:t>
            </a:r>
            <a:r>
              <a:rPr lang="zh-CN" altLang="en-US" sz="4800" dirty="0">
                <a:solidFill>
                  <a:srgbClr val="FF0000"/>
                </a:solidFill>
              </a:rPr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</a:t>
            </a:r>
            <a:r>
              <a:rPr lang="zh-CN" altLang="en-US" dirty="0"/>
              <a:t>注：</a:t>
            </a:r>
            <a:r>
              <a:rPr lang="zh-CN" altLang="zh-CN" dirty="0"/>
              <a:t>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set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en-US" dirty="0"/>
              <a:t>参数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</a:t>
            </a:r>
            <a:r>
              <a:rPr lang="zh-CN" altLang="en-US" dirty="0"/>
              <a:t>断点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n)   (</a:t>
            </a:r>
            <a:r>
              <a:rPr lang="en-US" altLang="zh-CN" dirty="0" err="1"/>
              <a:t>gdb</a:t>
            </a:r>
            <a:r>
              <a:rPr lang="en-US" altLang="zh-CN" dirty="0"/>
              <a:t>) r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x/10i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   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C</a:t>
            </a:r>
            <a:r>
              <a:rPr lang="zh-CN" altLang="en-US" dirty="0"/>
              <a:t>程序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x/16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r>
              <a:rPr lang="zh-CN" altLang="en-US" dirty="0"/>
              <a:t>不应该</a:t>
            </a:r>
            <a:r>
              <a:rPr lang="en-US" altLang="zh-CN" dirty="0"/>
              <a:t>%</a:t>
            </a:r>
            <a:r>
              <a:rPr lang="zh-CN" altLang="en-US" dirty="0"/>
              <a:t>吗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/split/regs                            ^XA</a:t>
            </a:r>
            <a:r>
              <a:rPr lang="zh-CN" altLang="en-US" dirty="0"/>
              <a:t>切换布局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</a:t>
            </a:r>
            <a:r>
              <a:rPr lang="en-US" altLang="zh-CN" dirty="0">
                <a:hlinkClick r:id="rId2"/>
              </a:rPr>
              <a:t>https://www.cnblogs.com/hizf/p/7843463.html</a:t>
            </a:r>
            <a:r>
              <a:rPr lang="en-US" altLang="zh-CN" dirty="0"/>
              <a:t>   </a:t>
            </a:r>
            <a:r>
              <a:rPr lang="zh-CN" altLang="en-US" dirty="0"/>
              <a:t>加搜索路径</a:t>
            </a:r>
            <a:endParaRPr lang="en-US" altLang="zh-CN" dirty="0"/>
          </a:p>
          <a:p>
            <a:r>
              <a:rPr lang="en-US" altLang="zh-CN" dirty="0" err="1"/>
              <a:t>edb</a:t>
            </a:r>
            <a:r>
              <a:rPr lang="zh-CN" altLang="en-US" dirty="0"/>
              <a:t>     </a:t>
            </a:r>
            <a:r>
              <a:rPr lang="en-US" altLang="zh-CN" dirty="0"/>
              <a:t>--run </a:t>
            </a:r>
            <a:r>
              <a:rPr lang="zh-CN" altLang="en-US" dirty="0"/>
              <a:t>执行程序 参数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）：鼠标右键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QQID.txt，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01-1180310101-</a:t>
            </a:r>
            <a:r>
              <a:rPr lang="zh-CN" altLang="en-US" dirty="0">
                <a:solidFill>
                  <a:schemeClr val="tx1"/>
                </a:solidFill>
              </a:rPr>
              <a:t>张三</a:t>
            </a:r>
            <a:r>
              <a:rPr lang="en-US" altLang="zh-CN" dirty="0">
                <a:solidFill>
                  <a:schemeClr val="tx1"/>
                </a:solidFill>
              </a:rPr>
              <a:t>.txt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熟练掌握实验流程（</a:t>
            </a:r>
            <a:r>
              <a:rPr lang="en-US" altLang="zh-CN" dirty="0"/>
              <a:t>GDB</a:t>
            </a:r>
            <a:r>
              <a:rPr lang="zh-CN" altLang="en-US" dirty="0"/>
              <a:t>版）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instruction）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 实验报告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ID.docx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09600"/>
            <a:ext cx="8594725" cy="61722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/>
              <a:t>VirtualBox/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、</a:t>
            </a:r>
            <a:r>
              <a:rPr lang="en-US" altLang="zh-CN" dirty="0"/>
              <a:t>Og</a:t>
            </a:r>
            <a:r>
              <a:rPr lang="zh-CN" altLang="en-US" dirty="0"/>
              <a:t>、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之后缺省无栈帧，</a:t>
            </a:r>
            <a:r>
              <a:rPr lang="en-US" altLang="zh-CN" dirty="0"/>
              <a:t>RBP</a:t>
            </a:r>
            <a:r>
              <a:rPr lang="zh-CN" altLang="en-US" dirty="0"/>
              <a:t>为普通寄存器。用 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的功能，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3.Linux</a:t>
            </a:r>
            <a:r>
              <a:rPr lang="zh-CN" altLang="en-US" dirty="0">
                <a:sym typeface="+mn-ea"/>
              </a:rPr>
              <a:t>常用命令复习</a:t>
            </a:r>
            <a:endParaRPr lang="en-US" altLang="zh-CN" dirty="0"/>
          </a:p>
          <a:p>
            <a:pPr lvl="1" algn="l"/>
            <a:r>
              <a:rPr lang="en-US" altLang="zh-CN" sz="2000" dirty="0">
                <a:sym typeface="+mn-ea"/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 algn="l"/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>
                <a:sym typeface="+mn-ea"/>
              </a:rPr>
              <a:t>Windows</a:t>
            </a:r>
            <a:r>
              <a:rPr lang="zh-CN" altLang="en-US" sz="2000" dirty="0">
                <a:sym typeface="+mn-ea"/>
              </a:rPr>
              <a:t>下的命令行比较下，</a:t>
            </a:r>
            <a:r>
              <a:rPr lang="en-US" altLang="zh-CN" sz="2000" dirty="0">
                <a:sym typeface="+mn-ea"/>
              </a:rPr>
              <a:t>Win</a:t>
            </a:r>
            <a:r>
              <a:rPr lang="zh-CN" altLang="en-US" sz="2000" dirty="0">
                <a:sym typeface="+mn-ea"/>
              </a:rPr>
              <a:t>用什么命令，哪些没有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 dirty="0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2480</Words>
  <Application>Microsoft Office PowerPoint</Application>
  <PresentationFormat>全屏显示(4:3)</PresentationFormat>
  <Paragraphs>333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ICS-LAB2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EDB破解神器（Linux）：鼠标右键</vt:lpstr>
      <vt:lpstr>PowerPoint 演示文稿</vt:lpstr>
      <vt:lpstr>6.分析实验代码框架</vt:lpstr>
      <vt:lpstr>7.拆弹过程</vt:lpstr>
      <vt:lpstr>8.实验成果提交</vt:lpstr>
      <vt:lpstr>9.熟练掌握实验流程（GDB版）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341</cp:revision>
  <cp:lastPrinted>2012-09-05T04:08:00Z</cp:lastPrinted>
  <dcterms:created xsi:type="dcterms:W3CDTF">2012-09-06T15:16:00Z</dcterms:created>
  <dcterms:modified xsi:type="dcterms:W3CDTF">2022-09-28T05:16:34Z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