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数据权限组件设计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数据权限组件设计为可以兼容各种数据存储场景</a:t>
            </a:r>
            <a:endParaRPr lang="en-US" altLang="zh-CN" dirty="0" smtClean="0"/>
          </a:p>
          <a:p>
            <a:r>
              <a:rPr lang="zh-CN" altLang="en-US" dirty="0" smtClean="0"/>
              <a:t>包括：</a:t>
            </a:r>
            <a:r>
              <a:rPr lang="en-US" altLang="zh-CN" dirty="0" smtClean="0"/>
              <a:t>RDBMS</a:t>
            </a:r>
          </a:p>
          <a:p>
            <a:r>
              <a:rPr lang="zh-CN" altLang="en-US" dirty="0" smtClean="0"/>
              <a:t>包括：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，例如</a:t>
            </a:r>
            <a:r>
              <a:rPr lang="en-US" altLang="zh-CN" dirty="0" err="1" smtClean="0"/>
              <a:t>Solr,Mongodb</a:t>
            </a:r>
            <a:endParaRPr lang="en-US" altLang="zh-CN" dirty="0" smtClean="0"/>
          </a:p>
          <a:p>
            <a:r>
              <a:rPr lang="zh-CN" altLang="en-US" dirty="0" smtClean="0"/>
              <a:t>包括：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，例如：</a:t>
            </a:r>
            <a:r>
              <a:rPr lang="en-US" altLang="zh-CN" dirty="0" err="1" smtClean="0"/>
              <a:t>Memcached,Redis</a:t>
            </a:r>
            <a:endParaRPr lang="en-US" altLang="zh-CN" dirty="0" smtClean="0"/>
          </a:p>
          <a:p>
            <a:r>
              <a:rPr lang="zh-CN" altLang="en-US" dirty="0" smtClean="0"/>
              <a:t>基于以上考虑，数据查询组件设计时，尽量不采用表连接的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实现方式，否则后期难以进行数据迁移比较。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0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权限的数据结构设计（表设计）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064" y="3206839"/>
            <a:ext cx="1661374" cy="592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70489" y="3193961"/>
            <a:ext cx="1609859" cy="592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54954" y="4417452"/>
            <a:ext cx="1635616" cy="5537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用户角色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29696" y="4417452"/>
            <a:ext cx="1635616" cy="5537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角色权限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0730" y="3206839"/>
            <a:ext cx="1609859" cy="592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24293" y="2430857"/>
            <a:ext cx="1918587" cy="60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查询条件表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0"/>
            <a:endCxn id="4" idx="2"/>
          </p:cNvCxnSpPr>
          <p:nvPr/>
        </p:nvCxnSpPr>
        <p:spPr>
          <a:xfrm flipH="1" flipV="1">
            <a:off x="1036751" y="3799267"/>
            <a:ext cx="936011" cy="61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5" idx="2"/>
          </p:cNvCxnSpPr>
          <p:nvPr/>
        </p:nvCxnSpPr>
        <p:spPr>
          <a:xfrm flipV="1">
            <a:off x="1972762" y="3786389"/>
            <a:ext cx="1302657" cy="63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5" idx="2"/>
          </p:cNvCxnSpPr>
          <p:nvPr/>
        </p:nvCxnSpPr>
        <p:spPr>
          <a:xfrm flipH="1" flipV="1">
            <a:off x="3275419" y="3786389"/>
            <a:ext cx="1172085" cy="63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8" idx="2"/>
          </p:cNvCxnSpPr>
          <p:nvPr/>
        </p:nvCxnSpPr>
        <p:spPr>
          <a:xfrm flipV="1">
            <a:off x="4447504" y="3799267"/>
            <a:ext cx="1088156" cy="61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84534" y="2429231"/>
            <a:ext cx="1777650" cy="6069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数据权限条件表达式表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8" idx="3"/>
            <a:endCxn id="24" idx="2"/>
          </p:cNvCxnSpPr>
          <p:nvPr/>
        </p:nvCxnSpPr>
        <p:spPr>
          <a:xfrm flipV="1">
            <a:off x="6340589" y="3036164"/>
            <a:ext cx="4432770" cy="466889"/>
          </a:xfrm>
          <a:prstGeom prst="bentConnector2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1" idx="1"/>
          </p:cNvCxnSpPr>
          <p:nvPr/>
        </p:nvCxnSpPr>
        <p:spPr>
          <a:xfrm flipV="1">
            <a:off x="6340589" y="2733511"/>
            <a:ext cx="1283704" cy="76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数据权限计算算法（详见代码）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97746" y="1790163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判断用户是否有效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181082" y="2332858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检索用户下属所有角色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28812" y="2872396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判断有无指定查询权限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76540" y="3449525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</a:t>
            </a:r>
            <a:r>
              <a:rPr lang="zh-CN" altLang="en-US" dirty="0" smtClean="0"/>
              <a:t>检索用户指定下的所有数据查询权限列表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50028" y="4045262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</a:t>
            </a:r>
            <a:r>
              <a:rPr lang="zh-CN" altLang="en-US" dirty="0" smtClean="0"/>
              <a:t>转换成</a:t>
            </a:r>
            <a:r>
              <a:rPr lang="en-US" altLang="zh-CN" dirty="0" err="1" smtClean="0"/>
              <a:t>funcvo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list,</a:t>
            </a:r>
            <a:r>
              <a:rPr lang="zh-CN" altLang="en-US" dirty="0" smtClean="0"/>
              <a:t>补充数据控制表达式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84879" y="4605774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</a:t>
            </a:r>
            <a:r>
              <a:rPr lang="zh-CN" altLang="en-US" dirty="0" smtClean="0"/>
              <a:t>检索所有查询条件表达式列表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45487" y="5166286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</a:t>
            </a:r>
            <a:r>
              <a:rPr lang="zh-CN" altLang="en-US" dirty="0" smtClean="0"/>
              <a:t>替换表达式里面的变量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370490" y="5741535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</a:t>
            </a:r>
            <a:r>
              <a:rPr lang="zh-CN" altLang="en-US" dirty="0" smtClean="0"/>
              <a:t>组合成统一的字符串返回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52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165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离子会议室</vt:lpstr>
      <vt:lpstr>数据权限组件设计</vt:lpstr>
      <vt:lpstr>设计背景</vt:lpstr>
      <vt:lpstr>数据权限的数据结构设计（表设计）</vt:lpstr>
      <vt:lpstr>数据权限计算算法（详见代码）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数据权限组件设计</dc:title>
  <dc:creator>liujunsong</dc:creator>
  <cp:lastModifiedBy>liujunsong</cp:lastModifiedBy>
  <cp:revision>2</cp:revision>
  <dcterms:created xsi:type="dcterms:W3CDTF">2020-09-13T00:15:06Z</dcterms:created>
  <dcterms:modified xsi:type="dcterms:W3CDTF">2020-09-13T00:31:45Z</dcterms:modified>
</cp:coreProperties>
</file>