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基于字符串分解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7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程序块</a:t>
            </a:r>
            <a:r>
              <a:rPr lang="en-US" altLang="zh-CN" dirty="0" smtClean="0"/>
              <a:t>【Block】</a:t>
            </a:r>
            <a:r>
              <a:rPr lang="zh-CN" altLang="en-US" dirty="0" smtClean="0"/>
              <a:t>的类层次图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114" y="1851630"/>
            <a:ext cx="2021983" cy="57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6220" y="2805448"/>
            <a:ext cx="2021983" cy="579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CloseBlock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5115" y="2850956"/>
            <a:ext cx="2021983" cy="57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OpenBlock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0"/>
            <a:endCxn id="4" idx="2"/>
          </p:cNvCxnSpPr>
          <p:nvPr/>
        </p:nvCxnSpPr>
        <p:spPr>
          <a:xfrm flipV="1">
            <a:off x="2157212" y="2431179"/>
            <a:ext cx="3208894" cy="37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4" idx="2"/>
          </p:cNvCxnSpPr>
          <p:nvPr/>
        </p:nvCxnSpPr>
        <p:spPr>
          <a:xfrm flipH="1" flipV="1">
            <a:off x="5366106" y="2431179"/>
            <a:ext cx="1" cy="41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04469" y="3728465"/>
            <a:ext cx="2021983" cy="57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MemoBlock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flipV="1">
            <a:off x="2415461" y="3430505"/>
            <a:ext cx="2950646" cy="29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228" y="4726784"/>
            <a:ext cx="2021983" cy="579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SingleLine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MemoBlock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97617" y="4726783"/>
            <a:ext cx="2021983" cy="579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MultiLine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MemoBlock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5" idx="0"/>
            <a:endCxn id="12" idx="2"/>
          </p:cNvCxnSpPr>
          <p:nvPr/>
        </p:nvCxnSpPr>
        <p:spPr>
          <a:xfrm flipV="1">
            <a:off x="1146220" y="4308014"/>
            <a:ext cx="1269241" cy="41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6" idx="0"/>
            <a:endCxn id="12" idx="2"/>
          </p:cNvCxnSpPr>
          <p:nvPr/>
        </p:nvCxnSpPr>
        <p:spPr>
          <a:xfrm flipH="1" flipV="1">
            <a:off x="2415461" y="4308014"/>
            <a:ext cx="993148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31036" y="3958703"/>
            <a:ext cx="1670142" cy="579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EmptyBlock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7" idx="0"/>
            <a:endCxn id="7" idx="2"/>
          </p:cNvCxnSpPr>
          <p:nvPr/>
        </p:nvCxnSpPr>
        <p:spPr>
          <a:xfrm flipV="1">
            <a:off x="5366107" y="3430505"/>
            <a:ext cx="0" cy="52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05681" y="3698697"/>
            <a:ext cx="2021983" cy="57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CodeBlock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0" idx="0"/>
            <a:endCxn id="7" idx="2"/>
          </p:cNvCxnSpPr>
          <p:nvPr/>
        </p:nvCxnSpPr>
        <p:spPr>
          <a:xfrm flipH="1" flipV="1">
            <a:off x="5366107" y="3430505"/>
            <a:ext cx="2450566" cy="2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194307" y="5531828"/>
            <a:ext cx="2021983" cy="579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SingleStatment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Block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5" idx="0"/>
            <a:endCxn id="20" idx="2"/>
          </p:cNvCxnSpPr>
          <p:nvPr/>
        </p:nvCxnSpPr>
        <p:spPr>
          <a:xfrm flipV="1">
            <a:off x="5205299" y="4278246"/>
            <a:ext cx="2611374" cy="125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466537" y="5544951"/>
            <a:ext cx="1350136" cy="579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IFBlock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08782" y="5538876"/>
            <a:ext cx="1466411" cy="579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WhileBlock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624277" y="5538876"/>
            <a:ext cx="1466411" cy="579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DoWhile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Block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8" idx="0"/>
            <a:endCxn id="20" idx="2"/>
          </p:cNvCxnSpPr>
          <p:nvPr/>
        </p:nvCxnSpPr>
        <p:spPr>
          <a:xfrm flipV="1">
            <a:off x="7141605" y="4278246"/>
            <a:ext cx="675068" cy="126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0"/>
            <a:endCxn id="20" idx="2"/>
          </p:cNvCxnSpPr>
          <p:nvPr/>
        </p:nvCxnSpPr>
        <p:spPr>
          <a:xfrm flipH="1" flipV="1">
            <a:off x="7816673" y="4278246"/>
            <a:ext cx="925315" cy="126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7" idx="0"/>
            <a:endCxn id="20" idx="2"/>
          </p:cNvCxnSpPr>
          <p:nvPr/>
        </p:nvCxnSpPr>
        <p:spPr>
          <a:xfrm flipH="1" flipV="1">
            <a:off x="7816673" y="4278246"/>
            <a:ext cx="2540810" cy="126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068705" y="2897120"/>
            <a:ext cx="2021983" cy="579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UnknownBlock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53" idx="0"/>
            <a:endCxn id="4" idx="2"/>
          </p:cNvCxnSpPr>
          <p:nvPr/>
        </p:nvCxnSpPr>
        <p:spPr>
          <a:xfrm flipH="1" flipV="1">
            <a:off x="5366106" y="2431179"/>
            <a:ext cx="4713591" cy="46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</a:t>
            </a:r>
            <a:r>
              <a:rPr lang="zh-CN" altLang="en-US" dirty="0" smtClean="0"/>
              <a:t>各元素有效性规则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26954"/>
              </p:ext>
            </p:extLst>
          </p:nvPr>
        </p:nvGraphicFramePr>
        <p:xfrm>
          <a:off x="795629" y="1968188"/>
          <a:ext cx="10473384" cy="3688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18346"/>
                <a:gridCol w="1956515"/>
                <a:gridCol w="1390919"/>
                <a:gridCol w="2163650"/>
                <a:gridCol w="234395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结束符号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下级节点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ClosedBLOCK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大括号闭合代码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SingleLineMemo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回车符号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单行注释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MultiLineMemo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多行注释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EmptyBlock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空白块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SingleStatement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A-Z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a-z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单语句表达式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IfBlock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</a:t>
                      </a:r>
                      <a:r>
                        <a:rPr lang="zh-CN" altLang="en-US" dirty="0" smtClean="0"/>
                        <a:t>语句块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WhileBlock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While</a:t>
                      </a:r>
                      <a:r>
                        <a:rPr lang="zh-CN" altLang="en-US" dirty="0" smtClean="0"/>
                        <a:t>语句块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DoWhileBlock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DoWhile</a:t>
                      </a:r>
                      <a:r>
                        <a:rPr lang="zh-CN" altLang="en-US" dirty="0" smtClean="0"/>
                        <a:t>语句块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UnknownBlock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非其上任何一项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终点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异常情况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9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将各个子程序以插件形式组织和调用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2156474" y="1915151"/>
            <a:ext cx="1648496" cy="23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Begin</a:t>
            </a:r>
            <a:endParaRPr lang="zh-CN" altLang="en-US" sz="1200" dirty="0"/>
          </a:p>
        </p:txBody>
      </p:sp>
      <p:sp>
        <p:nvSpPr>
          <p:cNvPr id="5" name="流程图: 决策 4"/>
          <p:cNvSpPr/>
          <p:nvPr/>
        </p:nvSpPr>
        <p:spPr>
          <a:xfrm>
            <a:off x="1956849" y="2335527"/>
            <a:ext cx="2047741" cy="432677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判断是否为空字符串</a:t>
            </a:r>
            <a:endParaRPr lang="zh-CN" altLang="en-US" sz="1200" dirty="0"/>
          </a:p>
        </p:txBody>
      </p:sp>
      <p:sp>
        <p:nvSpPr>
          <p:cNvPr id="6" name="流程图: 过程 5"/>
          <p:cNvSpPr/>
          <p:nvPr/>
        </p:nvSpPr>
        <p:spPr>
          <a:xfrm>
            <a:off x="4578235" y="2445296"/>
            <a:ext cx="927279" cy="2443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return true</a:t>
            </a:r>
            <a:endParaRPr lang="zh-CN" altLang="en-US" sz="12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2359314" y="3138572"/>
            <a:ext cx="1242813" cy="242996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循环开始</a:t>
            </a:r>
            <a:endParaRPr lang="zh-CN" altLang="en-US" sz="1200" dirty="0"/>
          </a:p>
        </p:txBody>
      </p:sp>
      <p:sp>
        <p:nvSpPr>
          <p:cNvPr id="8" name="流程图: 决策 7"/>
          <p:cNvSpPr/>
          <p:nvPr/>
        </p:nvSpPr>
        <p:spPr>
          <a:xfrm>
            <a:off x="1956849" y="3586519"/>
            <a:ext cx="2047741" cy="528033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待计算字符串是否为空？</a:t>
            </a:r>
            <a:endParaRPr lang="zh-CN" altLang="en-US" sz="1200" dirty="0"/>
          </a:p>
        </p:txBody>
      </p:sp>
      <p:sp>
        <p:nvSpPr>
          <p:cNvPr id="10" name="流程图: 过程 9"/>
          <p:cNvSpPr/>
          <p:nvPr/>
        </p:nvSpPr>
        <p:spPr>
          <a:xfrm>
            <a:off x="4407055" y="3737115"/>
            <a:ext cx="927279" cy="236236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break</a:t>
            </a:r>
            <a:endParaRPr lang="zh-CN" altLang="en-US" sz="1200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2664112" y="5541254"/>
            <a:ext cx="1242813" cy="206014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循环结束</a:t>
            </a:r>
            <a:endParaRPr lang="zh-CN" altLang="en-US" sz="1200" dirty="0"/>
          </a:p>
        </p:txBody>
      </p:sp>
      <p:sp>
        <p:nvSpPr>
          <p:cNvPr id="12" name="流程图: 终止 11"/>
          <p:cNvSpPr/>
          <p:nvPr/>
        </p:nvSpPr>
        <p:spPr>
          <a:xfrm>
            <a:off x="2433690" y="4319503"/>
            <a:ext cx="1094058" cy="165463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流程图: 终止 12"/>
          <p:cNvSpPr/>
          <p:nvPr/>
        </p:nvSpPr>
        <p:spPr>
          <a:xfrm>
            <a:off x="2586090" y="4471903"/>
            <a:ext cx="1094058" cy="165463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流程图: 终止 13"/>
          <p:cNvSpPr/>
          <p:nvPr/>
        </p:nvSpPr>
        <p:spPr>
          <a:xfrm>
            <a:off x="2738490" y="4624303"/>
            <a:ext cx="1094058" cy="165463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流程图: 决策 14"/>
          <p:cNvSpPr/>
          <p:nvPr/>
        </p:nvSpPr>
        <p:spPr>
          <a:xfrm>
            <a:off x="2385441" y="4969047"/>
            <a:ext cx="1786062" cy="387211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插件处理有效性判断</a:t>
            </a:r>
            <a:endParaRPr lang="zh-CN" altLang="en-US" sz="1200" dirty="0"/>
          </a:p>
        </p:txBody>
      </p:sp>
      <p:sp>
        <p:nvSpPr>
          <p:cNvPr id="16" name="流程图: 过程 15"/>
          <p:cNvSpPr/>
          <p:nvPr/>
        </p:nvSpPr>
        <p:spPr>
          <a:xfrm>
            <a:off x="4407055" y="5055683"/>
            <a:ext cx="1098459" cy="236236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Return false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4" idx="2"/>
            <a:endCxn id="5" idx="0"/>
          </p:cNvCxnSpPr>
          <p:nvPr/>
        </p:nvCxnSpPr>
        <p:spPr>
          <a:xfrm flipH="1">
            <a:off x="2980720" y="2148625"/>
            <a:ext cx="2" cy="18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6" idx="1"/>
          </p:cNvCxnSpPr>
          <p:nvPr/>
        </p:nvCxnSpPr>
        <p:spPr>
          <a:xfrm>
            <a:off x="4004590" y="2551866"/>
            <a:ext cx="573645" cy="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7" idx="0"/>
          </p:cNvCxnSpPr>
          <p:nvPr/>
        </p:nvCxnSpPr>
        <p:spPr>
          <a:xfrm>
            <a:off x="2980720" y="2768204"/>
            <a:ext cx="1" cy="37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8" idx="0"/>
          </p:cNvCxnSpPr>
          <p:nvPr/>
        </p:nvCxnSpPr>
        <p:spPr>
          <a:xfrm flipH="1">
            <a:off x="2980720" y="3381568"/>
            <a:ext cx="1" cy="20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10" idx="1"/>
          </p:cNvCxnSpPr>
          <p:nvPr/>
        </p:nvCxnSpPr>
        <p:spPr>
          <a:xfrm>
            <a:off x="4004590" y="3850536"/>
            <a:ext cx="402465" cy="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2"/>
            <a:endCxn id="12" idx="0"/>
          </p:cNvCxnSpPr>
          <p:nvPr/>
        </p:nvCxnSpPr>
        <p:spPr>
          <a:xfrm flipH="1">
            <a:off x="2980719" y="4114552"/>
            <a:ext cx="1" cy="20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5" idx="0"/>
          </p:cNvCxnSpPr>
          <p:nvPr/>
        </p:nvCxnSpPr>
        <p:spPr>
          <a:xfrm flipH="1">
            <a:off x="3278472" y="4789766"/>
            <a:ext cx="7047" cy="17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3"/>
            <a:endCxn id="16" idx="1"/>
          </p:cNvCxnSpPr>
          <p:nvPr/>
        </p:nvCxnSpPr>
        <p:spPr>
          <a:xfrm>
            <a:off x="4171503" y="5162653"/>
            <a:ext cx="235552" cy="1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5" idx="2"/>
            <a:endCxn id="11" idx="0"/>
          </p:cNvCxnSpPr>
          <p:nvPr/>
        </p:nvCxnSpPr>
        <p:spPr>
          <a:xfrm>
            <a:off x="3278472" y="5356258"/>
            <a:ext cx="7047" cy="18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1" idx="1"/>
            <a:endCxn id="7" idx="1"/>
          </p:cNvCxnSpPr>
          <p:nvPr/>
        </p:nvCxnSpPr>
        <p:spPr>
          <a:xfrm rot="10800000">
            <a:off x="2359314" y="3260071"/>
            <a:ext cx="304798" cy="2384191"/>
          </a:xfrm>
          <a:prstGeom prst="curvedConnector3">
            <a:avLst>
              <a:gd name="adj1" fmla="val 352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6487886" y="3657119"/>
            <a:ext cx="1158240" cy="3868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循环处理子节点</a:t>
            </a:r>
            <a:endParaRPr lang="zh-CN" altLang="en-US" sz="1200" dirty="0"/>
          </a:p>
        </p:txBody>
      </p:sp>
      <p:cxnSp>
        <p:nvCxnSpPr>
          <p:cNvPr id="66" name="直接箭头连接符 65"/>
          <p:cNvCxnSpPr>
            <a:stCxn id="10" idx="3"/>
            <a:endCxn id="64" idx="1"/>
          </p:cNvCxnSpPr>
          <p:nvPr/>
        </p:nvCxnSpPr>
        <p:spPr>
          <a:xfrm flipV="1">
            <a:off x="5334334" y="3850535"/>
            <a:ext cx="115355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6487886" y="4350996"/>
            <a:ext cx="1158240" cy="267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Return true</a:t>
            </a:r>
            <a:endParaRPr lang="zh-CN" altLang="en-US" sz="1200" dirty="0"/>
          </a:p>
        </p:txBody>
      </p:sp>
      <p:cxnSp>
        <p:nvCxnSpPr>
          <p:cNvPr id="76" name="直接箭头连接符 75"/>
          <p:cNvCxnSpPr>
            <a:stCxn id="64" idx="2"/>
            <a:endCxn id="67" idx="0"/>
          </p:cNvCxnSpPr>
          <p:nvPr/>
        </p:nvCxnSpPr>
        <p:spPr>
          <a:xfrm>
            <a:off x="7067006" y="4043951"/>
            <a:ext cx="0" cy="30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Expression</a:t>
            </a:r>
            <a:r>
              <a:rPr lang="zh-CN" altLang="en-US" dirty="0" smtClean="0"/>
              <a:t>元素图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82603" y="1983346"/>
            <a:ext cx="2691684" cy="74697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06074" y="3043765"/>
            <a:ext cx="2691684" cy="74697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39436" y="3043765"/>
            <a:ext cx="2691684" cy="74697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0348" y="4104184"/>
            <a:ext cx="1159098" cy="669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9714" y="4093454"/>
            <a:ext cx="1159098" cy="669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89421" y="4072047"/>
            <a:ext cx="1159098" cy="669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子表达式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2"/>
            <a:endCxn id="5" idx="0"/>
          </p:cNvCxnSpPr>
          <p:nvPr/>
        </p:nvCxnSpPr>
        <p:spPr>
          <a:xfrm flipH="1">
            <a:off x="3251916" y="2730321"/>
            <a:ext cx="2176529" cy="31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7" idx="0"/>
          </p:cNvCxnSpPr>
          <p:nvPr/>
        </p:nvCxnSpPr>
        <p:spPr>
          <a:xfrm flipH="1">
            <a:off x="1419897" y="3790740"/>
            <a:ext cx="1832019" cy="31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2"/>
            <a:endCxn id="8" idx="0"/>
          </p:cNvCxnSpPr>
          <p:nvPr/>
        </p:nvCxnSpPr>
        <p:spPr>
          <a:xfrm flipH="1">
            <a:off x="2949263" y="3790740"/>
            <a:ext cx="302653" cy="30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2"/>
            <a:endCxn id="9" idx="0"/>
          </p:cNvCxnSpPr>
          <p:nvPr/>
        </p:nvCxnSpPr>
        <p:spPr>
          <a:xfrm>
            <a:off x="3251916" y="3790740"/>
            <a:ext cx="1217054" cy="28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409128" y="4232973"/>
            <a:ext cx="1107583" cy="669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一元运算符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4" idx="2"/>
            <a:endCxn id="6" idx="0"/>
          </p:cNvCxnSpPr>
          <p:nvPr/>
        </p:nvCxnSpPr>
        <p:spPr>
          <a:xfrm>
            <a:off x="5428445" y="2730321"/>
            <a:ext cx="2356833" cy="31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220495" y="5153873"/>
            <a:ext cx="1107583" cy="669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二元运算符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585654" y="5153873"/>
            <a:ext cx="1107583" cy="669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对象操作符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6" idx="2"/>
            <a:endCxn id="18" idx="3"/>
          </p:cNvCxnSpPr>
          <p:nvPr/>
        </p:nvCxnSpPr>
        <p:spPr>
          <a:xfrm flipH="1">
            <a:off x="6516711" y="3790740"/>
            <a:ext cx="1268567" cy="7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2"/>
            <a:endCxn id="21" idx="0"/>
          </p:cNvCxnSpPr>
          <p:nvPr/>
        </p:nvCxnSpPr>
        <p:spPr>
          <a:xfrm flipH="1">
            <a:off x="6774287" y="3790740"/>
            <a:ext cx="1010991" cy="13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2"/>
            <a:endCxn id="22" idx="0"/>
          </p:cNvCxnSpPr>
          <p:nvPr/>
        </p:nvCxnSpPr>
        <p:spPr>
          <a:xfrm>
            <a:off x="7785278" y="3790740"/>
            <a:ext cx="354168" cy="13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950813" y="5153873"/>
            <a:ext cx="1107583" cy="669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</a:p>
          <a:p>
            <a:pPr algn="ctr"/>
            <a:r>
              <a:rPr lang="zh-CN" altLang="en-US" dirty="0" smtClean="0"/>
              <a:t>运算符</a:t>
            </a:r>
            <a:endParaRPr lang="zh-CN" altLang="en-US" dirty="0"/>
          </a:p>
        </p:txBody>
      </p:sp>
      <p:cxnSp>
        <p:nvCxnSpPr>
          <p:cNvPr id="42" name="直接连接符 41"/>
          <p:cNvCxnSpPr>
            <a:stCxn id="6" idx="2"/>
            <a:endCxn id="37" idx="0"/>
          </p:cNvCxnSpPr>
          <p:nvPr/>
        </p:nvCxnSpPr>
        <p:spPr>
          <a:xfrm>
            <a:off x="7785278" y="3790740"/>
            <a:ext cx="1719327" cy="13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146398" y="4232973"/>
            <a:ext cx="1107583" cy="669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Define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cxnSp>
        <p:nvCxnSpPr>
          <p:cNvPr id="45" name="直接连接符 44"/>
          <p:cNvCxnSpPr>
            <a:stCxn id="6" idx="2"/>
            <a:endCxn id="43" idx="1"/>
          </p:cNvCxnSpPr>
          <p:nvPr/>
        </p:nvCxnSpPr>
        <p:spPr>
          <a:xfrm>
            <a:off x="7785278" y="3790740"/>
            <a:ext cx="2361120" cy="7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5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Expression</a:t>
            </a:r>
            <a:r>
              <a:rPr lang="zh-CN" altLang="en-US" dirty="0" smtClean="0"/>
              <a:t>表达式分类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77317" y="2511380"/>
            <a:ext cx="2925760" cy="656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Expression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5044" y="3771363"/>
            <a:ext cx="2129525" cy="656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Leaf Expression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2158" y="4915436"/>
            <a:ext cx="1281666" cy="656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61984" y="4915436"/>
            <a:ext cx="1281666" cy="656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</a:t>
            </a:r>
            <a:endParaRPr lang="zh-CN" altLang="en-US" dirty="0"/>
          </a:p>
        </p:txBody>
      </p:sp>
      <p:cxnSp>
        <p:nvCxnSpPr>
          <p:cNvPr id="9" name="直接连接符 8"/>
          <p:cNvCxnSpPr>
            <a:stCxn id="4" idx="2"/>
            <a:endCxn id="5" idx="0"/>
          </p:cNvCxnSpPr>
          <p:nvPr/>
        </p:nvCxnSpPr>
        <p:spPr>
          <a:xfrm flipH="1">
            <a:off x="2489807" y="3168202"/>
            <a:ext cx="2950390" cy="60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2"/>
            <a:endCxn id="6" idx="0"/>
          </p:cNvCxnSpPr>
          <p:nvPr/>
        </p:nvCxnSpPr>
        <p:spPr>
          <a:xfrm flipH="1">
            <a:off x="1272991" y="4428185"/>
            <a:ext cx="1216816" cy="48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7" idx="0"/>
          </p:cNvCxnSpPr>
          <p:nvPr/>
        </p:nvCxnSpPr>
        <p:spPr>
          <a:xfrm>
            <a:off x="2489807" y="4428185"/>
            <a:ext cx="713010" cy="48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99313" y="3771363"/>
            <a:ext cx="2129525" cy="656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AtomExpression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4" idx="2"/>
            <a:endCxn id="15" idx="0"/>
          </p:cNvCxnSpPr>
          <p:nvPr/>
        </p:nvCxnSpPr>
        <p:spPr>
          <a:xfrm flipH="1">
            <a:off x="5264076" y="3168202"/>
            <a:ext cx="176121" cy="60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903077" y="3771363"/>
            <a:ext cx="2129525" cy="656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OperExpression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4" idx="2"/>
            <a:endCxn id="18" idx="0"/>
          </p:cNvCxnSpPr>
          <p:nvPr/>
        </p:nvCxnSpPr>
        <p:spPr>
          <a:xfrm>
            <a:off x="5440197" y="3168202"/>
            <a:ext cx="2527643" cy="60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078090" y="5744036"/>
            <a:ext cx="1362107" cy="656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Expression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710836" y="5744036"/>
            <a:ext cx="1362107" cy="656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Expression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343582" y="5744036"/>
            <a:ext cx="1362107" cy="656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对象调用</a:t>
            </a:r>
            <a:r>
              <a:rPr lang="en-US" altLang="zh-CN" dirty="0" smtClean="0"/>
              <a:t>Expression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948644" y="5744036"/>
            <a:ext cx="1362107" cy="656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</a:t>
            </a:r>
          </a:p>
          <a:p>
            <a:pPr algn="ctr"/>
            <a:r>
              <a:rPr lang="en-US" altLang="zh-CN" dirty="0" smtClean="0"/>
              <a:t>Expression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553706" y="5744036"/>
            <a:ext cx="1362107" cy="656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Expression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18" idx="2"/>
            <a:endCxn id="21" idx="0"/>
          </p:cNvCxnSpPr>
          <p:nvPr/>
        </p:nvCxnSpPr>
        <p:spPr>
          <a:xfrm flipH="1">
            <a:off x="4759144" y="4428185"/>
            <a:ext cx="3208696" cy="131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2"/>
            <a:endCxn id="23" idx="0"/>
          </p:cNvCxnSpPr>
          <p:nvPr/>
        </p:nvCxnSpPr>
        <p:spPr>
          <a:xfrm flipH="1">
            <a:off x="6391890" y="4428185"/>
            <a:ext cx="1575950" cy="131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8" idx="2"/>
            <a:endCxn id="24" idx="0"/>
          </p:cNvCxnSpPr>
          <p:nvPr/>
        </p:nvCxnSpPr>
        <p:spPr>
          <a:xfrm>
            <a:off x="7967840" y="4428185"/>
            <a:ext cx="56796" cy="131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2"/>
            <a:endCxn id="25" idx="0"/>
          </p:cNvCxnSpPr>
          <p:nvPr/>
        </p:nvCxnSpPr>
        <p:spPr>
          <a:xfrm>
            <a:off x="7967840" y="4428185"/>
            <a:ext cx="1661858" cy="131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8" idx="2"/>
            <a:endCxn id="26" idx="0"/>
          </p:cNvCxnSpPr>
          <p:nvPr/>
        </p:nvCxnSpPr>
        <p:spPr>
          <a:xfrm>
            <a:off x="7967840" y="4428185"/>
            <a:ext cx="3266920" cy="131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12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780</TotalTime>
  <Words>197</Words>
  <Application>Microsoft Office PowerPoint</Application>
  <PresentationFormat>宽屏</PresentationFormat>
  <Paragraphs>109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离子会议室</vt:lpstr>
      <vt:lpstr>基于字符串分解的AST分析</vt:lpstr>
      <vt:lpstr>程序块【Block】的类层次图</vt:lpstr>
      <vt:lpstr>BLOCK各元素有效性规则</vt:lpstr>
      <vt:lpstr>将各个子程序以插件形式组织和调用</vt:lpstr>
      <vt:lpstr>Expression元素图</vt:lpstr>
      <vt:lpstr>Expression表达式分类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基于字符串分解的块分解</dc:title>
  <dc:creator>liujunsong</dc:creator>
  <cp:lastModifiedBy>liujunsong</cp:lastModifiedBy>
  <cp:revision>18</cp:revision>
  <dcterms:created xsi:type="dcterms:W3CDTF">2021-03-29T07:26:58Z</dcterms:created>
  <dcterms:modified xsi:type="dcterms:W3CDTF">2021-04-08T09:09:43Z</dcterms:modified>
</cp:coreProperties>
</file>