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代码测试工具设计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4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解释器是使用代码解释方式来执行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代码的，由于开发时间比较短，程序代码中可能会有潜在的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存在；</a:t>
            </a:r>
            <a:endParaRPr lang="en-US" altLang="zh-CN" dirty="0" smtClean="0"/>
          </a:p>
          <a:p>
            <a:r>
              <a:rPr lang="zh-CN" altLang="en-US" dirty="0" smtClean="0"/>
              <a:t>为了提高程序的健壮性，需要对程序功能进行大量的测试，编写测试用例并执行，来检验程序代码的正确性</a:t>
            </a:r>
            <a:endParaRPr lang="en-US" altLang="zh-CN" dirty="0" smtClean="0"/>
          </a:p>
          <a:p>
            <a:r>
              <a:rPr lang="zh-CN" altLang="en-US" dirty="0" smtClean="0"/>
              <a:t>第一步先考虑对表达式解释器进行测试用例编写，并批量执行，在表达式解释器程序修改以后，通过批量运行测试用例的方式来验证程序修改是否正确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71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设计思路：针对表达式解释器的自动化测试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要执行的表达式样例保存在后台数据库中；</a:t>
            </a:r>
            <a:endParaRPr lang="en-US" altLang="zh-CN" dirty="0" smtClean="0"/>
          </a:p>
          <a:p>
            <a:r>
              <a:rPr lang="zh-CN" altLang="en-US" dirty="0" smtClean="0"/>
              <a:t>批量执行时，从后台数据库中顺序读取出表达式的测试用例数据内容，然后调用表达式的解析接口，先进行解析，再读取计算结果，与数据库中预先给定的结果进行比较；如果比较一致，则测试通过，如果不一致或发生错误，则测试不通过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30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表达式测试用例存储设计（</a:t>
            </a:r>
            <a:r>
              <a:rPr lang="zh-CN" altLang="en-US" dirty="0"/>
              <a:t>初稿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94811"/>
              </p:ext>
            </p:extLst>
          </p:nvPr>
        </p:nvGraphicFramePr>
        <p:xfrm>
          <a:off x="512292" y="2200737"/>
          <a:ext cx="11168843" cy="276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5549"/>
                <a:gridCol w="1595549"/>
                <a:gridCol w="1595549"/>
                <a:gridCol w="1595549"/>
                <a:gridCol w="1595549"/>
                <a:gridCol w="1595549"/>
                <a:gridCol w="15955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Testexpression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测试表达式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Testvarmaps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测试变量表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TestResult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测试正确结果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TestNumber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测试总次数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TestOKNumber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成功次数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TestFailNumber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失败次数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1+2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标注 4"/>
          <p:cNvSpPr/>
          <p:nvPr/>
        </p:nvSpPr>
        <p:spPr>
          <a:xfrm>
            <a:off x="3065172" y="5563673"/>
            <a:ext cx="2910625" cy="695459"/>
          </a:xfrm>
          <a:prstGeom prst="wedgeRectCallout">
            <a:avLst>
              <a:gd name="adj1" fmla="val -13311"/>
              <a:gd name="adj2" fmla="val -152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Json</a:t>
            </a:r>
            <a:r>
              <a:rPr lang="zh-CN" altLang="en-US" dirty="0" smtClean="0"/>
              <a:t>格式存储的字符串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25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测试程序的界面设计（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版本）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69521"/>
              </p:ext>
            </p:extLst>
          </p:nvPr>
        </p:nvGraphicFramePr>
        <p:xfrm>
          <a:off x="1471660" y="2802466"/>
          <a:ext cx="8934470" cy="174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6894"/>
                <a:gridCol w="1786894"/>
                <a:gridCol w="1786894"/>
                <a:gridCol w="1786894"/>
                <a:gridCol w="1786894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编辑</a:t>
                      </a:r>
                      <a:r>
                        <a:rPr lang="en-US" altLang="zh-CN" dirty="0" smtClean="0"/>
                        <a:t>]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删除</a:t>
                      </a:r>
                      <a:r>
                        <a:rPr lang="en-US" altLang="zh-CN" dirty="0" smtClean="0"/>
                        <a:t>]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执行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71660" y="2343955"/>
            <a:ext cx="223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测试程序列表页面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55346" y="2343955"/>
            <a:ext cx="128788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78085" y="2343955"/>
            <a:ext cx="142157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批量执行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72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测试程序维护界面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86378" y="2764596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67448" y="2704563"/>
            <a:ext cx="1931831" cy="48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86378" y="3470787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表达式：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67448" y="3410754"/>
            <a:ext cx="1931831" cy="48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86378" y="4176978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变量表：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67448" y="4116945"/>
            <a:ext cx="1931831" cy="48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86378" y="4883169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正确答案：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67448" y="4823136"/>
            <a:ext cx="1931831" cy="48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781837" y="5649393"/>
            <a:ext cx="1133340" cy="564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235004" y="5649393"/>
            <a:ext cx="1133340" cy="564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AST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508383" y="2498501"/>
            <a:ext cx="3078051" cy="35932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001556" y="3916215"/>
            <a:ext cx="1068946" cy="521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7639318" y="2826912"/>
            <a:ext cx="283335" cy="2446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8126569" y="3348437"/>
            <a:ext cx="283335" cy="2446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8126568" y="3799198"/>
            <a:ext cx="283335" cy="2446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8126568" y="4249992"/>
            <a:ext cx="283335" cy="2446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8764072" y="4578437"/>
            <a:ext cx="283335" cy="2446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8764072" y="5090373"/>
            <a:ext cx="283335" cy="2446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8764072" y="5591040"/>
            <a:ext cx="283335" cy="2446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肘形连接符 23"/>
          <p:cNvCxnSpPr>
            <a:endCxn id="17" idx="2"/>
          </p:cNvCxnSpPr>
          <p:nvPr/>
        </p:nvCxnSpPr>
        <p:spPr>
          <a:xfrm rot="16200000" flipH="1">
            <a:off x="7693014" y="3037232"/>
            <a:ext cx="521526" cy="345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8" idx="2"/>
          </p:cNvCxnSpPr>
          <p:nvPr/>
        </p:nvCxnSpPr>
        <p:spPr>
          <a:xfrm rot="16200000" flipH="1">
            <a:off x="7467633" y="3262612"/>
            <a:ext cx="972287" cy="345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19" idx="2"/>
          </p:cNvCxnSpPr>
          <p:nvPr/>
        </p:nvCxnSpPr>
        <p:spPr>
          <a:xfrm rot="16200000" flipH="1">
            <a:off x="7242235" y="3488009"/>
            <a:ext cx="1423082" cy="345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9" idx="4"/>
            <a:endCxn id="20" idx="2"/>
          </p:cNvCxnSpPr>
          <p:nvPr/>
        </p:nvCxnSpPr>
        <p:spPr>
          <a:xfrm rot="16200000" flipH="1">
            <a:off x="8413106" y="4349821"/>
            <a:ext cx="206096" cy="495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9" idx="4"/>
            <a:endCxn id="21" idx="2"/>
          </p:cNvCxnSpPr>
          <p:nvPr/>
        </p:nvCxnSpPr>
        <p:spPr>
          <a:xfrm rot="16200000" flipH="1">
            <a:off x="8157138" y="4605789"/>
            <a:ext cx="718032" cy="495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2" idx="2"/>
          </p:cNvCxnSpPr>
          <p:nvPr/>
        </p:nvCxnSpPr>
        <p:spPr>
          <a:xfrm rot="16200000" flipH="1">
            <a:off x="7906804" y="4856121"/>
            <a:ext cx="1218699" cy="4958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7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测试结果的记录和查看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当程序测试发生错误时，记录测试结果到测试记录表（自行设计）</a:t>
            </a:r>
            <a:endParaRPr lang="en-US" altLang="zh-CN" dirty="0" smtClean="0"/>
          </a:p>
          <a:p>
            <a:r>
              <a:rPr lang="zh-CN" altLang="en-US" dirty="0" smtClean="0"/>
              <a:t>并设计一个测试结果的查看界面来查看这些测试记录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67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计划工时及项目名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计划总用时：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r>
              <a:rPr lang="zh-CN" altLang="en-US" dirty="0" smtClean="0"/>
              <a:t>项目名称：</a:t>
            </a:r>
            <a:r>
              <a:rPr lang="en-US" altLang="zh-CN" dirty="0" err="1" smtClean="0"/>
              <a:t>smalljava</a:t>
            </a:r>
            <a:r>
              <a:rPr lang="en-US" altLang="zh-CN" dirty="0" smtClean="0"/>
              <a:t>-test-web</a:t>
            </a:r>
          </a:p>
          <a:p>
            <a:r>
              <a:rPr lang="zh-CN" altLang="en-US" dirty="0" smtClean="0"/>
              <a:t>数据库：</a:t>
            </a:r>
            <a:r>
              <a:rPr lang="en-US" altLang="zh-CN" smtClean="0"/>
              <a:t>MySQL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18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331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Century Gothic</vt:lpstr>
      <vt:lpstr>Wingdings 3</vt:lpstr>
      <vt:lpstr>离子会议室</vt:lpstr>
      <vt:lpstr>JAVA解释器-代码测试工具设计</vt:lpstr>
      <vt:lpstr>概述</vt:lpstr>
      <vt:lpstr>设计思路：针对表达式解释器的自动化测试</vt:lpstr>
      <vt:lpstr>表达式测试用例存储设计（初稿）</vt:lpstr>
      <vt:lpstr>测试程序的界面设计（Web版本）</vt:lpstr>
      <vt:lpstr>测试程序维护界面</vt:lpstr>
      <vt:lpstr>测试结果的记录和查看</vt:lpstr>
      <vt:lpstr>计划工时及项目名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JAVA解释器-代码测试工具设计</dc:title>
  <dc:creator>liujunsong</dc:creator>
  <cp:lastModifiedBy>liujunsong</cp:lastModifiedBy>
  <cp:revision>5</cp:revision>
  <dcterms:created xsi:type="dcterms:W3CDTF">2020-11-20T14:11:44Z</dcterms:created>
  <dcterms:modified xsi:type="dcterms:W3CDTF">2020-11-20T14:31:21Z</dcterms:modified>
</cp:coreProperties>
</file>