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Webdw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</a:t>
            </a:r>
            <a:r>
              <a:rPr lang="zh-CN" altLang="en-US" smtClean="0"/>
              <a:t>数据窗口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9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5" y="2399695"/>
            <a:ext cx="3695700" cy="3114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5" y="973668"/>
            <a:ext cx="76962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7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菜单身上选择 文件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新建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8" y="2425387"/>
            <a:ext cx="312420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86" y="2392049"/>
            <a:ext cx="3114675" cy="2486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905" y="2234886"/>
            <a:ext cx="4981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6" y="1682600"/>
            <a:ext cx="4981575" cy="2800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11" y="4780029"/>
            <a:ext cx="3200400" cy="1619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60" y="2136238"/>
            <a:ext cx="62388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2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3" y="763341"/>
            <a:ext cx="5390278" cy="54143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49" y="763341"/>
            <a:ext cx="5371427" cy="5395371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1545465" y="3039414"/>
            <a:ext cx="1880315" cy="643944"/>
          </a:xfrm>
          <a:prstGeom prst="wedgeRectCallout">
            <a:avLst>
              <a:gd name="adj1" fmla="val 7249"/>
              <a:gd name="adj2" fmla="val -313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先点击“设置数据窗口”按钮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8940189" y="3039414"/>
            <a:ext cx="1880315" cy="643944"/>
          </a:xfrm>
          <a:prstGeom prst="wedgeRectCallout">
            <a:avLst>
              <a:gd name="adj1" fmla="val -51655"/>
              <a:gd name="adj2" fmla="val -30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再点击“检索数据”按钮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079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18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Century Gothic</vt:lpstr>
      <vt:lpstr>Wingdings 3</vt:lpstr>
      <vt:lpstr>离子会议室</vt:lpstr>
      <vt:lpstr>Webdw-创建数据窗口</vt:lpstr>
      <vt:lpstr>PowerPoint 演示文稿</vt:lpstr>
      <vt:lpstr>菜单身上选择 文件--》新建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Webdw-创建数据窗口</dc:title>
  <dc:creator>Users</dc:creator>
  <cp:lastModifiedBy>Users</cp:lastModifiedBy>
  <cp:revision>1</cp:revision>
  <dcterms:created xsi:type="dcterms:W3CDTF">2018-11-29T03:54:31Z</dcterms:created>
  <dcterms:modified xsi:type="dcterms:W3CDTF">2018-11-29T04:02:06Z</dcterms:modified>
</cp:coreProperties>
</file>