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6" d="100"/>
          <a:sy n="66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6BE1D-3E22-4536-BA50-09278D2B47EB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0E811-97C7-4A91-AE37-BE26C2F3F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0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0E811-97C7-4A91-AE37-BE26C2F3FA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8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684771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/>
              <a:t>JSON</a:t>
            </a:r>
            <a:endParaRPr lang="zh-CN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98797" y="4459386"/>
            <a:ext cx="54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Less Space &amp; Faster Speed! 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31181" y="325443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 popular </a:t>
            </a:r>
            <a:r>
              <a:rPr lang="en-US" altLang="zh-CN" sz="2400" b="1" dirty="0" err="1" smtClean="0"/>
              <a:t>altenative</a:t>
            </a:r>
            <a:r>
              <a:rPr lang="en-US" altLang="zh-CN" sz="2400" b="1" dirty="0" smtClean="0"/>
              <a:t> to XML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386104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with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21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69269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Faster Speed</a:t>
            </a:r>
            <a:endParaRPr lang="zh-CN" altLang="en-US" sz="2400" b="1" dirty="0"/>
          </a:p>
        </p:txBody>
      </p:sp>
      <p:pic>
        <p:nvPicPr>
          <p:cNvPr id="1026" name="Picture 2" descr="C:\Users\Administrator\Documents\Fetion\temp\dff08422f159abdeb75e8e91234183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8" r="32383" b="33447"/>
          <a:stretch/>
        </p:blipFill>
        <p:spPr bwMode="auto">
          <a:xfrm>
            <a:off x="896373" y="2708920"/>
            <a:ext cx="8247627" cy="186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51920" y="831195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现场演示。</a:t>
            </a:r>
            <a:r>
              <a:rPr lang="zh-CN" altLang="en-US" dirty="0" smtClean="0"/>
              <a:t>暂时</a:t>
            </a:r>
            <a:r>
              <a:rPr lang="zh-CN" altLang="en-US" dirty="0" smtClean="0"/>
              <a:t>自己的例子用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写一个简单网页显示两者解析速度，进行比较，但容易受网速影响，正在想办法解决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669450"/>
            <a:ext cx="260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http://localhost/time.php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935" y="476672"/>
            <a:ext cx="291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JSON Definition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7397" y="2039639"/>
            <a:ext cx="616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J</a:t>
            </a:r>
            <a:r>
              <a:rPr lang="en-US" altLang="zh-CN" sz="2800" dirty="0" smtClean="0"/>
              <a:t>ava</a:t>
            </a:r>
            <a:r>
              <a:rPr lang="en-US" altLang="zh-CN" sz="3200" b="1" dirty="0" smtClean="0"/>
              <a:t>S</a:t>
            </a:r>
            <a:r>
              <a:rPr lang="en-US" altLang="zh-CN" sz="2800" dirty="0" smtClean="0"/>
              <a:t>cript </a:t>
            </a:r>
            <a:r>
              <a:rPr lang="en-US" altLang="zh-CN" sz="3200" b="1" dirty="0"/>
              <a:t>O</a:t>
            </a:r>
            <a:r>
              <a:rPr lang="en-US" altLang="zh-CN" sz="2800" dirty="0"/>
              <a:t>bject</a:t>
            </a:r>
            <a:r>
              <a:rPr lang="en-US" altLang="zh-CN" sz="2800" b="1" dirty="0"/>
              <a:t> </a:t>
            </a:r>
            <a:r>
              <a:rPr lang="en-US" altLang="zh-CN" sz="3200" b="1" dirty="0" smtClean="0"/>
              <a:t>N</a:t>
            </a:r>
            <a:r>
              <a:rPr lang="en-US" altLang="zh-CN" sz="2800" dirty="0" smtClean="0"/>
              <a:t>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956" y="3169041"/>
            <a:ext cx="61926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a </a:t>
            </a:r>
            <a:r>
              <a:rPr lang="en-US" altLang="zh-CN" sz="2800" b="1" dirty="0">
                <a:solidFill>
                  <a:schemeClr val="tx2"/>
                </a:solidFill>
              </a:rPr>
              <a:t>lightweight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data-interchange</a:t>
            </a:r>
            <a:r>
              <a:rPr lang="en-US" altLang="zh-CN" sz="2800" dirty="0"/>
              <a:t> format</a:t>
            </a:r>
            <a:endParaRPr lang="zh-CN" altLang="en-US" sz="2800" dirty="0"/>
          </a:p>
        </p:txBody>
      </p:sp>
      <p:sp>
        <p:nvSpPr>
          <p:cNvPr id="3" name="椭圆 2"/>
          <p:cNvSpPr/>
          <p:nvPr/>
        </p:nvSpPr>
        <p:spPr>
          <a:xfrm>
            <a:off x="2219935" y="3135639"/>
            <a:ext cx="1800200" cy="567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80181" y="3798344"/>
            <a:ext cx="269100" cy="64807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24876" y="4725144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Less Space &amp; Faster Speed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4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2492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Question: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32627" y="1721724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How do we store and access data in C/ C++ language?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34642" y="256449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Object :  string   God = “</a:t>
            </a:r>
            <a:r>
              <a:rPr lang="en-US" altLang="zh-CN" dirty="0" err="1" smtClean="0"/>
              <a:t>Pantao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37064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Two basic structures of JSON: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32627" y="4484511"/>
            <a:ext cx="16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Object 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32627" y="5157192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Array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70746" y="440483"/>
            <a:ext cx="327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JSON structure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34642" y="2933829"/>
            <a:ext cx="507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Array:   char   </a:t>
            </a:r>
            <a:r>
              <a:rPr lang="en-US" altLang="zh-CN" dirty="0" err="1" smtClean="0"/>
              <a:t>God_name</a:t>
            </a:r>
            <a:r>
              <a:rPr lang="en-US" altLang="zh-CN" dirty="0" smtClean="0"/>
              <a:t> =  {‘P’, ‘a’, ‘n’, ‘t’, ‘a’, ‘o’}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2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51350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Object (or data!)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54510" y="1484877"/>
            <a:ext cx="559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 </a:t>
            </a:r>
            <a:r>
              <a:rPr lang="en-US" altLang="zh-CN" sz="2400" b="1" dirty="0"/>
              <a:t>collection </a:t>
            </a:r>
            <a:r>
              <a:rPr lang="en-US" altLang="zh-CN" sz="2400" b="1" dirty="0" smtClean="0"/>
              <a:t>of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name/value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pairs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81649"/>
            <a:ext cx="7920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 smtClean="0"/>
              <a:t>{ “name</a:t>
            </a:r>
            <a:r>
              <a:rPr lang="en-US" altLang="zh-CN" b="1" dirty="0"/>
              <a:t>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{ </a:t>
            </a:r>
            <a:r>
              <a:rPr lang="en-US" altLang="zh-CN" b="1" dirty="0"/>
              <a:t>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79712" y="3429000"/>
            <a:ext cx="54005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336517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object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04376" y="2618457"/>
            <a:ext cx="2084227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9824" y="25757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name/value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3968" y="2618457"/>
            <a:ext cx="1728192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55325" y="2618457"/>
            <a:ext cx="1156984" cy="343648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47667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Array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239143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——An </a:t>
            </a:r>
            <a:r>
              <a:rPr lang="en-US" altLang="zh-CN" sz="2400" b="1" dirty="0"/>
              <a:t>ordered list of </a:t>
            </a:r>
            <a:r>
              <a:rPr lang="en-US" altLang="zh-CN" sz="2400" b="1" dirty="0">
                <a:solidFill>
                  <a:srgbClr val="FF0000"/>
                </a:solidFill>
              </a:rPr>
              <a:t>values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{“Search”: [</a:t>
            </a:r>
            <a:endParaRPr lang="zh-CN" altLang="zh-CN" b="1" dirty="0"/>
          </a:p>
          <a:p>
            <a:r>
              <a:rPr lang="en-US" altLang="zh-CN" b="1" dirty="0" smtClean="0"/>
              <a:t>                  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Donghui</a:t>
            </a:r>
            <a:r>
              <a:rPr lang="en-US" altLang="zh-CN" b="1" dirty="0" smtClean="0"/>
              <a:t>” , </a:t>
            </a:r>
            <a:r>
              <a:rPr lang="en-US" altLang="zh-CN" b="1" dirty="0"/>
              <a:t>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“Liu </a:t>
            </a:r>
            <a:r>
              <a:rPr lang="en-US" altLang="zh-CN" b="1" dirty="0" err="1"/>
              <a:t>Jiayuan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{ </a:t>
            </a:r>
            <a:r>
              <a:rPr lang="en-US" altLang="zh-CN" b="1" dirty="0"/>
              <a:t>“name”: “</a:t>
            </a:r>
            <a:r>
              <a:rPr lang="en-US" altLang="zh-CN" b="1" dirty="0" err="1"/>
              <a:t>Xu</a:t>
            </a:r>
            <a:r>
              <a:rPr lang="en-US" altLang="zh-CN" b="1" dirty="0"/>
              <a:t> </a:t>
            </a:r>
            <a:r>
              <a:rPr lang="en-US" altLang="zh-CN" b="1" dirty="0" err="1"/>
              <a:t>Tianyang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“Yuan </a:t>
            </a:r>
            <a:r>
              <a:rPr lang="en-US" altLang="zh-CN" b="1" dirty="0" err="1"/>
              <a:t>Quan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</a:t>
            </a:r>
            <a:r>
              <a:rPr lang="en-US" altLang="zh-CN" b="1" dirty="0" err="1"/>
              <a:t>Fei</a:t>
            </a:r>
            <a:r>
              <a:rPr lang="en-US" altLang="zh-CN" b="1" dirty="0"/>
              <a:t> </a:t>
            </a:r>
            <a:r>
              <a:rPr lang="en-US" altLang="zh-CN" b="1" dirty="0" err="1"/>
              <a:t>Fei</a:t>
            </a:r>
            <a:r>
              <a:rPr lang="en-US" altLang="zh-CN" b="1" dirty="0"/>
              <a:t>”, “gender” : “female”, “class”: “01”},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“Sun </a:t>
            </a:r>
            <a:r>
              <a:rPr lang="en-US" altLang="zh-CN" b="1" dirty="0" err="1"/>
              <a:t>Jiankun</a:t>
            </a:r>
            <a:r>
              <a:rPr lang="en-US" altLang="zh-CN" b="1" dirty="0"/>
              <a:t>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 </a:t>
            </a:r>
            <a:r>
              <a:rPr lang="en-US" altLang="zh-CN" b="1" dirty="0"/>
              <a:t>{ “name”: “Chu Yi”, “gender” : “female”, “class”: “02”}</a:t>
            </a:r>
            <a:endParaRPr lang="zh-CN" altLang="zh-CN" b="1" dirty="0"/>
          </a:p>
          <a:p>
            <a:r>
              <a:rPr lang="en-US" altLang="zh-CN" b="1" dirty="0" smtClean="0"/>
              <a:t> 	 ],</a:t>
            </a:r>
            <a:endParaRPr lang="zh-CN" altLang="zh-CN" b="1" dirty="0"/>
          </a:p>
          <a:p>
            <a:r>
              <a:rPr lang="en-US" altLang="zh-CN" b="1" dirty="0"/>
              <a:t> “Wiki</a:t>
            </a:r>
            <a:r>
              <a:rPr lang="en-US" altLang="zh-CN" b="1" dirty="0" smtClean="0"/>
              <a:t>”: [</a:t>
            </a:r>
            <a:endParaRPr lang="zh-CN" altLang="zh-CN" b="1" dirty="0"/>
          </a:p>
          <a:p>
            <a:r>
              <a:rPr lang="en-US" altLang="zh-CN" b="1" dirty="0"/>
              <a:t>         </a:t>
            </a:r>
            <a:r>
              <a:rPr lang="en-US" altLang="zh-CN" b="1" dirty="0" smtClean="0"/>
              <a:t>	  { </a:t>
            </a:r>
            <a:r>
              <a:rPr lang="en-US" altLang="zh-CN" b="1" dirty="0"/>
              <a:t>“name”: “Li </a:t>
            </a:r>
            <a:r>
              <a:rPr lang="en-US" altLang="zh-CN" b="1" dirty="0" err="1"/>
              <a:t>Zheran</a:t>
            </a:r>
            <a:r>
              <a:rPr lang="en-US" altLang="zh-CN" b="1" dirty="0"/>
              <a:t>”, “gender” : “male”,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“Lei Chen”, “gender” : “female”, “class”: “02”},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</a:t>
            </a:r>
            <a:r>
              <a:rPr lang="en-US" altLang="zh-CN" b="1" dirty="0"/>
              <a:t>{ “name”: “Yao Le”, “gender” : “female”, “class”: “02”}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smtClean="0"/>
              <a:t>        ]}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691680" y="2115050"/>
            <a:ext cx="6048672" cy="25922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37685" y="3794849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Array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64724" y="2406374"/>
            <a:ext cx="5472608" cy="28803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64724" y="2766414"/>
            <a:ext cx="5472608" cy="288032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7685" y="2564904"/>
            <a:ext cx="98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476672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Grammar (or rules</a:t>
            </a:r>
            <a:r>
              <a:rPr lang="en-US" altLang="zh-CN" sz="2000" b="1" dirty="0" smtClean="0"/>
              <a:t>)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589" y="272171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Coordinate data: “</a:t>
            </a:r>
            <a:r>
              <a:rPr lang="en-US" altLang="zh-CN" sz="2400" b="1" dirty="0" smtClean="0"/>
              <a:t>,</a:t>
            </a:r>
            <a:r>
              <a:rPr lang="en-US" altLang="zh-CN" sz="2000" b="1" dirty="0" smtClean="0"/>
              <a:t>”</a:t>
            </a:r>
            <a:endParaRPr lang="zh-CN" alt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1589" y="1752775"/>
            <a:ext cx="282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Mapping </a:t>
            </a:r>
            <a:r>
              <a:rPr lang="en-US" altLang="zh-CN" sz="2000" b="1" dirty="0"/>
              <a:t>: </a:t>
            </a:r>
            <a:r>
              <a:rPr lang="en-US" altLang="zh-CN" sz="2000" b="1" dirty="0" smtClean="0"/>
              <a:t>“</a:t>
            </a:r>
            <a:r>
              <a:rPr lang="en-US" altLang="zh-CN" sz="2400" b="1" dirty="0" smtClean="0"/>
              <a:t>:</a:t>
            </a:r>
            <a:r>
              <a:rPr lang="en-US" altLang="zh-CN" sz="2000" b="1" dirty="0" smtClean="0"/>
              <a:t>”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1589" y="459804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Array</a:t>
            </a:r>
            <a:r>
              <a:rPr lang="en-US" altLang="zh-CN" sz="2000" b="1" dirty="0"/>
              <a:t>: “[ </a:t>
            </a:r>
            <a:r>
              <a:rPr lang="en-US" altLang="zh-CN" sz="2000" b="1" dirty="0" smtClean="0"/>
              <a:t>]”</a:t>
            </a:r>
            <a:endParaRPr lang="zh-CN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1589" y="369066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Object</a:t>
            </a:r>
            <a:r>
              <a:rPr lang="en-US" altLang="zh-CN" sz="2000" b="1" dirty="0"/>
              <a:t>: “{ </a:t>
            </a:r>
            <a:r>
              <a:rPr lang="en-US" altLang="zh-CN" sz="2000" b="1" dirty="0" smtClean="0"/>
              <a:t>}”</a:t>
            </a:r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3927174" y="1707266"/>
            <a:ext cx="2377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“name”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27174" y="2721717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“gender” : “male”}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23928" y="4659605"/>
            <a:ext cx="60852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[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, “gender” : “male”},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{ </a:t>
            </a:r>
            <a:r>
              <a:rPr lang="en-US" altLang="zh-CN" dirty="0"/>
              <a:t>“name”: “Liu </a:t>
            </a:r>
            <a:r>
              <a:rPr lang="en-US" altLang="zh-CN" dirty="0" err="1"/>
              <a:t>Jiayuan</a:t>
            </a:r>
            <a:r>
              <a:rPr lang="en-US" altLang="zh-CN" dirty="0"/>
              <a:t>”, “gender” : “male</a:t>
            </a:r>
            <a:r>
              <a:rPr lang="en-US" altLang="zh-CN" dirty="0" smtClean="0"/>
              <a:t>”} </a:t>
            </a:r>
            <a:r>
              <a:rPr lang="en-US" altLang="zh-CN" b="1" dirty="0" smtClean="0">
                <a:solidFill>
                  <a:srgbClr val="FF0000"/>
                </a:solidFill>
              </a:rPr>
              <a:t>]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1400" y="3690661"/>
            <a:ext cx="4389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 “name”: “Li </a:t>
            </a:r>
            <a:r>
              <a:rPr lang="en-US" altLang="zh-CN" dirty="0" err="1"/>
              <a:t>Donghui</a:t>
            </a:r>
            <a:r>
              <a:rPr lang="en-US" altLang="zh-CN" dirty="0"/>
              <a:t>” 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“gender” : “male”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806" y="3505496"/>
            <a:ext cx="480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humans to read and write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9806" y="4365104"/>
            <a:ext cx="558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E</a:t>
            </a:r>
            <a:r>
              <a:rPr lang="en-US" altLang="zh-CN" sz="2000" b="1" dirty="0" smtClean="0"/>
              <a:t>asy </a:t>
            </a:r>
            <a:r>
              <a:rPr lang="en-US" altLang="zh-CN" sz="2000" b="1" dirty="0"/>
              <a:t>for machines to parse and generate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9806" y="1786280"/>
            <a:ext cx="27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/>
              <a:t>T</a:t>
            </a:r>
            <a:r>
              <a:rPr lang="en-US" altLang="zh-CN" sz="2000" b="1" dirty="0" smtClean="0"/>
              <a:t>ext </a:t>
            </a:r>
            <a:r>
              <a:rPr lang="en-US" altLang="zh-CN" sz="2000" b="1" dirty="0"/>
              <a:t>format 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476672"/>
            <a:ext cx="381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Characteristics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39806" y="264588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b="1" dirty="0" smtClean="0"/>
              <a:t>Simple rules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09871" y="4426388"/>
            <a:ext cx="9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(Why?)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3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86560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Less Space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5109" y="2084675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Advantages of JSON: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4870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Faster Speed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4965" y="980728"/>
            <a:ext cx="26260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JSON  VS  XML</a:t>
            </a:r>
            <a:endParaRPr lang="zh-CN" altLang="en-US" sz="3200" b="1" dirty="0"/>
          </a:p>
        </p:txBody>
      </p:sp>
      <p:pic>
        <p:nvPicPr>
          <p:cNvPr id="1026" name="Picture 2" descr="http://api.ning.com:80/files/MWwECBxcyMTpZtlJkqZo-wSaAbkeiBGvo1csP4TT*atjrfebWHzevdgVONx8evQiXvZsgiQJN12wVmB-5vd3IKBebTOyAoKM/1.PNG?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7" y="2284730"/>
            <a:ext cx="3842273" cy="26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pi.ning.com:80/files/KxOJnZOl4FzYooJeD0PhGqwp0BB61fTX6iUYf6eu4kPTzWjAipv-7xF84l2GwUXpnidwtwsnZGbx2rUtmob-QUdmy5k3unx8/2.PNG?width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13" y="2284730"/>
            <a:ext cx="3870117" cy="26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531587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Less Space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043608" y="2744385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{“question”:</a:t>
            </a:r>
            <a:endParaRPr lang="zh-CN" altLang="zh-CN" dirty="0"/>
          </a:p>
          <a:p>
            <a:r>
              <a:rPr lang="en-US" altLang="zh-CN" dirty="0"/>
              <a:t>           [{“title”: “Answered: How about </a:t>
            </a:r>
            <a:r>
              <a:rPr lang="en-US" altLang="zh-CN" dirty="0" err="1"/>
              <a:t>qianxiaodang</a:t>
            </a:r>
            <a:r>
              <a:rPr lang="en-US" altLang="zh-CN" dirty="0"/>
              <a:t>”,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“</a:t>
            </a:r>
            <a:r>
              <a:rPr lang="en-US" altLang="zh-CN" dirty="0"/>
              <a:t>description”: “This is the answer of 2nd question”,</a:t>
            </a:r>
            <a:endParaRPr lang="zh-CN" altLang="zh-CN" dirty="0"/>
          </a:p>
          <a:p>
            <a:r>
              <a:rPr lang="en-US" altLang="zh-CN" dirty="0" smtClean="0"/>
              <a:t>             “</a:t>
            </a:r>
            <a:r>
              <a:rPr lang="en-US" altLang="zh-CN" dirty="0" err="1"/>
              <a:t>pubDate</a:t>
            </a:r>
            <a:r>
              <a:rPr lang="en-US" altLang="zh-CN" dirty="0"/>
              <a:t>”: “Wed, 07 Nov 2012 02:52:06 +0000”},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en-US" altLang="zh-CN" dirty="0"/>
              <a:t> </a:t>
            </a:r>
            <a:r>
              <a:rPr lang="en-US" altLang="zh-CN" dirty="0" smtClean="0"/>
              <a:t>           {“</a:t>
            </a:r>
            <a:r>
              <a:rPr lang="en-US" altLang="zh-CN" dirty="0"/>
              <a:t>title”: “Answered: what is </a:t>
            </a:r>
            <a:r>
              <a:rPr lang="en-US" altLang="zh-CN" dirty="0" err="1"/>
              <a:t>pantao</a:t>
            </a:r>
            <a:r>
              <a:rPr lang="en-US" altLang="zh-CN" dirty="0"/>
              <a:t>??”,</a:t>
            </a:r>
            <a:endParaRPr lang="zh-CN" altLang="zh-CN" dirty="0"/>
          </a:p>
          <a:p>
            <a:r>
              <a:rPr lang="en-US" altLang="zh-CN" dirty="0" smtClean="0"/>
              <a:t>               “</a:t>
            </a:r>
            <a:r>
              <a:rPr lang="en-US" altLang="zh-CN" dirty="0"/>
              <a:t>description”: “very good one”,</a:t>
            </a:r>
            <a:endParaRPr lang="zh-CN" altLang="zh-CN" dirty="0"/>
          </a:p>
          <a:p>
            <a:r>
              <a:rPr lang="en-US" altLang="zh-CN" dirty="0" smtClean="0"/>
              <a:t>               “</a:t>
            </a:r>
            <a:r>
              <a:rPr lang="en-US" altLang="zh-CN" dirty="0" err="1"/>
              <a:t>pubDate</a:t>
            </a:r>
            <a:r>
              <a:rPr lang="en-US" altLang="zh-CN" dirty="0"/>
              <a:t>”: “Wed, 07 Nov 2012 02:44:55 +0000</a:t>
            </a:r>
            <a:r>
              <a:rPr lang="en-US" altLang="zh-CN" dirty="0" smtClean="0"/>
              <a:t>”}]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09937" y="2420888"/>
            <a:ext cx="9846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&lt;?xml</a:t>
            </a:r>
            <a:r>
              <a:rPr lang="en-US" altLang="zh-CN" dirty="0"/>
              <a:t> version="1.0" encoding=</a:t>
            </a:r>
            <a:r>
              <a:rPr lang="en-US" altLang="zh-CN" b="1" dirty="0"/>
              <a:t>“UTF-8</a:t>
            </a:r>
            <a:r>
              <a:rPr lang="en-US" altLang="zh-CN" dirty="0"/>
              <a:t>”?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&lt;channel&gt;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  </a:t>
            </a:r>
            <a:r>
              <a:rPr lang="en-US" altLang="zh-CN" b="1" dirty="0"/>
              <a:t>&lt;item type=“question”&gt;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&lt;title&gt;</a:t>
            </a:r>
            <a:r>
              <a:rPr lang="en-US" altLang="zh-CN" dirty="0"/>
              <a:t>Answered: How about </a:t>
            </a:r>
            <a:r>
              <a:rPr lang="en-US" altLang="zh-CN" dirty="0" err="1"/>
              <a:t>qianxiaodang</a:t>
            </a:r>
            <a:r>
              <a:rPr lang="en-US" altLang="zh-CN" b="1" dirty="0"/>
              <a:t>&lt;/title&gt;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  </a:t>
            </a:r>
            <a:r>
              <a:rPr lang="en-US" altLang="zh-CN" b="1" dirty="0"/>
              <a:t>&lt;description&gt;</a:t>
            </a:r>
            <a:r>
              <a:rPr lang="en-US" altLang="zh-CN" dirty="0"/>
              <a:t>This is the answer of 2nd question</a:t>
            </a:r>
            <a:r>
              <a:rPr lang="en-US" altLang="zh-CN" b="1" dirty="0"/>
              <a:t>&lt;/description&gt;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>Wed, 07 </a:t>
            </a:r>
            <a:r>
              <a:rPr lang="en-US" altLang="zh-CN" b="1" dirty="0"/>
              <a:t>Nov</a:t>
            </a:r>
            <a:r>
              <a:rPr lang="en-US" altLang="zh-CN" dirty="0"/>
              <a:t> 2012 02:52:06 +0000</a:t>
            </a:r>
            <a:r>
              <a:rPr lang="en-US" altLang="zh-CN" b="1" dirty="0"/>
              <a:t>&lt;/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  </a:t>
            </a:r>
            <a:r>
              <a:rPr lang="en-US" altLang="zh-CN" b="1" dirty="0"/>
              <a:t>&lt;/item&gt;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</a:t>
            </a:r>
            <a:r>
              <a:rPr lang="en-US" altLang="zh-CN" b="1" dirty="0"/>
              <a:t>&lt;item type=“question”&gt;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 </a:t>
            </a:r>
            <a:r>
              <a:rPr lang="en-US" altLang="zh-CN" b="1" dirty="0"/>
              <a:t>&lt;title&gt;</a:t>
            </a:r>
            <a:r>
              <a:rPr lang="en-US" altLang="zh-CN" dirty="0"/>
              <a:t>Answered: what is </a:t>
            </a:r>
            <a:r>
              <a:rPr lang="en-US" altLang="zh-CN" dirty="0" err="1"/>
              <a:t>pantao</a:t>
            </a:r>
            <a:r>
              <a:rPr lang="en-US" altLang="zh-CN" dirty="0"/>
              <a:t>??</a:t>
            </a:r>
            <a:r>
              <a:rPr lang="en-US" altLang="zh-CN" b="1" dirty="0"/>
              <a:t> &lt;/title&gt;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  </a:t>
            </a:r>
            <a:r>
              <a:rPr lang="en-US" altLang="zh-CN" b="1" dirty="0"/>
              <a:t>&lt;description&gt;</a:t>
            </a:r>
            <a:r>
              <a:rPr lang="en-US" altLang="zh-CN" dirty="0"/>
              <a:t>very good one</a:t>
            </a:r>
            <a:r>
              <a:rPr lang="en-US" altLang="zh-CN" b="1" dirty="0"/>
              <a:t>&lt;/description&gt;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   </a:t>
            </a:r>
            <a:r>
              <a:rPr lang="en-US" altLang="zh-CN" b="1" dirty="0"/>
              <a:t>&lt;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>Wed, 07 Nov 2012 02:44:55 +0000</a:t>
            </a:r>
            <a:r>
              <a:rPr lang="en-US" altLang="zh-CN" b="1" dirty="0"/>
              <a:t>&lt;/</a:t>
            </a:r>
            <a:r>
              <a:rPr lang="en-US" altLang="zh-CN" b="1" dirty="0" err="1"/>
              <a:t>pubDate</a:t>
            </a:r>
            <a:r>
              <a:rPr lang="en-US" altLang="zh-CN" b="1" dirty="0"/>
              <a:t>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  </a:t>
            </a:r>
            <a:r>
              <a:rPr lang="en-US" altLang="zh-CN" b="1" dirty="0"/>
              <a:t>&lt;/item&gt;</a:t>
            </a:r>
            <a:endParaRPr lang="zh-CN" altLang="zh-CN" dirty="0"/>
          </a:p>
          <a:p>
            <a:r>
              <a:rPr lang="en-US" altLang="zh-CN" b="1" dirty="0"/>
              <a:t>&lt;/channel&gt;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&lt;/xml&gt;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12474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XML file: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092209"/>
            <a:ext cx="2736304" cy="3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43 characters!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77281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JSON file:</a:t>
            </a:r>
            <a:endParaRPr lang="zh-CN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83768" y="171126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38 characters!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42088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Why?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37013" y="37138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XML has a lot of tags!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4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479</Words>
  <Application>Microsoft Office PowerPoint</Application>
  <PresentationFormat>全屏显示(4:3)</PresentationFormat>
  <Paragraphs>93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FeiFei</cp:lastModifiedBy>
  <cp:revision>36</cp:revision>
  <dcterms:created xsi:type="dcterms:W3CDTF">2012-11-07T12:20:03Z</dcterms:created>
  <dcterms:modified xsi:type="dcterms:W3CDTF">2012-11-09T03:27:06Z</dcterms:modified>
</cp:coreProperties>
</file>