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8E5A7-C3B9-4D09-8C33-06008856BF39}" type="doc">
      <dgm:prSet loTypeId="urn:diagrams.loki3.com/VaryingWidthList+Icon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2B28C071-85A0-4F7C-B46B-FF474A4AF813}">
      <dgm:prSet phldrT="[文本]"/>
      <dgm:spPr/>
      <dgm:t>
        <a:bodyPr/>
        <a:lstStyle/>
        <a:p>
          <a:r>
            <a:rPr lang="en-US" altLang="zh-CN" dirty="0" smtClean="0"/>
            <a:t>GML</a:t>
          </a:r>
          <a:endParaRPr lang="zh-CN" altLang="en-US" dirty="0"/>
        </a:p>
      </dgm:t>
    </dgm:pt>
    <dgm:pt modelId="{49C31AB0-DD05-4BA8-9A29-FB87BA74339B}" type="parTrans" cxnId="{803DBEFE-68E2-453E-8408-43B3FA9EB4F1}">
      <dgm:prSet/>
      <dgm:spPr/>
      <dgm:t>
        <a:bodyPr/>
        <a:lstStyle/>
        <a:p>
          <a:endParaRPr lang="zh-CN" altLang="en-US"/>
        </a:p>
      </dgm:t>
    </dgm:pt>
    <dgm:pt modelId="{F2A4AF6F-FAFD-4315-A331-AB056E2A4B76}" type="sibTrans" cxnId="{803DBEFE-68E2-453E-8408-43B3FA9EB4F1}">
      <dgm:prSet/>
      <dgm:spPr/>
      <dgm:t>
        <a:bodyPr/>
        <a:lstStyle/>
        <a:p>
          <a:endParaRPr lang="zh-CN" altLang="en-US"/>
        </a:p>
      </dgm:t>
    </dgm:pt>
    <dgm:pt modelId="{9D351F5A-CF99-4B8B-8DDE-C8184F3F1635}">
      <dgm:prSet phldrT="[文本]"/>
      <dgm:spPr/>
      <dgm:t>
        <a:bodyPr/>
        <a:lstStyle/>
        <a:p>
          <a:r>
            <a:rPr lang="en-US" altLang="zh-CN" dirty="0" smtClean="0"/>
            <a:t>SGML</a:t>
          </a:r>
          <a:endParaRPr lang="zh-CN" altLang="en-US" dirty="0"/>
        </a:p>
      </dgm:t>
    </dgm:pt>
    <dgm:pt modelId="{667EBA13-7D79-4007-BE48-F84BE9931161}" type="parTrans" cxnId="{FD273EED-5F92-4260-A8FD-E58FEFF53575}">
      <dgm:prSet/>
      <dgm:spPr/>
      <dgm:t>
        <a:bodyPr/>
        <a:lstStyle/>
        <a:p>
          <a:endParaRPr lang="zh-CN" altLang="en-US"/>
        </a:p>
      </dgm:t>
    </dgm:pt>
    <dgm:pt modelId="{45B0FC8E-D76F-42B0-8C85-D60A8DFED209}" type="sibTrans" cxnId="{FD273EED-5F92-4260-A8FD-E58FEFF53575}">
      <dgm:prSet/>
      <dgm:spPr/>
      <dgm:t>
        <a:bodyPr/>
        <a:lstStyle/>
        <a:p>
          <a:endParaRPr lang="zh-CN" altLang="en-US"/>
        </a:p>
      </dgm:t>
    </dgm:pt>
    <dgm:pt modelId="{B2784C3B-4699-443C-B0C0-13EF64C1C1C9}">
      <dgm:prSet phldrT="[文本]"/>
      <dgm:spPr/>
      <dgm:t>
        <a:bodyPr/>
        <a:lstStyle/>
        <a:p>
          <a:r>
            <a:rPr lang="en-US" altLang="zh-CN" dirty="0" smtClean="0"/>
            <a:t>XML</a:t>
          </a:r>
          <a:endParaRPr lang="zh-CN" altLang="en-US" dirty="0"/>
        </a:p>
      </dgm:t>
    </dgm:pt>
    <dgm:pt modelId="{8BE06FFA-F21F-48CC-A3DA-2ABC204E7291}" type="parTrans" cxnId="{E1EEEDC2-78FB-42EE-A531-DBFA34CF7772}">
      <dgm:prSet/>
      <dgm:spPr/>
      <dgm:t>
        <a:bodyPr/>
        <a:lstStyle/>
        <a:p>
          <a:endParaRPr lang="zh-CN" altLang="en-US"/>
        </a:p>
      </dgm:t>
    </dgm:pt>
    <dgm:pt modelId="{02F74BB2-D504-473E-81A8-EBF077442882}" type="sibTrans" cxnId="{E1EEEDC2-78FB-42EE-A531-DBFA34CF7772}">
      <dgm:prSet/>
      <dgm:spPr/>
      <dgm:t>
        <a:bodyPr/>
        <a:lstStyle/>
        <a:p>
          <a:endParaRPr lang="zh-CN" altLang="en-US"/>
        </a:p>
      </dgm:t>
    </dgm:pt>
    <dgm:pt modelId="{0424D2ED-6EAB-407C-9B4F-BA8A4DD8F8F6}" type="pres">
      <dgm:prSet presAssocID="{3008E5A7-C3B9-4D09-8C33-06008856BF39}" presName="Name0" presStyleCnt="0">
        <dgm:presLayoutVars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CC73DD9-9741-4DA1-A734-1955886AAA2D}" type="pres">
      <dgm:prSet presAssocID="{2B28C071-85A0-4F7C-B46B-FF474A4AF813}" presName="text" presStyleLbl="node1" presStyleIdx="0" presStyleCnt="3" custScaleX="119083" custScaleY="1000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9047B6-9A3F-45F3-AFA5-EB1270007692}" type="pres">
      <dgm:prSet presAssocID="{F2A4AF6F-FAFD-4315-A331-AB056E2A4B76}" presName="space" presStyleCnt="0"/>
      <dgm:spPr/>
    </dgm:pt>
    <dgm:pt modelId="{FC90FD3A-9ABE-402F-975B-B6AB19F63C42}" type="pres">
      <dgm:prSet presAssocID="{9D351F5A-CF99-4B8B-8DDE-C8184F3F1635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B6A354-3B96-4E8E-82D9-A12935BEF04A}" type="pres">
      <dgm:prSet presAssocID="{45B0FC8E-D76F-42B0-8C85-D60A8DFED209}" presName="space" presStyleCnt="0"/>
      <dgm:spPr/>
    </dgm:pt>
    <dgm:pt modelId="{2548E6E6-A209-4AAE-B11B-BDFC772B13AF}" type="pres">
      <dgm:prSet presAssocID="{B2784C3B-4699-443C-B0C0-13EF64C1C1C9}" presName="text" presStyleLbl="node1" presStyleIdx="2" presStyleCnt="3" custScaleX="124892" custScaleY="978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ABC5F9-8700-42D8-BB20-1AFEAD02BE12}" type="presOf" srcId="{2B28C071-85A0-4F7C-B46B-FF474A4AF813}" destId="{1CC73DD9-9741-4DA1-A734-1955886AAA2D}" srcOrd="0" destOrd="0" presId="urn:diagrams.loki3.com/VaryingWidthList+Icon"/>
    <dgm:cxn modelId="{E1EEEDC2-78FB-42EE-A531-DBFA34CF7772}" srcId="{3008E5A7-C3B9-4D09-8C33-06008856BF39}" destId="{B2784C3B-4699-443C-B0C0-13EF64C1C1C9}" srcOrd="2" destOrd="0" parTransId="{8BE06FFA-F21F-48CC-A3DA-2ABC204E7291}" sibTransId="{02F74BB2-D504-473E-81A8-EBF077442882}"/>
    <dgm:cxn modelId="{8B59A81C-BB54-45B5-A178-F7683B081087}" type="presOf" srcId="{B2784C3B-4699-443C-B0C0-13EF64C1C1C9}" destId="{2548E6E6-A209-4AAE-B11B-BDFC772B13AF}" srcOrd="0" destOrd="0" presId="urn:diagrams.loki3.com/VaryingWidthList+Icon"/>
    <dgm:cxn modelId="{FD273EED-5F92-4260-A8FD-E58FEFF53575}" srcId="{3008E5A7-C3B9-4D09-8C33-06008856BF39}" destId="{9D351F5A-CF99-4B8B-8DDE-C8184F3F1635}" srcOrd="1" destOrd="0" parTransId="{667EBA13-7D79-4007-BE48-F84BE9931161}" sibTransId="{45B0FC8E-D76F-42B0-8C85-D60A8DFED209}"/>
    <dgm:cxn modelId="{8AABB62B-A568-4555-AAB4-0DA9285DB4D1}" type="presOf" srcId="{3008E5A7-C3B9-4D09-8C33-06008856BF39}" destId="{0424D2ED-6EAB-407C-9B4F-BA8A4DD8F8F6}" srcOrd="0" destOrd="0" presId="urn:diagrams.loki3.com/VaryingWidthList+Icon"/>
    <dgm:cxn modelId="{803DBEFE-68E2-453E-8408-43B3FA9EB4F1}" srcId="{3008E5A7-C3B9-4D09-8C33-06008856BF39}" destId="{2B28C071-85A0-4F7C-B46B-FF474A4AF813}" srcOrd="0" destOrd="0" parTransId="{49C31AB0-DD05-4BA8-9A29-FB87BA74339B}" sibTransId="{F2A4AF6F-FAFD-4315-A331-AB056E2A4B76}"/>
    <dgm:cxn modelId="{DB21C88E-54DF-4CB2-AC7A-D348D0DA0CEA}" type="presOf" srcId="{9D351F5A-CF99-4B8B-8DDE-C8184F3F1635}" destId="{FC90FD3A-9ABE-402F-975B-B6AB19F63C42}" srcOrd="0" destOrd="0" presId="urn:diagrams.loki3.com/VaryingWidthList+Icon"/>
    <dgm:cxn modelId="{61B87F38-444D-4734-A206-B4D4BB921BE1}" type="presParOf" srcId="{0424D2ED-6EAB-407C-9B4F-BA8A4DD8F8F6}" destId="{1CC73DD9-9741-4DA1-A734-1955886AAA2D}" srcOrd="0" destOrd="0" presId="urn:diagrams.loki3.com/VaryingWidthList+Icon"/>
    <dgm:cxn modelId="{A0EC8708-A4DA-427B-A679-4671147D5C01}" type="presParOf" srcId="{0424D2ED-6EAB-407C-9B4F-BA8A4DD8F8F6}" destId="{0E9047B6-9A3F-45F3-AFA5-EB1270007692}" srcOrd="1" destOrd="0" presId="urn:diagrams.loki3.com/VaryingWidthList+Icon"/>
    <dgm:cxn modelId="{3AA06AE8-00C3-4E59-A531-58012F9B4844}" type="presParOf" srcId="{0424D2ED-6EAB-407C-9B4F-BA8A4DD8F8F6}" destId="{FC90FD3A-9ABE-402F-975B-B6AB19F63C42}" srcOrd="2" destOrd="0" presId="urn:diagrams.loki3.com/VaryingWidthList+Icon"/>
    <dgm:cxn modelId="{FF7708CE-BD28-42E6-B27B-77EA460C6AD2}" type="presParOf" srcId="{0424D2ED-6EAB-407C-9B4F-BA8A4DD8F8F6}" destId="{FFB6A354-3B96-4E8E-82D9-A12935BEF04A}" srcOrd="3" destOrd="0" presId="urn:diagrams.loki3.com/VaryingWidthList+Icon"/>
    <dgm:cxn modelId="{EE6EA86A-1CE6-469A-939D-F5BCBDCC13DD}" type="presParOf" srcId="{0424D2ED-6EAB-407C-9B4F-BA8A4DD8F8F6}" destId="{2548E6E6-A209-4AAE-B11B-BDFC772B13AF}" srcOrd="4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385D75-C9B1-4544-8F71-1639661C4E75}" type="doc">
      <dgm:prSet loTypeId="urn:microsoft.com/office/officeart/2005/8/layout/orgChart1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625E1813-8320-4F86-9176-E95A4E568ECA}">
      <dgm:prSet phldrT="[文本]"/>
      <dgm:spPr/>
      <dgm:t>
        <a:bodyPr/>
        <a:lstStyle/>
        <a:p>
          <a:r>
            <a:rPr lang="en-US" altLang="zh-CN" dirty="0" smtClean="0"/>
            <a:t>Root</a:t>
          </a:r>
        </a:p>
        <a:p>
          <a:r>
            <a:rPr lang="en-US" altLang="zh-CN" dirty="0" smtClean="0"/>
            <a:t>channel</a:t>
          </a:r>
          <a:endParaRPr lang="zh-CN" altLang="en-US" dirty="0"/>
        </a:p>
      </dgm:t>
    </dgm:pt>
    <dgm:pt modelId="{6B8C65CE-6C87-49E9-9AD2-4C14BC7034E2}" type="parTrans" cxnId="{CAAD4310-84A1-4182-85D3-55D9F69AB7B9}">
      <dgm:prSet/>
      <dgm:spPr/>
      <dgm:t>
        <a:bodyPr/>
        <a:lstStyle/>
        <a:p>
          <a:endParaRPr lang="zh-CN" altLang="en-US"/>
        </a:p>
      </dgm:t>
    </dgm:pt>
    <dgm:pt modelId="{E4ADBC82-6EDD-4E4A-A9CB-F7D1F62E71CD}" type="sibTrans" cxnId="{CAAD4310-84A1-4182-85D3-55D9F69AB7B9}">
      <dgm:prSet/>
      <dgm:spPr/>
      <dgm:t>
        <a:bodyPr/>
        <a:lstStyle/>
        <a:p>
          <a:endParaRPr lang="zh-CN" altLang="en-US"/>
        </a:p>
      </dgm:t>
    </dgm:pt>
    <dgm:pt modelId="{C376FD7B-9B0A-4B0B-B893-3256FFA0A437}">
      <dgm:prSet phldrT="[文本]"/>
      <dgm:spPr/>
      <dgm:t>
        <a:bodyPr/>
        <a:lstStyle/>
        <a:p>
          <a:r>
            <a:rPr lang="en-US" altLang="zh-CN" dirty="0" smtClean="0"/>
            <a:t>Element</a:t>
          </a:r>
        </a:p>
        <a:p>
          <a:r>
            <a:rPr lang="en-US" altLang="zh-CN" dirty="0" smtClean="0"/>
            <a:t>title</a:t>
          </a:r>
          <a:endParaRPr lang="zh-CN" altLang="en-US" dirty="0"/>
        </a:p>
      </dgm:t>
    </dgm:pt>
    <dgm:pt modelId="{FC1D6D1D-3D7F-40BE-9F30-9C9276FA8C77}" type="parTrans" cxnId="{6457D9AB-B01B-4304-A093-7DF7F5E09B6C}">
      <dgm:prSet/>
      <dgm:spPr/>
      <dgm:t>
        <a:bodyPr/>
        <a:lstStyle/>
        <a:p>
          <a:endParaRPr lang="zh-CN" altLang="en-US"/>
        </a:p>
      </dgm:t>
    </dgm:pt>
    <dgm:pt modelId="{76054F50-F2CE-4BC6-8A33-9E8666A1E00C}" type="sibTrans" cxnId="{6457D9AB-B01B-4304-A093-7DF7F5E09B6C}">
      <dgm:prSet/>
      <dgm:spPr/>
      <dgm:t>
        <a:bodyPr/>
        <a:lstStyle/>
        <a:p>
          <a:endParaRPr lang="zh-CN" altLang="en-US"/>
        </a:p>
      </dgm:t>
    </dgm:pt>
    <dgm:pt modelId="{E7550C63-752C-4F32-B72B-3D20187F72D7}">
      <dgm:prSet phldrT="[文本]"/>
      <dgm:spPr/>
      <dgm:t>
        <a:bodyPr/>
        <a:lstStyle/>
        <a:p>
          <a:r>
            <a:rPr lang="en-US" altLang="zh-CN" dirty="0" smtClean="0"/>
            <a:t>Element</a:t>
          </a:r>
        </a:p>
        <a:p>
          <a:r>
            <a:rPr lang="en-US" altLang="zh-CN" dirty="0" smtClean="0"/>
            <a:t>description</a:t>
          </a:r>
          <a:endParaRPr lang="zh-CN" altLang="en-US" dirty="0"/>
        </a:p>
      </dgm:t>
    </dgm:pt>
    <dgm:pt modelId="{50EDB11F-725A-42EA-BAE5-12943D52EF49}" type="parTrans" cxnId="{CF4B2138-DF89-4EAC-825F-587DB008CDD1}">
      <dgm:prSet/>
      <dgm:spPr/>
      <dgm:t>
        <a:bodyPr/>
        <a:lstStyle/>
        <a:p>
          <a:endParaRPr lang="zh-CN" altLang="en-US"/>
        </a:p>
      </dgm:t>
    </dgm:pt>
    <dgm:pt modelId="{3E5B59A1-1503-439B-BB14-E8AEF9CD0145}" type="sibTrans" cxnId="{CF4B2138-DF89-4EAC-825F-587DB008CDD1}">
      <dgm:prSet/>
      <dgm:spPr/>
      <dgm:t>
        <a:bodyPr/>
        <a:lstStyle/>
        <a:p>
          <a:endParaRPr lang="zh-CN" altLang="en-US"/>
        </a:p>
      </dgm:t>
    </dgm:pt>
    <dgm:pt modelId="{DC39C4A2-CEC5-4486-AD28-F16A6B394540}">
      <dgm:prSet phldrT="[文本]"/>
      <dgm:spPr/>
      <dgm:t>
        <a:bodyPr/>
        <a:lstStyle/>
        <a:p>
          <a:r>
            <a:rPr lang="en-US" altLang="zh-CN" dirty="0" smtClean="0"/>
            <a:t>Element</a:t>
          </a:r>
        </a:p>
        <a:p>
          <a:r>
            <a:rPr lang="en-US" altLang="zh-CN" dirty="0" err="1" smtClean="0"/>
            <a:t>pubDate</a:t>
          </a:r>
          <a:endParaRPr lang="zh-CN" altLang="en-US" dirty="0"/>
        </a:p>
      </dgm:t>
    </dgm:pt>
    <dgm:pt modelId="{09CA7EAE-D905-4E1E-96C2-41A066E252CF}" type="parTrans" cxnId="{E32D7CBE-C154-472D-A231-4E0ADC179C4D}">
      <dgm:prSet/>
      <dgm:spPr/>
      <dgm:t>
        <a:bodyPr/>
        <a:lstStyle/>
        <a:p>
          <a:endParaRPr lang="zh-CN" altLang="en-US"/>
        </a:p>
      </dgm:t>
    </dgm:pt>
    <dgm:pt modelId="{346F4DA3-2FA2-4F40-99CC-E1BE079CE5E9}" type="sibTrans" cxnId="{E32D7CBE-C154-472D-A231-4E0ADC179C4D}">
      <dgm:prSet/>
      <dgm:spPr/>
      <dgm:t>
        <a:bodyPr/>
        <a:lstStyle/>
        <a:p>
          <a:endParaRPr lang="zh-CN" altLang="en-US"/>
        </a:p>
      </dgm:t>
    </dgm:pt>
    <dgm:pt modelId="{406428C8-D66B-4BFD-9E18-B407F423DAAA}">
      <dgm:prSet phldrT="[文本]"/>
      <dgm:spPr/>
      <dgm:t>
        <a:bodyPr/>
        <a:lstStyle/>
        <a:p>
          <a:r>
            <a:rPr lang="en-US" altLang="zh-CN" dirty="0" smtClean="0"/>
            <a:t>Element</a:t>
          </a:r>
        </a:p>
        <a:p>
          <a:r>
            <a:rPr lang="en-US" altLang="zh-CN" dirty="0" smtClean="0"/>
            <a:t>item</a:t>
          </a:r>
          <a:endParaRPr lang="zh-CN" altLang="en-US" dirty="0"/>
        </a:p>
      </dgm:t>
    </dgm:pt>
    <dgm:pt modelId="{9CCCA5F1-BC67-420D-8B18-BBAB1F0F406F}" type="parTrans" cxnId="{6AD4CE4E-FFBB-4B46-94FF-E9CE30AD9CD7}">
      <dgm:prSet/>
      <dgm:spPr/>
      <dgm:t>
        <a:bodyPr/>
        <a:lstStyle/>
        <a:p>
          <a:endParaRPr lang="zh-CN" altLang="en-US"/>
        </a:p>
      </dgm:t>
    </dgm:pt>
    <dgm:pt modelId="{AEB8D5A9-B610-4390-A549-F9E92671A5B7}" type="sibTrans" cxnId="{6AD4CE4E-FFBB-4B46-94FF-E9CE30AD9CD7}">
      <dgm:prSet/>
      <dgm:spPr/>
      <dgm:t>
        <a:bodyPr/>
        <a:lstStyle/>
        <a:p>
          <a:endParaRPr lang="zh-CN" altLang="en-US"/>
        </a:p>
      </dgm:t>
    </dgm:pt>
    <dgm:pt modelId="{454137AF-DBA4-456E-A5FB-52165052D86E}">
      <dgm:prSet phldrT="[文本]"/>
      <dgm:spPr/>
      <dgm:t>
        <a:bodyPr/>
        <a:lstStyle/>
        <a:p>
          <a:r>
            <a:rPr lang="en-US" altLang="zh-CN" dirty="0" smtClean="0"/>
            <a:t>Attribute</a:t>
          </a:r>
        </a:p>
        <a:p>
          <a:r>
            <a:rPr lang="en-US" altLang="zh-CN" dirty="0" smtClean="0"/>
            <a:t>type</a:t>
          </a:r>
          <a:endParaRPr lang="zh-CN" altLang="en-US" dirty="0"/>
        </a:p>
      </dgm:t>
    </dgm:pt>
    <dgm:pt modelId="{43730F79-32D2-44F9-9BA9-6685ABBFD3F7}" type="parTrans" cxnId="{37D2E16E-3AD5-4DC5-899F-4D88897612EC}">
      <dgm:prSet/>
      <dgm:spPr/>
      <dgm:t>
        <a:bodyPr/>
        <a:lstStyle/>
        <a:p>
          <a:endParaRPr lang="zh-CN" altLang="en-US"/>
        </a:p>
      </dgm:t>
    </dgm:pt>
    <dgm:pt modelId="{FD04FEBF-78CB-440F-9020-E2F76229A373}" type="sibTrans" cxnId="{37D2E16E-3AD5-4DC5-899F-4D88897612EC}">
      <dgm:prSet/>
      <dgm:spPr/>
      <dgm:t>
        <a:bodyPr/>
        <a:lstStyle/>
        <a:p>
          <a:endParaRPr lang="zh-CN" altLang="en-US"/>
        </a:p>
      </dgm:t>
    </dgm:pt>
    <dgm:pt modelId="{12B3A92B-0596-44F2-8804-2787021F82EF}">
      <dgm:prSet phldrT="[文本]"/>
      <dgm:spPr/>
      <dgm:t>
        <a:bodyPr/>
        <a:lstStyle/>
        <a:p>
          <a:r>
            <a:rPr lang="en-US" altLang="zh-CN" dirty="0" smtClean="0"/>
            <a:t>text</a:t>
          </a:r>
        </a:p>
        <a:p>
          <a:r>
            <a:rPr lang="en-US" altLang="zh-CN" dirty="0" smtClean="0"/>
            <a:t>What is </a:t>
          </a:r>
          <a:r>
            <a:rPr lang="en-US" altLang="zh-CN" dirty="0" err="1" smtClean="0"/>
            <a:t>Pantao</a:t>
          </a:r>
          <a:r>
            <a:rPr lang="en-US" altLang="zh-CN" dirty="0" smtClean="0"/>
            <a:t>?</a:t>
          </a:r>
          <a:endParaRPr lang="zh-CN" altLang="en-US" dirty="0"/>
        </a:p>
      </dgm:t>
    </dgm:pt>
    <dgm:pt modelId="{B220392C-6767-4460-9D9F-B647E37F56BD}" type="parTrans" cxnId="{B66FD01E-8D7C-4F97-AB67-E62C0A2BB16F}">
      <dgm:prSet/>
      <dgm:spPr/>
      <dgm:t>
        <a:bodyPr/>
        <a:lstStyle/>
        <a:p>
          <a:endParaRPr lang="zh-CN" altLang="en-US"/>
        </a:p>
      </dgm:t>
    </dgm:pt>
    <dgm:pt modelId="{87F6D342-84D9-4FF8-B18B-D9E02B819206}" type="sibTrans" cxnId="{B66FD01E-8D7C-4F97-AB67-E62C0A2BB16F}">
      <dgm:prSet/>
      <dgm:spPr/>
      <dgm:t>
        <a:bodyPr/>
        <a:lstStyle/>
        <a:p>
          <a:endParaRPr lang="zh-CN" altLang="en-US"/>
        </a:p>
      </dgm:t>
    </dgm:pt>
    <dgm:pt modelId="{FC8DC23D-FAD8-4B0E-A11C-704ABA13E783}">
      <dgm:prSet phldrT="[文本]"/>
      <dgm:spPr/>
      <dgm:t>
        <a:bodyPr/>
        <a:lstStyle/>
        <a:p>
          <a:r>
            <a:rPr lang="en-US" altLang="zh-CN" dirty="0" smtClean="0"/>
            <a:t>text</a:t>
          </a:r>
        </a:p>
        <a:p>
          <a:r>
            <a:rPr lang="en-US" altLang="zh-CN" dirty="0" smtClean="0"/>
            <a:t>very good one </a:t>
          </a:r>
          <a:endParaRPr lang="zh-CN" altLang="en-US" dirty="0"/>
        </a:p>
      </dgm:t>
    </dgm:pt>
    <dgm:pt modelId="{8F18AF18-5C1E-4197-81A7-909A33C8B116}" type="parTrans" cxnId="{42658CF7-0E61-47A1-8439-F837EF9EA1BF}">
      <dgm:prSet/>
      <dgm:spPr/>
      <dgm:t>
        <a:bodyPr/>
        <a:lstStyle/>
        <a:p>
          <a:endParaRPr lang="zh-CN" altLang="en-US"/>
        </a:p>
      </dgm:t>
    </dgm:pt>
    <dgm:pt modelId="{135538B8-3C25-43EB-BE42-A827FE46ABD0}" type="sibTrans" cxnId="{42658CF7-0E61-47A1-8439-F837EF9EA1BF}">
      <dgm:prSet/>
      <dgm:spPr/>
      <dgm:t>
        <a:bodyPr/>
        <a:lstStyle/>
        <a:p>
          <a:endParaRPr lang="zh-CN" altLang="en-US"/>
        </a:p>
      </dgm:t>
    </dgm:pt>
    <dgm:pt modelId="{EC922DED-81B6-415A-8E76-1810958EA02F}">
      <dgm:prSet phldrT="[文本]"/>
      <dgm:spPr/>
      <dgm:t>
        <a:bodyPr/>
        <a:lstStyle/>
        <a:p>
          <a:r>
            <a:rPr lang="en-US" altLang="zh-CN" dirty="0" smtClean="0"/>
            <a:t>text</a:t>
          </a:r>
        </a:p>
        <a:p>
          <a:r>
            <a:rPr lang="en-US" altLang="zh-CN" dirty="0" smtClean="0"/>
            <a:t>Wed,07 Nov 2012</a:t>
          </a:r>
          <a:endParaRPr lang="zh-CN" altLang="en-US" dirty="0"/>
        </a:p>
      </dgm:t>
    </dgm:pt>
    <dgm:pt modelId="{0ED5D7DF-E4DF-460B-8D8C-00025F83E0A4}" type="parTrans" cxnId="{579006B7-17B0-45DA-A3C8-F8134ECC9AC4}">
      <dgm:prSet/>
      <dgm:spPr/>
      <dgm:t>
        <a:bodyPr/>
        <a:lstStyle/>
        <a:p>
          <a:endParaRPr lang="zh-CN" altLang="en-US"/>
        </a:p>
      </dgm:t>
    </dgm:pt>
    <dgm:pt modelId="{7804875A-D96B-4C39-8A1D-9CA88FD8181A}" type="sibTrans" cxnId="{579006B7-17B0-45DA-A3C8-F8134ECC9AC4}">
      <dgm:prSet/>
      <dgm:spPr/>
      <dgm:t>
        <a:bodyPr/>
        <a:lstStyle/>
        <a:p>
          <a:endParaRPr lang="zh-CN" altLang="en-US"/>
        </a:p>
      </dgm:t>
    </dgm:pt>
    <dgm:pt modelId="{0D59D113-DAA4-4F12-9375-9112A02D8363}" type="pres">
      <dgm:prSet presAssocID="{76385D75-C9B1-4544-8F71-1639661C4E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045F13A-5381-45BB-985B-A77332925953}" type="pres">
      <dgm:prSet presAssocID="{625E1813-8320-4F86-9176-E95A4E568ECA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10ABFB7-5CB7-4103-AEC3-0E673CF9FDB6}" type="pres">
      <dgm:prSet presAssocID="{625E1813-8320-4F86-9176-E95A4E568ECA}" presName="rootComposite1" presStyleCnt="0"/>
      <dgm:spPr/>
      <dgm:t>
        <a:bodyPr/>
        <a:lstStyle/>
        <a:p>
          <a:endParaRPr lang="zh-CN" altLang="en-US"/>
        </a:p>
      </dgm:t>
    </dgm:pt>
    <dgm:pt modelId="{FFB1661A-2C56-487F-8170-05B3766DF367}" type="pres">
      <dgm:prSet presAssocID="{625E1813-8320-4F86-9176-E95A4E568ECA}" presName="rootText1" presStyleLbl="node0" presStyleIdx="0" presStyleCnt="6" custLinFactNeighborX="-3189" custLinFactNeighborY="-971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933678-7692-4F27-8965-0F03E11EE67F}" type="pres">
      <dgm:prSet presAssocID="{625E1813-8320-4F86-9176-E95A4E568EC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06F0C7B-B2BE-4E12-8768-58BEFB848CAB}" type="pres">
      <dgm:prSet presAssocID="{625E1813-8320-4F86-9176-E95A4E568ECA}" presName="hierChild2" presStyleCnt="0"/>
      <dgm:spPr/>
      <dgm:t>
        <a:bodyPr/>
        <a:lstStyle/>
        <a:p>
          <a:endParaRPr lang="zh-CN" altLang="en-US"/>
        </a:p>
      </dgm:t>
    </dgm:pt>
    <dgm:pt modelId="{DC2F233D-63D6-486F-8E44-1CD708B6F21A}" type="pres">
      <dgm:prSet presAssocID="{FC1D6D1D-3D7F-40BE-9F30-9C9276FA8C77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9B8E37EC-678B-4374-B161-D311862D1245}" type="pres">
      <dgm:prSet presAssocID="{C376FD7B-9B0A-4B0B-B893-3256FFA0A43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59218FA-1068-4477-BFF6-6C17D8D00FB9}" type="pres">
      <dgm:prSet presAssocID="{C376FD7B-9B0A-4B0B-B893-3256FFA0A437}" presName="rootComposite" presStyleCnt="0"/>
      <dgm:spPr/>
      <dgm:t>
        <a:bodyPr/>
        <a:lstStyle/>
        <a:p>
          <a:endParaRPr lang="zh-CN" altLang="en-US"/>
        </a:p>
      </dgm:t>
    </dgm:pt>
    <dgm:pt modelId="{4E61A7A0-EC43-4779-9D2F-DC7B234AD17B}" type="pres">
      <dgm:prSet presAssocID="{C376FD7B-9B0A-4B0B-B893-3256FFA0A437}" presName="rootText" presStyleLbl="node2" presStyleIdx="0" presStyleCnt="3" custLinFactNeighborX="-16" custLinFactNeighborY="7596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92A765-4776-4D76-A8BB-129DEF49EE9F}" type="pres">
      <dgm:prSet presAssocID="{C376FD7B-9B0A-4B0B-B893-3256FFA0A437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2B92E1A8-BEA9-43B1-8EB8-B34DB243BCC9}" type="pres">
      <dgm:prSet presAssocID="{C376FD7B-9B0A-4B0B-B893-3256FFA0A437}" presName="hierChild4" presStyleCnt="0"/>
      <dgm:spPr/>
      <dgm:t>
        <a:bodyPr/>
        <a:lstStyle/>
        <a:p>
          <a:endParaRPr lang="zh-CN" altLang="en-US"/>
        </a:p>
      </dgm:t>
    </dgm:pt>
    <dgm:pt modelId="{7740E6CE-DF5F-479E-9669-5915CA750D13}" type="pres">
      <dgm:prSet presAssocID="{C376FD7B-9B0A-4B0B-B893-3256FFA0A437}" presName="hierChild5" presStyleCnt="0"/>
      <dgm:spPr/>
      <dgm:t>
        <a:bodyPr/>
        <a:lstStyle/>
        <a:p>
          <a:endParaRPr lang="zh-CN" altLang="en-US"/>
        </a:p>
      </dgm:t>
    </dgm:pt>
    <dgm:pt modelId="{3F5FD07D-42DF-4E2A-8960-82AB12B0AC67}" type="pres">
      <dgm:prSet presAssocID="{50EDB11F-725A-42EA-BAE5-12943D52EF49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B43904B5-58A5-481C-B320-AB1F1874E152}" type="pres">
      <dgm:prSet presAssocID="{E7550C63-752C-4F32-B72B-3D20187F72D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DD0EE246-8A26-4CC5-9705-D3378C72122D}" type="pres">
      <dgm:prSet presAssocID="{E7550C63-752C-4F32-B72B-3D20187F72D7}" presName="rootComposite" presStyleCnt="0"/>
      <dgm:spPr/>
      <dgm:t>
        <a:bodyPr/>
        <a:lstStyle/>
        <a:p>
          <a:endParaRPr lang="zh-CN" altLang="en-US"/>
        </a:p>
      </dgm:t>
    </dgm:pt>
    <dgm:pt modelId="{5B31EB53-8A55-42D8-B46A-BA5ABE9EEFBA}" type="pres">
      <dgm:prSet presAssocID="{E7550C63-752C-4F32-B72B-3D20187F72D7}" presName="rootText" presStyleLbl="node2" presStyleIdx="1" presStyleCnt="3" custLinFactNeighborX="-16" custLinFactNeighborY="7596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BFC021-CAC4-4DF3-91F9-D3390BD0C0F8}" type="pres">
      <dgm:prSet presAssocID="{E7550C63-752C-4F32-B72B-3D20187F72D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9FE9DAF6-DEDB-465F-88BA-0F4AE569F434}" type="pres">
      <dgm:prSet presAssocID="{E7550C63-752C-4F32-B72B-3D20187F72D7}" presName="hierChild4" presStyleCnt="0"/>
      <dgm:spPr/>
      <dgm:t>
        <a:bodyPr/>
        <a:lstStyle/>
        <a:p>
          <a:endParaRPr lang="zh-CN" altLang="en-US"/>
        </a:p>
      </dgm:t>
    </dgm:pt>
    <dgm:pt modelId="{68A24AEF-07B4-4BED-A240-924D8915A3C1}" type="pres">
      <dgm:prSet presAssocID="{E7550C63-752C-4F32-B72B-3D20187F72D7}" presName="hierChild5" presStyleCnt="0"/>
      <dgm:spPr/>
      <dgm:t>
        <a:bodyPr/>
        <a:lstStyle/>
        <a:p>
          <a:endParaRPr lang="zh-CN" altLang="en-US"/>
        </a:p>
      </dgm:t>
    </dgm:pt>
    <dgm:pt modelId="{5E34E23F-0ABB-469B-9B10-3E53D58D94BF}" type="pres">
      <dgm:prSet presAssocID="{09CA7EAE-D905-4E1E-96C2-41A066E252CF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C7517474-0590-4403-8769-8485A42DFE60}" type="pres">
      <dgm:prSet presAssocID="{DC39C4A2-CEC5-4486-AD28-F16A6B39454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DFB027CF-A93E-4DF1-8643-23441F247835}" type="pres">
      <dgm:prSet presAssocID="{DC39C4A2-CEC5-4486-AD28-F16A6B394540}" presName="rootComposite" presStyleCnt="0"/>
      <dgm:spPr/>
      <dgm:t>
        <a:bodyPr/>
        <a:lstStyle/>
        <a:p>
          <a:endParaRPr lang="zh-CN" altLang="en-US"/>
        </a:p>
      </dgm:t>
    </dgm:pt>
    <dgm:pt modelId="{0AC9E16B-2CE6-4809-8217-19DFB40B1A81}" type="pres">
      <dgm:prSet presAssocID="{DC39C4A2-CEC5-4486-AD28-F16A6B394540}" presName="rootText" presStyleLbl="node2" presStyleIdx="2" presStyleCnt="3" custLinFactNeighborX="-16" custLinFactNeighborY="7596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8E7006-E5BE-4E26-9C45-A528FC787538}" type="pres">
      <dgm:prSet presAssocID="{DC39C4A2-CEC5-4486-AD28-F16A6B394540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AD8EA580-074F-4F36-BBDE-81D6F186D746}" type="pres">
      <dgm:prSet presAssocID="{DC39C4A2-CEC5-4486-AD28-F16A6B394540}" presName="hierChild4" presStyleCnt="0"/>
      <dgm:spPr/>
      <dgm:t>
        <a:bodyPr/>
        <a:lstStyle/>
        <a:p>
          <a:endParaRPr lang="zh-CN" altLang="en-US"/>
        </a:p>
      </dgm:t>
    </dgm:pt>
    <dgm:pt modelId="{72447490-3268-4471-8919-373E14ED2643}" type="pres">
      <dgm:prSet presAssocID="{DC39C4A2-CEC5-4486-AD28-F16A6B394540}" presName="hierChild5" presStyleCnt="0"/>
      <dgm:spPr/>
      <dgm:t>
        <a:bodyPr/>
        <a:lstStyle/>
        <a:p>
          <a:endParaRPr lang="zh-CN" altLang="en-US"/>
        </a:p>
      </dgm:t>
    </dgm:pt>
    <dgm:pt modelId="{722E3667-FC72-42D8-8198-1E30D1A74D46}" type="pres">
      <dgm:prSet presAssocID="{625E1813-8320-4F86-9176-E95A4E568ECA}" presName="hierChild3" presStyleCnt="0"/>
      <dgm:spPr/>
      <dgm:t>
        <a:bodyPr/>
        <a:lstStyle/>
        <a:p>
          <a:endParaRPr lang="zh-CN" altLang="en-US"/>
        </a:p>
      </dgm:t>
    </dgm:pt>
    <dgm:pt modelId="{B34A4C9F-FBC6-43F0-BBA0-02B1C15AE3D6}" type="pres">
      <dgm:prSet presAssocID="{406428C8-D66B-4BFD-9E18-B407F423DAAA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50F8C79-08B2-4477-A629-70799900DF6F}" type="pres">
      <dgm:prSet presAssocID="{406428C8-D66B-4BFD-9E18-B407F423DAAA}" presName="rootComposite1" presStyleCnt="0"/>
      <dgm:spPr/>
      <dgm:t>
        <a:bodyPr/>
        <a:lstStyle/>
        <a:p>
          <a:endParaRPr lang="zh-CN" altLang="en-US"/>
        </a:p>
      </dgm:t>
    </dgm:pt>
    <dgm:pt modelId="{84E6A791-1DF4-4005-BDE8-B731A910DBFB}" type="pres">
      <dgm:prSet presAssocID="{406428C8-D66B-4BFD-9E18-B407F423DAAA}" presName="rootText1" presStyleLbl="node0" presStyleIdx="1" presStyleCnt="6" custLinFactX="-24189" custLinFactNeighborX="-100000" custLinFactNeighborY="386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67C443-7432-40AE-B963-A460C54D7F3F}" type="pres">
      <dgm:prSet presAssocID="{406428C8-D66B-4BFD-9E18-B407F423DAA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8B1A15DE-A821-44E4-93C3-EC05A23F8312}" type="pres">
      <dgm:prSet presAssocID="{406428C8-D66B-4BFD-9E18-B407F423DAAA}" presName="hierChild2" presStyleCnt="0"/>
      <dgm:spPr/>
      <dgm:t>
        <a:bodyPr/>
        <a:lstStyle/>
        <a:p>
          <a:endParaRPr lang="zh-CN" altLang="en-US"/>
        </a:p>
      </dgm:t>
    </dgm:pt>
    <dgm:pt modelId="{5EC25AAF-BFBD-4F19-90B0-CB85C56A1AFC}" type="pres">
      <dgm:prSet presAssocID="{406428C8-D66B-4BFD-9E18-B407F423DAAA}" presName="hierChild3" presStyleCnt="0"/>
      <dgm:spPr/>
      <dgm:t>
        <a:bodyPr/>
        <a:lstStyle/>
        <a:p>
          <a:endParaRPr lang="zh-CN" altLang="en-US"/>
        </a:p>
      </dgm:t>
    </dgm:pt>
    <dgm:pt modelId="{3214D9BA-79C1-4ABB-AED9-6642400119DE}" type="pres">
      <dgm:prSet presAssocID="{454137AF-DBA4-456E-A5FB-52165052D86E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552428AB-76C9-4B60-BA96-2E7C0CB653E3}" type="pres">
      <dgm:prSet presAssocID="{454137AF-DBA4-456E-A5FB-52165052D86E}" presName="rootComposite1" presStyleCnt="0"/>
      <dgm:spPr/>
      <dgm:t>
        <a:bodyPr/>
        <a:lstStyle/>
        <a:p>
          <a:endParaRPr lang="zh-CN" altLang="en-US"/>
        </a:p>
      </dgm:t>
    </dgm:pt>
    <dgm:pt modelId="{BCD59B85-929A-416E-82C7-340371790CF6}" type="pres">
      <dgm:prSet presAssocID="{454137AF-DBA4-456E-A5FB-52165052D86E}" presName="rootText1" presStyleLbl="node0" presStyleIdx="2" presStyleCnt="6" custScaleX="92614" custScaleY="97093" custLinFactX="-165141" custLinFactNeighborX="-200000" custLinFactNeighborY="700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607B67-60E5-42ED-B50F-53A0497F75D6}" type="pres">
      <dgm:prSet presAssocID="{454137AF-DBA4-456E-A5FB-52165052D86E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A69EBFF-CC7C-41FA-8C70-036BAAFD0270}" type="pres">
      <dgm:prSet presAssocID="{454137AF-DBA4-456E-A5FB-52165052D86E}" presName="hierChild2" presStyleCnt="0"/>
      <dgm:spPr/>
      <dgm:t>
        <a:bodyPr/>
        <a:lstStyle/>
        <a:p>
          <a:endParaRPr lang="zh-CN" altLang="en-US"/>
        </a:p>
      </dgm:t>
    </dgm:pt>
    <dgm:pt modelId="{81211B1E-3AEC-4F11-A85B-1379E5106F65}" type="pres">
      <dgm:prSet presAssocID="{454137AF-DBA4-456E-A5FB-52165052D86E}" presName="hierChild3" presStyleCnt="0"/>
      <dgm:spPr/>
      <dgm:t>
        <a:bodyPr/>
        <a:lstStyle/>
        <a:p>
          <a:endParaRPr lang="zh-CN" altLang="en-US"/>
        </a:p>
      </dgm:t>
    </dgm:pt>
    <dgm:pt modelId="{E2FE2ED4-AC8D-4623-BB7C-5291A67B4A11}" type="pres">
      <dgm:prSet presAssocID="{12B3A92B-0596-44F2-8804-2787021F82EF}" presName="hierRoot1" presStyleCnt="0">
        <dgm:presLayoutVars>
          <dgm:hierBranch val="init"/>
        </dgm:presLayoutVars>
      </dgm:prSet>
      <dgm:spPr/>
    </dgm:pt>
    <dgm:pt modelId="{849E212A-8EF4-4D1A-8492-B23ADE0E8ABE}" type="pres">
      <dgm:prSet presAssocID="{12B3A92B-0596-44F2-8804-2787021F82EF}" presName="rootComposite1" presStyleCnt="0"/>
      <dgm:spPr/>
    </dgm:pt>
    <dgm:pt modelId="{5D17A7F1-58C9-43AF-9F46-CDAF77D7F127}" type="pres">
      <dgm:prSet presAssocID="{12B3A92B-0596-44F2-8804-2787021F82EF}" presName="rootText1" presStyleLbl="node0" presStyleIdx="3" presStyleCnt="6" custLinFactX="-200000" custLinFactY="181734" custLinFactNeighborX="-278589" custLinFactNeighborY="2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7B8250-DBAE-4E26-9772-EFEC98F8B9AC}" type="pres">
      <dgm:prSet presAssocID="{12B3A92B-0596-44F2-8804-2787021F82E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70A8A10-C196-47F0-987C-C51877934089}" type="pres">
      <dgm:prSet presAssocID="{12B3A92B-0596-44F2-8804-2787021F82EF}" presName="hierChild2" presStyleCnt="0"/>
      <dgm:spPr/>
    </dgm:pt>
    <dgm:pt modelId="{94FB55BE-433D-44DF-8DE4-5E53699EC1D2}" type="pres">
      <dgm:prSet presAssocID="{12B3A92B-0596-44F2-8804-2787021F82EF}" presName="hierChild3" presStyleCnt="0"/>
      <dgm:spPr/>
    </dgm:pt>
    <dgm:pt modelId="{D4503FA3-BC6C-4B71-8D55-069386622146}" type="pres">
      <dgm:prSet presAssocID="{FC8DC23D-FAD8-4B0E-A11C-704ABA13E783}" presName="hierRoot1" presStyleCnt="0">
        <dgm:presLayoutVars>
          <dgm:hierBranch val="init"/>
        </dgm:presLayoutVars>
      </dgm:prSet>
      <dgm:spPr/>
    </dgm:pt>
    <dgm:pt modelId="{266DA2B0-EEBD-406C-BDA5-C318B5D01709}" type="pres">
      <dgm:prSet presAssocID="{FC8DC23D-FAD8-4B0E-A11C-704ABA13E783}" presName="rootComposite1" presStyleCnt="0"/>
      <dgm:spPr/>
    </dgm:pt>
    <dgm:pt modelId="{B500E154-4A30-4565-9154-3DD7F51EB207}" type="pres">
      <dgm:prSet presAssocID="{FC8DC23D-FAD8-4B0E-A11C-704ABA13E783}" presName="rootText1" presStyleLbl="node0" presStyleIdx="4" presStyleCnt="6" custLinFactX="-200000" custLinFactY="181734" custLinFactNeighborX="-275604" custLinFactNeighborY="2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A22847-390A-4578-A990-0A6BB05C24FC}" type="pres">
      <dgm:prSet presAssocID="{FC8DC23D-FAD8-4B0E-A11C-704ABA13E78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7410AD8-6F97-44E5-9A1C-64C9A824BCAB}" type="pres">
      <dgm:prSet presAssocID="{FC8DC23D-FAD8-4B0E-A11C-704ABA13E783}" presName="hierChild2" presStyleCnt="0"/>
      <dgm:spPr/>
    </dgm:pt>
    <dgm:pt modelId="{D8789640-8886-4D1C-8232-0F58D8FDB2E6}" type="pres">
      <dgm:prSet presAssocID="{FC8DC23D-FAD8-4B0E-A11C-704ABA13E783}" presName="hierChild3" presStyleCnt="0"/>
      <dgm:spPr/>
    </dgm:pt>
    <dgm:pt modelId="{0B1BDE32-F72C-46D6-9119-963B2693308E}" type="pres">
      <dgm:prSet presAssocID="{EC922DED-81B6-415A-8E76-1810958EA02F}" presName="hierRoot1" presStyleCnt="0">
        <dgm:presLayoutVars>
          <dgm:hierBranch val="init"/>
        </dgm:presLayoutVars>
      </dgm:prSet>
      <dgm:spPr/>
    </dgm:pt>
    <dgm:pt modelId="{7ED8C48F-16B9-45A7-BBFF-E5170A6684E2}" type="pres">
      <dgm:prSet presAssocID="{EC922DED-81B6-415A-8E76-1810958EA02F}" presName="rootComposite1" presStyleCnt="0"/>
      <dgm:spPr/>
    </dgm:pt>
    <dgm:pt modelId="{8F1C533B-B46F-49BA-9062-EE9F4CEC4FDC}" type="pres">
      <dgm:prSet presAssocID="{EC922DED-81B6-415A-8E76-1810958EA02F}" presName="rootText1" presStyleLbl="node0" presStyleIdx="5" presStyleCnt="6" custLinFactX="-200000" custLinFactY="181734" custLinFactNeighborX="-278287" custLinFactNeighborY="2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846E64-5AE0-41B9-8087-8A2FA68FE188}" type="pres">
      <dgm:prSet presAssocID="{EC922DED-81B6-415A-8E76-1810958EA02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59DA04B5-04D6-40BA-83F5-ECE3BFFD4664}" type="pres">
      <dgm:prSet presAssocID="{EC922DED-81B6-415A-8E76-1810958EA02F}" presName="hierChild2" presStyleCnt="0"/>
      <dgm:spPr/>
    </dgm:pt>
    <dgm:pt modelId="{85DA1B7A-4F8D-47D6-9356-278434BACC94}" type="pres">
      <dgm:prSet presAssocID="{EC922DED-81B6-415A-8E76-1810958EA02F}" presName="hierChild3" presStyleCnt="0"/>
      <dgm:spPr/>
    </dgm:pt>
  </dgm:ptLst>
  <dgm:cxnLst>
    <dgm:cxn modelId="{37D2E16E-3AD5-4DC5-899F-4D88897612EC}" srcId="{76385D75-C9B1-4544-8F71-1639661C4E75}" destId="{454137AF-DBA4-456E-A5FB-52165052D86E}" srcOrd="2" destOrd="0" parTransId="{43730F79-32D2-44F9-9BA9-6685ABBFD3F7}" sibTransId="{FD04FEBF-78CB-440F-9020-E2F76229A373}"/>
    <dgm:cxn modelId="{92BEA19D-FC75-4785-8AC1-FC8B9676DA86}" type="presOf" srcId="{50EDB11F-725A-42EA-BAE5-12943D52EF49}" destId="{3F5FD07D-42DF-4E2A-8960-82AB12B0AC67}" srcOrd="0" destOrd="0" presId="urn:microsoft.com/office/officeart/2005/8/layout/orgChart1"/>
    <dgm:cxn modelId="{CF4B2138-DF89-4EAC-825F-587DB008CDD1}" srcId="{625E1813-8320-4F86-9176-E95A4E568ECA}" destId="{E7550C63-752C-4F32-B72B-3D20187F72D7}" srcOrd="1" destOrd="0" parTransId="{50EDB11F-725A-42EA-BAE5-12943D52EF49}" sibTransId="{3E5B59A1-1503-439B-BB14-E8AEF9CD0145}"/>
    <dgm:cxn modelId="{BD7A0004-CECB-4465-905F-CAE9BA68FAC4}" type="presOf" srcId="{FC8DC23D-FAD8-4B0E-A11C-704ABA13E783}" destId="{B500E154-4A30-4565-9154-3DD7F51EB207}" srcOrd="0" destOrd="0" presId="urn:microsoft.com/office/officeart/2005/8/layout/orgChart1"/>
    <dgm:cxn modelId="{AA87F0FD-CCAC-4F30-88E7-2706D2959629}" type="presOf" srcId="{DC39C4A2-CEC5-4486-AD28-F16A6B394540}" destId="{0AC9E16B-2CE6-4809-8217-19DFB40B1A81}" srcOrd="0" destOrd="0" presId="urn:microsoft.com/office/officeart/2005/8/layout/orgChart1"/>
    <dgm:cxn modelId="{3C0A4ED2-0280-41ED-BDFD-E84E7CF00B17}" type="presOf" srcId="{454137AF-DBA4-456E-A5FB-52165052D86E}" destId="{BCD59B85-929A-416E-82C7-340371790CF6}" srcOrd="0" destOrd="0" presId="urn:microsoft.com/office/officeart/2005/8/layout/orgChart1"/>
    <dgm:cxn modelId="{71DA004D-748E-46EB-8A34-7E3EA87B66E7}" type="presOf" srcId="{C376FD7B-9B0A-4B0B-B893-3256FFA0A437}" destId="{4E61A7A0-EC43-4779-9D2F-DC7B234AD17B}" srcOrd="0" destOrd="0" presId="urn:microsoft.com/office/officeart/2005/8/layout/orgChart1"/>
    <dgm:cxn modelId="{6457D9AB-B01B-4304-A093-7DF7F5E09B6C}" srcId="{625E1813-8320-4F86-9176-E95A4E568ECA}" destId="{C376FD7B-9B0A-4B0B-B893-3256FFA0A437}" srcOrd="0" destOrd="0" parTransId="{FC1D6D1D-3D7F-40BE-9F30-9C9276FA8C77}" sibTransId="{76054F50-F2CE-4BC6-8A33-9E8666A1E00C}"/>
    <dgm:cxn modelId="{6AD4CE4E-FFBB-4B46-94FF-E9CE30AD9CD7}" srcId="{76385D75-C9B1-4544-8F71-1639661C4E75}" destId="{406428C8-D66B-4BFD-9E18-B407F423DAAA}" srcOrd="1" destOrd="0" parTransId="{9CCCA5F1-BC67-420D-8B18-BBAB1F0F406F}" sibTransId="{AEB8D5A9-B610-4390-A549-F9E92671A5B7}"/>
    <dgm:cxn modelId="{07C8C05D-03E5-4A21-9656-22D5446F3053}" type="presOf" srcId="{406428C8-D66B-4BFD-9E18-B407F423DAAA}" destId="{8767C443-7432-40AE-B963-A460C54D7F3F}" srcOrd="1" destOrd="0" presId="urn:microsoft.com/office/officeart/2005/8/layout/orgChart1"/>
    <dgm:cxn modelId="{51794AE8-2A78-44B0-9D7B-6AAFE7DF7F8A}" type="presOf" srcId="{625E1813-8320-4F86-9176-E95A4E568ECA}" destId="{FFB1661A-2C56-487F-8170-05B3766DF367}" srcOrd="0" destOrd="0" presId="urn:microsoft.com/office/officeart/2005/8/layout/orgChart1"/>
    <dgm:cxn modelId="{95DD2653-8B69-4BBE-8269-B5F82C4131CC}" type="presOf" srcId="{406428C8-D66B-4BFD-9E18-B407F423DAAA}" destId="{84E6A791-1DF4-4005-BDE8-B731A910DBFB}" srcOrd="0" destOrd="0" presId="urn:microsoft.com/office/officeart/2005/8/layout/orgChart1"/>
    <dgm:cxn modelId="{54731B8F-6344-44BA-8653-BE9D4433EB6F}" type="presOf" srcId="{12B3A92B-0596-44F2-8804-2787021F82EF}" destId="{5D17A7F1-58C9-43AF-9F46-CDAF77D7F127}" srcOrd="0" destOrd="0" presId="urn:microsoft.com/office/officeart/2005/8/layout/orgChart1"/>
    <dgm:cxn modelId="{42658CF7-0E61-47A1-8439-F837EF9EA1BF}" srcId="{76385D75-C9B1-4544-8F71-1639661C4E75}" destId="{FC8DC23D-FAD8-4B0E-A11C-704ABA13E783}" srcOrd="4" destOrd="0" parTransId="{8F18AF18-5C1E-4197-81A7-909A33C8B116}" sibTransId="{135538B8-3C25-43EB-BE42-A827FE46ABD0}"/>
    <dgm:cxn modelId="{8148D34C-628D-496A-A829-056D68A05BA2}" type="presOf" srcId="{C376FD7B-9B0A-4B0B-B893-3256FFA0A437}" destId="{BC92A765-4776-4D76-A8BB-129DEF49EE9F}" srcOrd="1" destOrd="0" presId="urn:microsoft.com/office/officeart/2005/8/layout/orgChart1"/>
    <dgm:cxn modelId="{CAAD4310-84A1-4182-85D3-55D9F69AB7B9}" srcId="{76385D75-C9B1-4544-8F71-1639661C4E75}" destId="{625E1813-8320-4F86-9176-E95A4E568ECA}" srcOrd="0" destOrd="0" parTransId="{6B8C65CE-6C87-49E9-9AD2-4C14BC7034E2}" sibTransId="{E4ADBC82-6EDD-4E4A-A9CB-F7D1F62E71CD}"/>
    <dgm:cxn modelId="{2393DC97-D8CB-4580-AB98-1A0EA087E6DC}" type="presOf" srcId="{09CA7EAE-D905-4E1E-96C2-41A066E252CF}" destId="{5E34E23F-0ABB-469B-9B10-3E53D58D94BF}" srcOrd="0" destOrd="0" presId="urn:microsoft.com/office/officeart/2005/8/layout/orgChart1"/>
    <dgm:cxn modelId="{6C3B9EA1-E361-4D7B-AAE8-3F22B8A85F6D}" type="presOf" srcId="{EC922DED-81B6-415A-8E76-1810958EA02F}" destId="{9C846E64-5AE0-41B9-8087-8A2FA68FE188}" srcOrd="1" destOrd="0" presId="urn:microsoft.com/office/officeart/2005/8/layout/orgChart1"/>
    <dgm:cxn modelId="{1B38B9B4-6956-4C21-A104-DE98A5E41520}" type="presOf" srcId="{625E1813-8320-4F86-9176-E95A4E568ECA}" destId="{9E933678-7692-4F27-8965-0F03E11EE67F}" srcOrd="1" destOrd="0" presId="urn:microsoft.com/office/officeart/2005/8/layout/orgChart1"/>
    <dgm:cxn modelId="{EB38AD5E-C50F-42DA-A4F4-EF75EE1897D9}" type="presOf" srcId="{FC8DC23D-FAD8-4B0E-A11C-704ABA13E783}" destId="{BCA22847-390A-4578-A990-0A6BB05C24FC}" srcOrd="1" destOrd="0" presId="urn:microsoft.com/office/officeart/2005/8/layout/orgChart1"/>
    <dgm:cxn modelId="{9FB16E07-6880-489C-B978-B0EE47C1FA3E}" type="presOf" srcId="{E7550C63-752C-4F32-B72B-3D20187F72D7}" destId="{82BFC021-CAC4-4DF3-91F9-D3390BD0C0F8}" srcOrd="1" destOrd="0" presId="urn:microsoft.com/office/officeart/2005/8/layout/orgChart1"/>
    <dgm:cxn modelId="{84B2D446-49A1-49F3-B141-C14C6F108715}" type="presOf" srcId="{12B3A92B-0596-44F2-8804-2787021F82EF}" destId="{D37B8250-DBAE-4E26-9772-EFEC98F8B9AC}" srcOrd="1" destOrd="0" presId="urn:microsoft.com/office/officeart/2005/8/layout/orgChart1"/>
    <dgm:cxn modelId="{E32D7CBE-C154-472D-A231-4E0ADC179C4D}" srcId="{625E1813-8320-4F86-9176-E95A4E568ECA}" destId="{DC39C4A2-CEC5-4486-AD28-F16A6B394540}" srcOrd="2" destOrd="0" parTransId="{09CA7EAE-D905-4E1E-96C2-41A066E252CF}" sibTransId="{346F4DA3-2FA2-4F40-99CC-E1BE079CE5E9}"/>
    <dgm:cxn modelId="{B66FD01E-8D7C-4F97-AB67-E62C0A2BB16F}" srcId="{76385D75-C9B1-4544-8F71-1639661C4E75}" destId="{12B3A92B-0596-44F2-8804-2787021F82EF}" srcOrd="3" destOrd="0" parTransId="{B220392C-6767-4460-9D9F-B647E37F56BD}" sibTransId="{87F6D342-84D9-4FF8-B18B-D9E02B819206}"/>
    <dgm:cxn modelId="{7BD9A34B-83B7-4E59-BC8B-A36739D25E0C}" type="presOf" srcId="{E7550C63-752C-4F32-B72B-3D20187F72D7}" destId="{5B31EB53-8A55-42D8-B46A-BA5ABE9EEFBA}" srcOrd="0" destOrd="0" presId="urn:microsoft.com/office/officeart/2005/8/layout/orgChart1"/>
    <dgm:cxn modelId="{E06B6214-7B08-4491-B479-98D9B69FDE52}" type="presOf" srcId="{DC39C4A2-CEC5-4486-AD28-F16A6B394540}" destId="{628E7006-E5BE-4E26-9C45-A528FC787538}" srcOrd="1" destOrd="0" presId="urn:microsoft.com/office/officeart/2005/8/layout/orgChart1"/>
    <dgm:cxn modelId="{D0D81502-1EFD-4498-970E-45BB2E6F99E4}" type="presOf" srcId="{FC1D6D1D-3D7F-40BE-9F30-9C9276FA8C77}" destId="{DC2F233D-63D6-486F-8E44-1CD708B6F21A}" srcOrd="0" destOrd="0" presId="urn:microsoft.com/office/officeart/2005/8/layout/orgChart1"/>
    <dgm:cxn modelId="{579006B7-17B0-45DA-A3C8-F8134ECC9AC4}" srcId="{76385D75-C9B1-4544-8F71-1639661C4E75}" destId="{EC922DED-81B6-415A-8E76-1810958EA02F}" srcOrd="5" destOrd="0" parTransId="{0ED5D7DF-E4DF-460B-8D8C-00025F83E0A4}" sibTransId="{7804875A-D96B-4C39-8A1D-9CA88FD8181A}"/>
    <dgm:cxn modelId="{17868938-86F8-48CF-8B55-9A206DC93D7D}" type="presOf" srcId="{EC922DED-81B6-415A-8E76-1810958EA02F}" destId="{8F1C533B-B46F-49BA-9062-EE9F4CEC4FDC}" srcOrd="0" destOrd="0" presId="urn:microsoft.com/office/officeart/2005/8/layout/orgChart1"/>
    <dgm:cxn modelId="{9856DCF6-FEA5-4895-B551-6AB7F227B199}" type="presOf" srcId="{454137AF-DBA4-456E-A5FB-52165052D86E}" destId="{0B607B67-60E5-42ED-B50F-53A0497F75D6}" srcOrd="1" destOrd="0" presId="urn:microsoft.com/office/officeart/2005/8/layout/orgChart1"/>
    <dgm:cxn modelId="{A60AE279-835D-4B3E-9D37-9C35D78CC525}" type="presOf" srcId="{76385D75-C9B1-4544-8F71-1639661C4E75}" destId="{0D59D113-DAA4-4F12-9375-9112A02D8363}" srcOrd="0" destOrd="0" presId="urn:microsoft.com/office/officeart/2005/8/layout/orgChart1"/>
    <dgm:cxn modelId="{CC7C066F-75ED-48B4-B1BB-6B9A4B39F559}" type="presParOf" srcId="{0D59D113-DAA4-4F12-9375-9112A02D8363}" destId="{0045F13A-5381-45BB-985B-A77332925953}" srcOrd="0" destOrd="0" presId="urn:microsoft.com/office/officeart/2005/8/layout/orgChart1"/>
    <dgm:cxn modelId="{0DDF2478-D255-4921-B79C-A877EDF32D35}" type="presParOf" srcId="{0045F13A-5381-45BB-985B-A77332925953}" destId="{610ABFB7-5CB7-4103-AEC3-0E673CF9FDB6}" srcOrd="0" destOrd="0" presId="urn:microsoft.com/office/officeart/2005/8/layout/orgChart1"/>
    <dgm:cxn modelId="{8061DAFF-0BDD-4CFC-AA97-2CCF577A2634}" type="presParOf" srcId="{610ABFB7-5CB7-4103-AEC3-0E673CF9FDB6}" destId="{FFB1661A-2C56-487F-8170-05B3766DF367}" srcOrd="0" destOrd="0" presId="urn:microsoft.com/office/officeart/2005/8/layout/orgChart1"/>
    <dgm:cxn modelId="{CD68F14F-D89F-4029-A389-186770B1B0B7}" type="presParOf" srcId="{610ABFB7-5CB7-4103-AEC3-0E673CF9FDB6}" destId="{9E933678-7692-4F27-8965-0F03E11EE67F}" srcOrd="1" destOrd="0" presId="urn:microsoft.com/office/officeart/2005/8/layout/orgChart1"/>
    <dgm:cxn modelId="{0B2B1859-8EE9-48B9-95CC-652150A0BE00}" type="presParOf" srcId="{0045F13A-5381-45BB-985B-A77332925953}" destId="{106F0C7B-B2BE-4E12-8768-58BEFB848CAB}" srcOrd="1" destOrd="0" presId="urn:microsoft.com/office/officeart/2005/8/layout/orgChart1"/>
    <dgm:cxn modelId="{17209E0E-5280-4F1A-8220-4897BF9A83CF}" type="presParOf" srcId="{106F0C7B-B2BE-4E12-8768-58BEFB848CAB}" destId="{DC2F233D-63D6-486F-8E44-1CD708B6F21A}" srcOrd="0" destOrd="0" presId="urn:microsoft.com/office/officeart/2005/8/layout/orgChart1"/>
    <dgm:cxn modelId="{166D4247-DE87-4369-B3A1-56DEF211807E}" type="presParOf" srcId="{106F0C7B-B2BE-4E12-8768-58BEFB848CAB}" destId="{9B8E37EC-678B-4374-B161-D311862D1245}" srcOrd="1" destOrd="0" presId="urn:microsoft.com/office/officeart/2005/8/layout/orgChart1"/>
    <dgm:cxn modelId="{874DFAD7-A575-4365-A85C-1ACFFD8A1F22}" type="presParOf" srcId="{9B8E37EC-678B-4374-B161-D311862D1245}" destId="{059218FA-1068-4477-BFF6-6C17D8D00FB9}" srcOrd="0" destOrd="0" presId="urn:microsoft.com/office/officeart/2005/8/layout/orgChart1"/>
    <dgm:cxn modelId="{6356C704-1F46-45F6-9D52-64F53C5FE3FF}" type="presParOf" srcId="{059218FA-1068-4477-BFF6-6C17D8D00FB9}" destId="{4E61A7A0-EC43-4779-9D2F-DC7B234AD17B}" srcOrd="0" destOrd="0" presId="urn:microsoft.com/office/officeart/2005/8/layout/orgChart1"/>
    <dgm:cxn modelId="{69BEE975-62E8-4AE1-898B-C2F28706F306}" type="presParOf" srcId="{059218FA-1068-4477-BFF6-6C17D8D00FB9}" destId="{BC92A765-4776-4D76-A8BB-129DEF49EE9F}" srcOrd="1" destOrd="0" presId="urn:microsoft.com/office/officeart/2005/8/layout/orgChart1"/>
    <dgm:cxn modelId="{9DB193F1-0164-4B28-84A1-6A86A995B4AA}" type="presParOf" srcId="{9B8E37EC-678B-4374-B161-D311862D1245}" destId="{2B92E1A8-BEA9-43B1-8EB8-B34DB243BCC9}" srcOrd="1" destOrd="0" presId="urn:microsoft.com/office/officeart/2005/8/layout/orgChart1"/>
    <dgm:cxn modelId="{C6F969D8-29F7-4F4C-81AC-76775D39A53A}" type="presParOf" srcId="{9B8E37EC-678B-4374-B161-D311862D1245}" destId="{7740E6CE-DF5F-479E-9669-5915CA750D13}" srcOrd="2" destOrd="0" presId="urn:microsoft.com/office/officeart/2005/8/layout/orgChart1"/>
    <dgm:cxn modelId="{73BCFD15-81EA-415B-8DAA-00DD710AA917}" type="presParOf" srcId="{106F0C7B-B2BE-4E12-8768-58BEFB848CAB}" destId="{3F5FD07D-42DF-4E2A-8960-82AB12B0AC67}" srcOrd="2" destOrd="0" presId="urn:microsoft.com/office/officeart/2005/8/layout/orgChart1"/>
    <dgm:cxn modelId="{69B21EF3-7257-4DE2-8D3C-44EEBC7E7961}" type="presParOf" srcId="{106F0C7B-B2BE-4E12-8768-58BEFB848CAB}" destId="{B43904B5-58A5-481C-B320-AB1F1874E152}" srcOrd="3" destOrd="0" presId="urn:microsoft.com/office/officeart/2005/8/layout/orgChart1"/>
    <dgm:cxn modelId="{73719666-C35E-45BE-9F64-00D689802021}" type="presParOf" srcId="{B43904B5-58A5-481C-B320-AB1F1874E152}" destId="{DD0EE246-8A26-4CC5-9705-D3378C72122D}" srcOrd="0" destOrd="0" presId="urn:microsoft.com/office/officeart/2005/8/layout/orgChart1"/>
    <dgm:cxn modelId="{72179647-1747-46C7-9987-7262FD64D669}" type="presParOf" srcId="{DD0EE246-8A26-4CC5-9705-D3378C72122D}" destId="{5B31EB53-8A55-42D8-B46A-BA5ABE9EEFBA}" srcOrd="0" destOrd="0" presId="urn:microsoft.com/office/officeart/2005/8/layout/orgChart1"/>
    <dgm:cxn modelId="{692A0317-3991-4FB8-8473-58D4AC1A4348}" type="presParOf" srcId="{DD0EE246-8A26-4CC5-9705-D3378C72122D}" destId="{82BFC021-CAC4-4DF3-91F9-D3390BD0C0F8}" srcOrd="1" destOrd="0" presId="urn:microsoft.com/office/officeart/2005/8/layout/orgChart1"/>
    <dgm:cxn modelId="{0056E67F-85D4-48FB-8C86-413979E77669}" type="presParOf" srcId="{B43904B5-58A5-481C-B320-AB1F1874E152}" destId="{9FE9DAF6-DEDB-465F-88BA-0F4AE569F434}" srcOrd="1" destOrd="0" presId="urn:microsoft.com/office/officeart/2005/8/layout/orgChart1"/>
    <dgm:cxn modelId="{5D38CBCA-FCB7-452E-91E3-FCA7DAAC6E4B}" type="presParOf" srcId="{B43904B5-58A5-481C-B320-AB1F1874E152}" destId="{68A24AEF-07B4-4BED-A240-924D8915A3C1}" srcOrd="2" destOrd="0" presId="urn:microsoft.com/office/officeart/2005/8/layout/orgChart1"/>
    <dgm:cxn modelId="{A9212811-4D49-402D-B59C-6533FA318D12}" type="presParOf" srcId="{106F0C7B-B2BE-4E12-8768-58BEFB848CAB}" destId="{5E34E23F-0ABB-469B-9B10-3E53D58D94BF}" srcOrd="4" destOrd="0" presId="urn:microsoft.com/office/officeart/2005/8/layout/orgChart1"/>
    <dgm:cxn modelId="{D2476FBF-B564-4601-B248-EAC4B7262BDE}" type="presParOf" srcId="{106F0C7B-B2BE-4E12-8768-58BEFB848CAB}" destId="{C7517474-0590-4403-8769-8485A42DFE60}" srcOrd="5" destOrd="0" presId="urn:microsoft.com/office/officeart/2005/8/layout/orgChart1"/>
    <dgm:cxn modelId="{78C36F76-4AF4-4714-A66E-7DED77FAE202}" type="presParOf" srcId="{C7517474-0590-4403-8769-8485A42DFE60}" destId="{DFB027CF-A93E-4DF1-8643-23441F247835}" srcOrd="0" destOrd="0" presId="urn:microsoft.com/office/officeart/2005/8/layout/orgChart1"/>
    <dgm:cxn modelId="{49C90120-D659-4685-BBB2-55D534126EF9}" type="presParOf" srcId="{DFB027CF-A93E-4DF1-8643-23441F247835}" destId="{0AC9E16B-2CE6-4809-8217-19DFB40B1A81}" srcOrd="0" destOrd="0" presId="urn:microsoft.com/office/officeart/2005/8/layout/orgChart1"/>
    <dgm:cxn modelId="{F311776B-1D98-4F6B-AB6B-174446945374}" type="presParOf" srcId="{DFB027CF-A93E-4DF1-8643-23441F247835}" destId="{628E7006-E5BE-4E26-9C45-A528FC787538}" srcOrd="1" destOrd="0" presId="urn:microsoft.com/office/officeart/2005/8/layout/orgChart1"/>
    <dgm:cxn modelId="{F3449DED-BA60-4ED3-A03D-B09B65366335}" type="presParOf" srcId="{C7517474-0590-4403-8769-8485A42DFE60}" destId="{AD8EA580-074F-4F36-BBDE-81D6F186D746}" srcOrd="1" destOrd="0" presId="urn:microsoft.com/office/officeart/2005/8/layout/orgChart1"/>
    <dgm:cxn modelId="{B29C5834-79B8-4203-AC42-A08795EACB88}" type="presParOf" srcId="{C7517474-0590-4403-8769-8485A42DFE60}" destId="{72447490-3268-4471-8919-373E14ED2643}" srcOrd="2" destOrd="0" presId="urn:microsoft.com/office/officeart/2005/8/layout/orgChart1"/>
    <dgm:cxn modelId="{65556F0D-06B5-46D9-8391-A1E1D7D52B2C}" type="presParOf" srcId="{0045F13A-5381-45BB-985B-A77332925953}" destId="{722E3667-FC72-42D8-8198-1E30D1A74D46}" srcOrd="2" destOrd="0" presId="urn:microsoft.com/office/officeart/2005/8/layout/orgChart1"/>
    <dgm:cxn modelId="{01CF5B50-5A92-4EBE-9AC0-BC21840C0FD4}" type="presParOf" srcId="{0D59D113-DAA4-4F12-9375-9112A02D8363}" destId="{B34A4C9F-FBC6-43F0-BBA0-02B1C15AE3D6}" srcOrd="1" destOrd="0" presId="urn:microsoft.com/office/officeart/2005/8/layout/orgChart1"/>
    <dgm:cxn modelId="{F08193AD-BCC9-4DDD-BE03-199EF8F75DF7}" type="presParOf" srcId="{B34A4C9F-FBC6-43F0-BBA0-02B1C15AE3D6}" destId="{950F8C79-08B2-4477-A629-70799900DF6F}" srcOrd="0" destOrd="0" presId="urn:microsoft.com/office/officeart/2005/8/layout/orgChart1"/>
    <dgm:cxn modelId="{81353120-ABC4-4D56-A65D-961FA4526E03}" type="presParOf" srcId="{950F8C79-08B2-4477-A629-70799900DF6F}" destId="{84E6A791-1DF4-4005-BDE8-B731A910DBFB}" srcOrd="0" destOrd="0" presId="urn:microsoft.com/office/officeart/2005/8/layout/orgChart1"/>
    <dgm:cxn modelId="{C99946F3-3E7F-4980-9AC4-1EE6C8156B64}" type="presParOf" srcId="{950F8C79-08B2-4477-A629-70799900DF6F}" destId="{8767C443-7432-40AE-B963-A460C54D7F3F}" srcOrd="1" destOrd="0" presId="urn:microsoft.com/office/officeart/2005/8/layout/orgChart1"/>
    <dgm:cxn modelId="{AADAAA49-2FCA-4775-BA8D-7BEA4B0CD071}" type="presParOf" srcId="{B34A4C9F-FBC6-43F0-BBA0-02B1C15AE3D6}" destId="{8B1A15DE-A821-44E4-93C3-EC05A23F8312}" srcOrd="1" destOrd="0" presId="urn:microsoft.com/office/officeart/2005/8/layout/orgChart1"/>
    <dgm:cxn modelId="{0096D22C-C426-4B03-B1EF-62DA9CD2F6A2}" type="presParOf" srcId="{B34A4C9F-FBC6-43F0-BBA0-02B1C15AE3D6}" destId="{5EC25AAF-BFBD-4F19-90B0-CB85C56A1AFC}" srcOrd="2" destOrd="0" presId="urn:microsoft.com/office/officeart/2005/8/layout/orgChart1"/>
    <dgm:cxn modelId="{9600CF05-82D1-46F8-A29A-BA80B5714086}" type="presParOf" srcId="{0D59D113-DAA4-4F12-9375-9112A02D8363}" destId="{3214D9BA-79C1-4ABB-AED9-6642400119DE}" srcOrd="2" destOrd="0" presId="urn:microsoft.com/office/officeart/2005/8/layout/orgChart1"/>
    <dgm:cxn modelId="{E208F07B-CE16-461E-B34D-88D392191C0B}" type="presParOf" srcId="{3214D9BA-79C1-4ABB-AED9-6642400119DE}" destId="{552428AB-76C9-4B60-BA96-2E7C0CB653E3}" srcOrd="0" destOrd="0" presId="urn:microsoft.com/office/officeart/2005/8/layout/orgChart1"/>
    <dgm:cxn modelId="{90EF5465-9B4F-4E34-A24A-3D6F0FFFA570}" type="presParOf" srcId="{552428AB-76C9-4B60-BA96-2E7C0CB653E3}" destId="{BCD59B85-929A-416E-82C7-340371790CF6}" srcOrd="0" destOrd="0" presId="urn:microsoft.com/office/officeart/2005/8/layout/orgChart1"/>
    <dgm:cxn modelId="{64EA3E6B-F192-49AD-A6B8-75FD58CDF4FA}" type="presParOf" srcId="{552428AB-76C9-4B60-BA96-2E7C0CB653E3}" destId="{0B607B67-60E5-42ED-B50F-53A0497F75D6}" srcOrd="1" destOrd="0" presId="urn:microsoft.com/office/officeart/2005/8/layout/orgChart1"/>
    <dgm:cxn modelId="{F5D0F221-A633-47BD-A9B4-D363F063F0C1}" type="presParOf" srcId="{3214D9BA-79C1-4ABB-AED9-6642400119DE}" destId="{CA69EBFF-CC7C-41FA-8C70-036BAAFD0270}" srcOrd="1" destOrd="0" presId="urn:microsoft.com/office/officeart/2005/8/layout/orgChart1"/>
    <dgm:cxn modelId="{EA1CFEC4-822F-4310-B912-B2AB2CC6FAD2}" type="presParOf" srcId="{3214D9BA-79C1-4ABB-AED9-6642400119DE}" destId="{81211B1E-3AEC-4F11-A85B-1379E5106F65}" srcOrd="2" destOrd="0" presId="urn:microsoft.com/office/officeart/2005/8/layout/orgChart1"/>
    <dgm:cxn modelId="{BCE9B126-75D5-4E6B-9519-22047F35789F}" type="presParOf" srcId="{0D59D113-DAA4-4F12-9375-9112A02D8363}" destId="{E2FE2ED4-AC8D-4623-BB7C-5291A67B4A11}" srcOrd="3" destOrd="0" presId="urn:microsoft.com/office/officeart/2005/8/layout/orgChart1"/>
    <dgm:cxn modelId="{F6DB0AFA-46A0-4953-9221-BAA503C2B97E}" type="presParOf" srcId="{E2FE2ED4-AC8D-4623-BB7C-5291A67B4A11}" destId="{849E212A-8EF4-4D1A-8492-B23ADE0E8ABE}" srcOrd="0" destOrd="0" presId="urn:microsoft.com/office/officeart/2005/8/layout/orgChart1"/>
    <dgm:cxn modelId="{C3BE1F55-E48F-431F-90CC-E462C9FA80C0}" type="presParOf" srcId="{849E212A-8EF4-4D1A-8492-B23ADE0E8ABE}" destId="{5D17A7F1-58C9-43AF-9F46-CDAF77D7F127}" srcOrd="0" destOrd="0" presId="urn:microsoft.com/office/officeart/2005/8/layout/orgChart1"/>
    <dgm:cxn modelId="{FA169FE3-DC49-4F23-BD9F-F752C26EBD78}" type="presParOf" srcId="{849E212A-8EF4-4D1A-8492-B23ADE0E8ABE}" destId="{D37B8250-DBAE-4E26-9772-EFEC98F8B9AC}" srcOrd="1" destOrd="0" presId="urn:microsoft.com/office/officeart/2005/8/layout/orgChart1"/>
    <dgm:cxn modelId="{75371B88-0D29-4501-AF8F-A50D39D19EAE}" type="presParOf" srcId="{E2FE2ED4-AC8D-4623-BB7C-5291A67B4A11}" destId="{B70A8A10-C196-47F0-987C-C51877934089}" srcOrd="1" destOrd="0" presId="urn:microsoft.com/office/officeart/2005/8/layout/orgChart1"/>
    <dgm:cxn modelId="{CD93ABAC-2767-493B-B4A7-DCBEFEC2EACD}" type="presParOf" srcId="{E2FE2ED4-AC8D-4623-BB7C-5291A67B4A11}" destId="{94FB55BE-433D-44DF-8DE4-5E53699EC1D2}" srcOrd="2" destOrd="0" presId="urn:microsoft.com/office/officeart/2005/8/layout/orgChart1"/>
    <dgm:cxn modelId="{E57722B3-0E58-4AB2-BEEB-9A23D63E3954}" type="presParOf" srcId="{0D59D113-DAA4-4F12-9375-9112A02D8363}" destId="{D4503FA3-BC6C-4B71-8D55-069386622146}" srcOrd="4" destOrd="0" presId="urn:microsoft.com/office/officeart/2005/8/layout/orgChart1"/>
    <dgm:cxn modelId="{B9112BA2-9DD8-420B-8CB3-7936804B8BFB}" type="presParOf" srcId="{D4503FA3-BC6C-4B71-8D55-069386622146}" destId="{266DA2B0-EEBD-406C-BDA5-C318B5D01709}" srcOrd="0" destOrd="0" presId="urn:microsoft.com/office/officeart/2005/8/layout/orgChart1"/>
    <dgm:cxn modelId="{CC5DA07C-2D8C-4CDE-B5BD-898F5301AAC8}" type="presParOf" srcId="{266DA2B0-EEBD-406C-BDA5-C318B5D01709}" destId="{B500E154-4A30-4565-9154-3DD7F51EB207}" srcOrd="0" destOrd="0" presId="urn:microsoft.com/office/officeart/2005/8/layout/orgChart1"/>
    <dgm:cxn modelId="{B08AE032-2EA3-421B-A36B-94D79939E3ED}" type="presParOf" srcId="{266DA2B0-EEBD-406C-BDA5-C318B5D01709}" destId="{BCA22847-390A-4578-A990-0A6BB05C24FC}" srcOrd="1" destOrd="0" presId="urn:microsoft.com/office/officeart/2005/8/layout/orgChart1"/>
    <dgm:cxn modelId="{91966B86-D25F-4D51-8400-B5A5D368DF11}" type="presParOf" srcId="{D4503FA3-BC6C-4B71-8D55-069386622146}" destId="{97410AD8-6F97-44E5-9A1C-64C9A824BCAB}" srcOrd="1" destOrd="0" presId="urn:microsoft.com/office/officeart/2005/8/layout/orgChart1"/>
    <dgm:cxn modelId="{B2945D7B-5042-4845-B145-B87CDEF8BB78}" type="presParOf" srcId="{D4503FA3-BC6C-4B71-8D55-069386622146}" destId="{D8789640-8886-4D1C-8232-0F58D8FDB2E6}" srcOrd="2" destOrd="0" presId="urn:microsoft.com/office/officeart/2005/8/layout/orgChart1"/>
    <dgm:cxn modelId="{A2C04CB8-CBBF-4A9E-93B0-5F801FAF30B9}" type="presParOf" srcId="{0D59D113-DAA4-4F12-9375-9112A02D8363}" destId="{0B1BDE32-F72C-46D6-9119-963B2693308E}" srcOrd="5" destOrd="0" presId="urn:microsoft.com/office/officeart/2005/8/layout/orgChart1"/>
    <dgm:cxn modelId="{F8061846-77BB-49BA-88D0-5F4A2CC55FBB}" type="presParOf" srcId="{0B1BDE32-F72C-46D6-9119-963B2693308E}" destId="{7ED8C48F-16B9-45A7-BBFF-E5170A6684E2}" srcOrd="0" destOrd="0" presId="urn:microsoft.com/office/officeart/2005/8/layout/orgChart1"/>
    <dgm:cxn modelId="{3A513432-7E3D-4B29-A6A9-3B3D6A77D5DF}" type="presParOf" srcId="{7ED8C48F-16B9-45A7-BBFF-E5170A6684E2}" destId="{8F1C533B-B46F-49BA-9062-EE9F4CEC4FDC}" srcOrd="0" destOrd="0" presId="urn:microsoft.com/office/officeart/2005/8/layout/orgChart1"/>
    <dgm:cxn modelId="{6762C1EE-5238-474C-8289-17CCE4CD6995}" type="presParOf" srcId="{7ED8C48F-16B9-45A7-BBFF-E5170A6684E2}" destId="{9C846E64-5AE0-41B9-8087-8A2FA68FE188}" srcOrd="1" destOrd="0" presId="urn:microsoft.com/office/officeart/2005/8/layout/orgChart1"/>
    <dgm:cxn modelId="{11DB128A-3101-402E-B930-32B445BB2C2E}" type="presParOf" srcId="{0B1BDE32-F72C-46D6-9119-963B2693308E}" destId="{59DA04B5-04D6-40BA-83F5-ECE3BFFD4664}" srcOrd="1" destOrd="0" presId="urn:microsoft.com/office/officeart/2005/8/layout/orgChart1"/>
    <dgm:cxn modelId="{357E4334-887F-42B9-BE0E-327918766FEB}" type="presParOf" srcId="{0B1BDE32-F72C-46D6-9119-963B2693308E}" destId="{85DA1B7A-4F8D-47D6-9356-278434BACC94}" srcOrd="2" destOrd="0" presId="urn:microsoft.com/office/officeart/2005/8/layout/orgChart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DCBB51-1755-46C5-A782-A9C6E939B5E4}" type="doc">
      <dgm:prSet loTypeId="urn:microsoft.com/office/officeart/2005/8/layout/cycle1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7EFF2BDC-B059-4163-9FC5-87D054272702}">
      <dgm:prSet phldrT="[文本]"/>
      <dgm:spPr/>
      <dgm:t>
        <a:bodyPr/>
        <a:lstStyle/>
        <a:p>
          <a:r>
            <a:rPr lang="en-US" altLang="zh-CN" dirty="0" smtClean="0"/>
            <a:t>Q&amp;A</a:t>
          </a:r>
          <a:endParaRPr lang="zh-CN" altLang="en-US" dirty="0"/>
        </a:p>
      </dgm:t>
    </dgm:pt>
    <dgm:pt modelId="{DEA0B6B7-A5F0-4820-BB95-9C66D935D321}" type="parTrans" cxnId="{583C470C-C8C7-4280-B73E-86B01D379C99}">
      <dgm:prSet/>
      <dgm:spPr/>
      <dgm:t>
        <a:bodyPr/>
        <a:lstStyle/>
        <a:p>
          <a:endParaRPr lang="zh-CN" altLang="en-US"/>
        </a:p>
      </dgm:t>
    </dgm:pt>
    <dgm:pt modelId="{318B6B5B-AAC2-4D94-ADF3-4B717DE05026}" type="sibTrans" cxnId="{583C470C-C8C7-4280-B73E-86B01D379C99}">
      <dgm:prSet/>
      <dgm:spPr/>
      <dgm:t>
        <a:bodyPr/>
        <a:lstStyle/>
        <a:p>
          <a:endParaRPr lang="zh-CN" altLang="en-US"/>
        </a:p>
      </dgm:t>
    </dgm:pt>
    <dgm:pt modelId="{FC7A8569-5604-47C9-BDF8-5A3BE2573122}">
      <dgm:prSet phldrT="[文本]"/>
      <dgm:spPr/>
      <dgm:t>
        <a:bodyPr/>
        <a:lstStyle/>
        <a:p>
          <a:r>
            <a:rPr lang="en-US" altLang="zh-CN" dirty="0" smtClean="0"/>
            <a:t>WIKI</a:t>
          </a:r>
          <a:endParaRPr lang="zh-CN" altLang="en-US" dirty="0"/>
        </a:p>
      </dgm:t>
    </dgm:pt>
    <dgm:pt modelId="{06FE8A8A-72DB-4BFF-95A8-C2F842BC4B68}" type="parTrans" cxnId="{DD680F34-048C-4058-A965-CFA8C0D98219}">
      <dgm:prSet/>
      <dgm:spPr/>
      <dgm:t>
        <a:bodyPr/>
        <a:lstStyle/>
        <a:p>
          <a:endParaRPr lang="zh-CN" altLang="en-US"/>
        </a:p>
      </dgm:t>
    </dgm:pt>
    <dgm:pt modelId="{65B4B79C-DB22-4B80-9EC4-456E2914550E}" type="sibTrans" cxnId="{DD680F34-048C-4058-A965-CFA8C0D98219}">
      <dgm:prSet/>
      <dgm:spPr/>
      <dgm:t>
        <a:bodyPr/>
        <a:lstStyle/>
        <a:p>
          <a:endParaRPr lang="zh-CN" altLang="en-US"/>
        </a:p>
      </dgm:t>
    </dgm:pt>
    <dgm:pt modelId="{0C243D12-A2D6-4100-9BCD-09AE0751C16C}" type="pres">
      <dgm:prSet presAssocID="{97DCBB51-1755-46C5-A782-A9C6E939B5E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C718D2-D07C-43B8-AE55-2CF804041058}" type="pres">
      <dgm:prSet presAssocID="{7EFF2BDC-B059-4163-9FC5-87D054272702}" presName="dummy" presStyleCnt="0"/>
      <dgm:spPr/>
    </dgm:pt>
    <dgm:pt modelId="{AF080544-7ACC-43C6-9B4C-4EF477465D46}" type="pres">
      <dgm:prSet presAssocID="{7EFF2BDC-B059-4163-9FC5-87D054272702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8FC90D-6EAF-40C3-9841-26A0BFA2B359}" type="pres">
      <dgm:prSet presAssocID="{318B6B5B-AAC2-4D94-ADF3-4B717DE05026}" presName="sibTrans" presStyleLbl="node1" presStyleIdx="0" presStyleCnt="2"/>
      <dgm:spPr/>
      <dgm:t>
        <a:bodyPr/>
        <a:lstStyle/>
        <a:p>
          <a:endParaRPr lang="zh-CN" altLang="en-US"/>
        </a:p>
      </dgm:t>
    </dgm:pt>
    <dgm:pt modelId="{37688753-4D1D-4F7C-8944-E16BE929FE73}" type="pres">
      <dgm:prSet presAssocID="{FC7A8569-5604-47C9-BDF8-5A3BE2573122}" presName="dummy" presStyleCnt="0"/>
      <dgm:spPr/>
    </dgm:pt>
    <dgm:pt modelId="{8027ABA7-F996-4597-B104-B95039C7BF8E}" type="pres">
      <dgm:prSet presAssocID="{FC7A8569-5604-47C9-BDF8-5A3BE2573122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FEA28F-B490-4F61-A7A3-70BAE9756556}" type="pres">
      <dgm:prSet presAssocID="{65B4B79C-DB22-4B80-9EC4-456E2914550E}" presName="sibTrans" presStyleLbl="node1" presStyleIdx="1" presStyleCnt="2"/>
      <dgm:spPr/>
      <dgm:t>
        <a:bodyPr/>
        <a:lstStyle/>
        <a:p>
          <a:endParaRPr lang="zh-CN" altLang="en-US"/>
        </a:p>
      </dgm:t>
    </dgm:pt>
  </dgm:ptLst>
  <dgm:cxnLst>
    <dgm:cxn modelId="{128941C6-E59B-4118-98DF-E67D8C17E7B9}" type="presOf" srcId="{FC7A8569-5604-47C9-BDF8-5A3BE2573122}" destId="{8027ABA7-F996-4597-B104-B95039C7BF8E}" srcOrd="0" destOrd="0" presId="urn:microsoft.com/office/officeart/2005/8/layout/cycle1"/>
    <dgm:cxn modelId="{DD680F34-048C-4058-A965-CFA8C0D98219}" srcId="{97DCBB51-1755-46C5-A782-A9C6E939B5E4}" destId="{FC7A8569-5604-47C9-BDF8-5A3BE2573122}" srcOrd="1" destOrd="0" parTransId="{06FE8A8A-72DB-4BFF-95A8-C2F842BC4B68}" sibTransId="{65B4B79C-DB22-4B80-9EC4-456E2914550E}"/>
    <dgm:cxn modelId="{0F20510A-7E9F-4EB1-887D-870917A494DB}" type="presOf" srcId="{97DCBB51-1755-46C5-A782-A9C6E939B5E4}" destId="{0C243D12-A2D6-4100-9BCD-09AE0751C16C}" srcOrd="0" destOrd="0" presId="urn:microsoft.com/office/officeart/2005/8/layout/cycle1"/>
    <dgm:cxn modelId="{583C470C-C8C7-4280-B73E-86B01D379C99}" srcId="{97DCBB51-1755-46C5-A782-A9C6E939B5E4}" destId="{7EFF2BDC-B059-4163-9FC5-87D054272702}" srcOrd="0" destOrd="0" parTransId="{DEA0B6B7-A5F0-4820-BB95-9C66D935D321}" sibTransId="{318B6B5B-AAC2-4D94-ADF3-4B717DE05026}"/>
    <dgm:cxn modelId="{310C0D17-A8AE-452B-8449-5192D203B453}" type="presOf" srcId="{65B4B79C-DB22-4B80-9EC4-456E2914550E}" destId="{E7FEA28F-B490-4F61-A7A3-70BAE9756556}" srcOrd="0" destOrd="0" presId="urn:microsoft.com/office/officeart/2005/8/layout/cycle1"/>
    <dgm:cxn modelId="{7322BC48-6DDE-41B8-8B48-3045C791CA86}" type="presOf" srcId="{7EFF2BDC-B059-4163-9FC5-87D054272702}" destId="{AF080544-7ACC-43C6-9B4C-4EF477465D46}" srcOrd="0" destOrd="0" presId="urn:microsoft.com/office/officeart/2005/8/layout/cycle1"/>
    <dgm:cxn modelId="{9CBFFF49-0BE1-447E-A498-B21D3CC50798}" type="presOf" srcId="{318B6B5B-AAC2-4D94-ADF3-4B717DE05026}" destId="{F78FC90D-6EAF-40C3-9841-26A0BFA2B359}" srcOrd="0" destOrd="0" presId="urn:microsoft.com/office/officeart/2005/8/layout/cycle1"/>
    <dgm:cxn modelId="{DCBFFA59-9E89-441E-9D0C-B0F7D88F9649}" type="presParOf" srcId="{0C243D12-A2D6-4100-9BCD-09AE0751C16C}" destId="{89C718D2-D07C-43B8-AE55-2CF804041058}" srcOrd="0" destOrd="0" presId="urn:microsoft.com/office/officeart/2005/8/layout/cycle1"/>
    <dgm:cxn modelId="{5F1DF4DD-E883-4567-BBCF-850C697A23DF}" type="presParOf" srcId="{0C243D12-A2D6-4100-9BCD-09AE0751C16C}" destId="{AF080544-7ACC-43C6-9B4C-4EF477465D46}" srcOrd="1" destOrd="0" presId="urn:microsoft.com/office/officeart/2005/8/layout/cycle1"/>
    <dgm:cxn modelId="{A5C4AB7E-775C-4C08-8D14-04B4132CF573}" type="presParOf" srcId="{0C243D12-A2D6-4100-9BCD-09AE0751C16C}" destId="{F78FC90D-6EAF-40C3-9841-26A0BFA2B359}" srcOrd="2" destOrd="0" presId="urn:microsoft.com/office/officeart/2005/8/layout/cycle1"/>
    <dgm:cxn modelId="{2F038E7C-EA25-4580-956A-8E0CF86EBE5E}" type="presParOf" srcId="{0C243D12-A2D6-4100-9BCD-09AE0751C16C}" destId="{37688753-4D1D-4F7C-8944-E16BE929FE73}" srcOrd="3" destOrd="0" presId="urn:microsoft.com/office/officeart/2005/8/layout/cycle1"/>
    <dgm:cxn modelId="{F91215C4-3EC6-4CA1-B45C-EA71FFCD2878}" type="presParOf" srcId="{0C243D12-A2D6-4100-9BCD-09AE0751C16C}" destId="{8027ABA7-F996-4597-B104-B95039C7BF8E}" srcOrd="4" destOrd="0" presId="urn:microsoft.com/office/officeart/2005/8/layout/cycle1"/>
    <dgm:cxn modelId="{F3A958E1-54E1-4020-91B9-4D4E5641022A}" type="presParOf" srcId="{0C243D12-A2D6-4100-9BCD-09AE0751C16C}" destId="{E7FEA28F-B490-4F61-A7A3-70BAE975655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F12312-2C63-7949-BF1B-F6F966A3FBDF}" type="doc">
      <dgm:prSet loTypeId="urn:microsoft.com/office/officeart/2005/8/layout/venn1" loCatId="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5314C61F-45C4-F048-9495-AC02A2772845}">
      <dgm:prSet/>
      <dgm:spPr/>
      <dgm:t>
        <a:bodyPr/>
        <a:lstStyle/>
        <a:p>
          <a:pPr rtl="0"/>
          <a:r>
            <a:rPr kumimoji="1" lang="en-US" dirty="0" smtClean="0"/>
            <a:t>High Extensibility</a:t>
          </a:r>
          <a:endParaRPr lang="zh-CN" altLang="en-US" dirty="0"/>
        </a:p>
      </dgm:t>
    </dgm:pt>
    <dgm:pt modelId="{9ABAAA66-6BEB-7E47-BA23-A527711E9D51}" type="parTrans" cxnId="{3937E268-A9B8-5D40-9A9E-BC2E8471046E}">
      <dgm:prSet/>
      <dgm:spPr/>
      <dgm:t>
        <a:bodyPr/>
        <a:lstStyle/>
        <a:p>
          <a:endParaRPr lang="zh-CN" altLang="en-US"/>
        </a:p>
      </dgm:t>
    </dgm:pt>
    <dgm:pt modelId="{3BE2C16A-36CE-C54D-B872-081D9DB708F5}" type="sibTrans" cxnId="{3937E268-A9B8-5D40-9A9E-BC2E8471046E}">
      <dgm:prSet/>
      <dgm:spPr/>
      <dgm:t>
        <a:bodyPr/>
        <a:lstStyle/>
        <a:p>
          <a:endParaRPr lang="zh-CN" altLang="en-US"/>
        </a:p>
      </dgm:t>
    </dgm:pt>
    <dgm:pt modelId="{8E476512-4F2F-9F46-9035-2D40E38343EE}">
      <dgm:prSet/>
      <dgm:spPr/>
      <dgm:t>
        <a:bodyPr/>
        <a:lstStyle/>
        <a:p>
          <a:pPr rtl="0"/>
          <a:r>
            <a:rPr kumimoji="1" lang="en-US" smtClean="0"/>
            <a:t>Highly structured </a:t>
          </a:r>
          <a:endParaRPr lang="en-US"/>
        </a:p>
      </dgm:t>
    </dgm:pt>
    <dgm:pt modelId="{1B463DF4-89AF-FC4E-801C-E1763112BCCC}" type="parTrans" cxnId="{932D1019-455C-D145-A17F-D65DE8347868}">
      <dgm:prSet/>
      <dgm:spPr/>
      <dgm:t>
        <a:bodyPr/>
        <a:lstStyle/>
        <a:p>
          <a:endParaRPr lang="zh-CN" altLang="en-US"/>
        </a:p>
      </dgm:t>
    </dgm:pt>
    <dgm:pt modelId="{E2FC192F-964B-AC47-8D48-C0DB38BDDAE4}" type="sibTrans" cxnId="{932D1019-455C-D145-A17F-D65DE8347868}">
      <dgm:prSet/>
      <dgm:spPr/>
      <dgm:t>
        <a:bodyPr/>
        <a:lstStyle/>
        <a:p>
          <a:endParaRPr lang="zh-CN" altLang="en-US"/>
        </a:p>
      </dgm:t>
    </dgm:pt>
    <dgm:pt modelId="{518A3462-09E5-A74E-9D80-D1273A1E5290}">
      <dgm:prSet/>
      <dgm:spPr/>
      <dgm:t>
        <a:bodyPr/>
        <a:lstStyle/>
        <a:p>
          <a:pPr rtl="0"/>
          <a:r>
            <a:rPr kumimoji="1" lang="en-US" dirty="0" smtClean="0"/>
            <a:t>Efficiency doesn’t matter</a:t>
          </a:r>
          <a:endParaRPr lang="en-US" dirty="0"/>
        </a:p>
      </dgm:t>
    </dgm:pt>
    <dgm:pt modelId="{11E41D3D-9F41-7C40-B3E2-FFCCC59F0037}" type="parTrans" cxnId="{5AD08D1F-88DB-0D4C-B775-4B9D3A0F1C3A}">
      <dgm:prSet/>
      <dgm:spPr/>
      <dgm:t>
        <a:bodyPr/>
        <a:lstStyle/>
        <a:p>
          <a:endParaRPr lang="zh-CN" altLang="en-US"/>
        </a:p>
      </dgm:t>
    </dgm:pt>
    <dgm:pt modelId="{0F579986-9137-6F4C-93BE-085EB3F54A2B}" type="sibTrans" cxnId="{5AD08D1F-88DB-0D4C-B775-4B9D3A0F1C3A}">
      <dgm:prSet/>
      <dgm:spPr/>
      <dgm:t>
        <a:bodyPr/>
        <a:lstStyle/>
        <a:p>
          <a:endParaRPr lang="zh-CN" altLang="en-US"/>
        </a:p>
      </dgm:t>
    </dgm:pt>
    <dgm:pt modelId="{D89FB826-B51F-7440-9FBF-F2118C2E92F9}" type="pres">
      <dgm:prSet presAssocID="{3FF12312-2C63-7949-BF1B-F6F966A3FBD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24EEEB-CA16-2B4F-A1AF-E67146ECBB3B}" type="pres">
      <dgm:prSet presAssocID="{5314C61F-45C4-F048-9495-AC02A2772845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6EA0004B-62E3-ED45-AEAD-722079EBA5FF}" type="pres">
      <dgm:prSet presAssocID="{5314C61F-45C4-F048-9495-AC02A277284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A23C6F-77B9-F24F-A156-A3B63EC923AE}" type="pres">
      <dgm:prSet presAssocID="{8E476512-4F2F-9F46-9035-2D40E38343EE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ED75CA49-0F1A-F747-8E6D-2B0515EF5BE4}" type="pres">
      <dgm:prSet presAssocID="{8E476512-4F2F-9F46-9035-2D40E38343E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1F6885-96D9-BA4A-8508-2C345E3AEB68}" type="pres">
      <dgm:prSet presAssocID="{518A3462-09E5-A74E-9D80-D1273A1E5290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26493CC2-053A-0D47-A80D-DB6044BA374B}" type="pres">
      <dgm:prSet presAssocID="{518A3462-09E5-A74E-9D80-D1273A1E529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8CD151C-99CD-42F7-BB86-A27658A64AE8}" type="presOf" srcId="{5314C61F-45C4-F048-9495-AC02A2772845}" destId="{6EA0004B-62E3-ED45-AEAD-722079EBA5FF}" srcOrd="1" destOrd="0" presId="urn:microsoft.com/office/officeart/2005/8/layout/venn1"/>
    <dgm:cxn modelId="{EA96835A-AD6A-4769-9253-23C3AF8FEB55}" type="presOf" srcId="{3FF12312-2C63-7949-BF1B-F6F966A3FBDF}" destId="{D89FB826-B51F-7440-9FBF-F2118C2E92F9}" srcOrd="0" destOrd="0" presId="urn:microsoft.com/office/officeart/2005/8/layout/venn1"/>
    <dgm:cxn modelId="{3937E268-A9B8-5D40-9A9E-BC2E8471046E}" srcId="{3FF12312-2C63-7949-BF1B-F6F966A3FBDF}" destId="{5314C61F-45C4-F048-9495-AC02A2772845}" srcOrd="0" destOrd="0" parTransId="{9ABAAA66-6BEB-7E47-BA23-A527711E9D51}" sibTransId="{3BE2C16A-36CE-C54D-B872-081D9DB708F5}"/>
    <dgm:cxn modelId="{4C9AF1C3-02AC-4BFF-BF98-134A743E0777}" type="presOf" srcId="{8E476512-4F2F-9F46-9035-2D40E38343EE}" destId="{ED75CA49-0F1A-F747-8E6D-2B0515EF5BE4}" srcOrd="1" destOrd="0" presId="urn:microsoft.com/office/officeart/2005/8/layout/venn1"/>
    <dgm:cxn modelId="{932D1019-455C-D145-A17F-D65DE8347868}" srcId="{3FF12312-2C63-7949-BF1B-F6F966A3FBDF}" destId="{8E476512-4F2F-9F46-9035-2D40E38343EE}" srcOrd="1" destOrd="0" parTransId="{1B463DF4-89AF-FC4E-801C-E1763112BCCC}" sibTransId="{E2FC192F-964B-AC47-8D48-C0DB38BDDAE4}"/>
    <dgm:cxn modelId="{502A717E-51D9-4594-A231-62195D648841}" type="presOf" srcId="{518A3462-09E5-A74E-9D80-D1273A1E5290}" destId="{26493CC2-053A-0D47-A80D-DB6044BA374B}" srcOrd="1" destOrd="0" presId="urn:microsoft.com/office/officeart/2005/8/layout/venn1"/>
    <dgm:cxn modelId="{5AD08D1F-88DB-0D4C-B775-4B9D3A0F1C3A}" srcId="{3FF12312-2C63-7949-BF1B-F6F966A3FBDF}" destId="{518A3462-09E5-A74E-9D80-D1273A1E5290}" srcOrd="2" destOrd="0" parTransId="{11E41D3D-9F41-7C40-B3E2-FFCCC59F0037}" sibTransId="{0F579986-9137-6F4C-93BE-085EB3F54A2B}"/>
    <dgm:cxn modelId="{29C84687-A5BE-4B5A-B29B-18EC614E54F8}" type="presOf" srcId="{518A3462-09E5-A74E-9D80-D1273A1E5290}" destId="{D01F6885-96D9-BA4A-8508-2C345E3AEB68}" srcOrd="0" destOrd="0" presId="urn:microsoft.com/office/officeart/2005/8/layout/venn1"/>
    <dgm:cxn modelId="{674A0797-3979-437D-BE00-5DEAAD97A21F}" type="presOf" srcId="{5314C61F-45C4-F048-9495-AC02A2772845}" destId="{DF24EEEB-CA16-2B4F-A1AF-E67146ECBB3B}" srcOrd="0" destOrd="0" presId="urn:microsoft.com/office/officeart/2005/8/layout/venn1"/>
    <dgm:cxn modelId="{6B03A7BB-C749-4E87-B8FD-7AFA106FDB5E}" type="presOf" srcId="{8E476512-4F2F-9F46-9035-2D40E38343EE}" destId="{81A23C6F-77B9-F24F-A156-A3B63EC923AE}" srcOrd="0" destOrd="0" presId="urn:microsoft.com/office/officeart/2005/8/layout/venn1"/>
    <dgm:cxn modelId="{E121C5D8-FC0C-413E-A97C-02F50F809FEE}" type="presParOf" srcId="{D89FB826-B51F-7440-9FBF-F2118C2E92F9}" destId="{DF24EEEB-CA16-2B4F-A1AF-E67146ECBB3B}" srcOrd="0" destOrd="0" presId="urn:microsoft.com/office/officeart/2005/8/layout/venn1"/>
    <dgm:cxn modelId="{2BBDCF7F-95DF-4188-99D8-75E375094438}" type="presParOf" srcId="{D89FB826-B51F-7440-9FBF-F2118C2E92F9}" destId="{6EA0004B-62E3-ED45-AEAD-722079EBA5FF}" srcOrd="1" destOrd="0" presId="urn:microsoft.com/office/officeart/2005/8/layout/venn1"/>
    <dgm:cxn modelId="{E192C7D1-EC1F-4DE0-AABB-8284BE9B38D8}" type="presParOf" srcId="{D89FB826-B51F-7440-9FBF-F2118C2E92F9}" destId="{81A23C6F-77B9-F24F-A156-A3B63EC923AE}" srcOrd="2" destOrd="0" presId="urn:microsoft.com/office/officeart/2005/8/layout/venn1"/>
    <dgm:cxn modelId="{0DF7AAFF-00AB-499B-B86C-7A9E95A648AF}" type="presParOf" srcId="{D89FB826-B51F-7440-9FBF-F2118C2E92F9}" destId="{ED75CA49-0F1A-F747-8E6D-2B0515EF5BE4}" srcOrd="3" destOrd="0" presId="urn:microsoft.com/office/officeart/2005/8/layout/venn1"/>
    <dgm:cxn modelId="{A8204538-12DE-42D5-B4FC-11CF53B039F3}" type="presParOf" srcId="{D89FB826-B51F-7440-9FBF-F2118C2E92F9}" destId="{D01F6885-96D9-BA4A-8508-2C345E3AEB68}" srcOrd="4" destOrd="0" presId="urn:microsoft.com/office/officeart/2005/8/layout/venn1"/>
    <dgm:cxn modelId="{E502440D-BC91-4015-B6D1-9A441D714F6D}" type="presParOf" srcId="{D89FB826-B51F-7440-9FBF-F2118C2E92F9}" destId="{26493CC2-053A-0D47-A80D-DB6044BA374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E23F-0ABB-469B-9B10-3E53D58D94BF}">
      <dsp:nvSpPr>
        <dsp:cNvPr id="0" name=""/>
        <dsp:cNvSpPr/>
      </dsp:nvSpPr>
      <dsp:spPr>
        <a:xfrm>
          <a:off x="2369577" y="2717784"/>
          <a:ext cx="1750330" cy="1516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345"/>
              </a:lnTo>
              <a:lnTo>
                <a:pt x="1750330" y="1368345"/>
              </a:lnTo>
              <a:lnTo>
                <a:pt x="1750330" y="151635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FD07D-42DF-4E2A-8960-82AB12B0AC67}">
      <dsp:nvSpPr>
        <dsp:cNvPr id="0" name=""/>
        <dsp:cNvSpPr/>
      </dsp:nvSpPr>
      <dsp:spPr>
        <a:xfrm>
          <a:off x="2323857" y="2717784"/>
          <a:ext cx="91440" cy="15163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8345"/>
              </a:lnTo>
              <a:lnTo>
                <a:pt x="90446" y="1368345"/>
              </a:lnTo>
              <a:lnTo>
                <a:pt x="90446" y="151635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F233D-63D6-486F-8E44-1CD708B6F21A}">
      <dsp:nvSpPr>
        <dsp:cNvPr id="0" name=""/>
        <dsp:cNvSpPr/>
      </dsp:nvSpPr>
      <dsp:spPr>
        <a:xfrm>
          <a:off x="708699" y="2717784"/>
          <a:ext cx="1660877" cy="1516352"/>
        </a:xfrm>
        <a:custGeom>
          <a:avLst/>
          <a:gdLst/>
          <a:ahLst/>
          <a:cxnLst/>
          <a:rect l="0" t="0" r="0" b="0"/>
          <a:pathLst>
            <a:path>
              <a:moveTo>
                <a:pt x="1660877" y="0"/>
              </a:moveTo>
              <a:lnTo>
                <a:pt x="1660877" y="1368345"/>
              </a:lnTo>
              <a:lnTo>
                <a:pt x="0" y="1368345"/>
              </a:lnTo>
              <a:lnTo>
                <a:pt x="0" y="151635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1661A-2C56-487F-8170-05B3766DF367}">
      <dsp:nvSpPr>
        <dsp:cNvPr id="0" name=""/>
        <dsp:cNvSpPr/>
      </dsp:nvSpPr>
      <dsp:spPr>
        <a:xfrm>
          <a:off x="1664782" y="2012989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Root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channel</a:t>
          </a:r>
          <a:endParaRPr lang="zh-CN" altLang="en-US" sz="1500" kern="1200" dirty="0"/>
        </a:p>
      </dsp:txBody>
      <dsp:txXfrm>
        <a:off x="1664782" y="2012989"/>
        <a:ext cx="1409589" cy="704794"/>
      </dsp:txXfrm>
    </dsp:sp>
    <dsp:sp modelId="{4E61A7A0-EC43-4779-9D2F-DC7B234AD17B}">
      <dsp:nvSpPr>
        <dsp:cNvPr id="0" name=""/>
        <dsp:cNvSpPr/>
      </dsp:nvSpPr>
      <dsp:spPr>
        <a:xfrm>
          <a:off x="3904" y="4234136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Element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title</a:t>
          </a:r>
          <a:endParaRPr lang="zh-CN" altLang="en-US" sz="1500" kern="1200" dirty="0"/>
        </a:p>
      </dsp:txBody>
      <dsp:txXfrm>
        <a:off x="3904" y="4234136"/>
        <a:ext cx="1409589" cy="704794"/>
      </dsp:txXfrm>
    </dsp:sp>
    <dsp:sp modelId="{5B31EB53-8A55-42D8-B46A-BA5ABE9EEFBA}">
      <dsp:nvSpPr>
        <dsp:cNvPr id="0" name=""/>
        <dsp:cNvSpPr/>
      </dsp:nvSpPr>
      <dsp:spPr>
        <a:xfrm>
          <a:off x="1709508" y="4234136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Element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description</a:t>
          </a:r>
          <a:endParaRPr lang="zh-CN" altLang="en-US" sz="1500" kern="1200" dirty="0"/>
        </a:p>
      </dsp:txBody>
      <dsp:txXfrm>
        <a:off x="1709508" y="4234136"/>
        <a:ext cx="1409589" cy="704794"/>
      </dsp:txXfrm>
    </dsp:sp>
    <dsp:sp modelId="{0AC9E16B-2CE6-4809-8217-19DFB40B1A81}">
      <dsp:nvSpPr>
        <dsp:cNvPr id="0" name=""/>
        <dsp:cNvSpPr/>
      </dsp:nvSpPr>
      <dsp:spPr>
        <a:xfrm>
          <a:off x="3415112" y="4234136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Element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pubDate</a:t>
          </a:r>
          <a:endParaRPr lang="zh-CN" altLang="en-US" sz="1500" kern="1200" dirty="0"/>
        </a:p>
      </dsp:txBody>
      <dsp:txXfrm>
        <a:off x="3415112" y="4234136"/>
        <a:ext cx="1409589" cy="704794"/>
      </dsp:txXfrm>
    </dsp:sp>
    <dsp:sp modelId="{84E6A791-1DF4-4005-BDE8-B731A910DBFB}">
      <dsp:nvSpPr>
        <dsp:cNvPr id="0" name=""/>
        <dsp:cNvSpPr/>
      </dsp:nvSpPr>
      <dsp:spPr>
        <a:xfrm>
          <a:off x="1664782" y="2970495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Element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item</a:t>
          </a:r>
          <a:endParaRPr lang="zh-CN" altLang="en-US" sz="1500" kern="1200" dirty="0"/>
        </a:p>
      </dsp:txBody>
      <dsp:txXfrm>
        <a:off x="1664782" y="2970495"/>
        <a:ext cx="1409589" cy="704794"/>
      </dsp:txXfrm>
    </dsp:sp>
    <dsp:sp modelId="{BCD59B85-929A-416E-82C7-340371790CF6}">
      <dsp:nvSpPr>
        <dsp:cNvPr id="0" name=""/>
        <dsp:cNvSpPr/>
      </dsp:nvSpPr>
      <dsp:spPr>
        <a:xfrm>
          <a:off x="0" y="3191265"/>
          <a:ext cx="1305477" cy="684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Attribute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type</a:t>
          </a:r>
          <a:endParaRPr lang="zh-CN" altLang="en-US" sz="1500" kern="1200" dirty="0"/>
        </a:p>
      </dsp:txBody>
      <dsp:txXfrm>
        <a:off x="0" y="3191265"/>
        <a:ext cx="1305477" cy="684306"/>
      </dsp:txXfrm>
    </dsp:sp>
    <dsp:sp modelId="{5D17A7F1-58C9-43AF-9F46-CDAF77D7F127}">
      <dsp:nvSpPr>
        <dsp:cNvPr id="0" name=""/>
        <dsp:cNvSpPr/>
      </dsp:nvSpPr>
      <dsp:spPr>
        <a:xfrm>
          <a:off x="0" y="5388344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text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What is </a:t>
          </a:r>
          <a:r>
            <a:rPr lang="en-US" altLang="zh-CN" sz="1500" kern="1200" dirty="0" err="1" smtClean="0"/>
            <a:t>Pantao</a:t>
          </a:r>
          <a:r>
            <a:rPr lang="en-US" altLang="zh-CN" sz="1500" kern="1200" dirty="0" smtClean="0"/>
            <a:t>?</a:t>
          </a:r>
          <a:endParaRPr lang="zh-CN" altLang="en-US" sz="1500" kern="1200" dirty="0"/>
        </a:p>
      </dsp:txBody>
      <dsp:txXfrm>
        <a:off x="0" y="5388344"/>
        <a:ext cx="1409589" cy="704794"/>
      </dsp:txXfrm>
    </dsp:sp>
    <dsp:sp modelId="{B500E154-4A30-4565-9154-3DD7F51EB207}">
      <dsp:nvSpPr>
        <dsp:cNvPr id="0" name=""/>
        <dsp:cNvSpPr/>
      </dsp:nvSpPr>
      <dsp:spPr>
        <a:xfrm>
          <a:off x="1723970" y="5388344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text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very good one </a:t>
          </a:r>
          <a:endParaRPr lang="zh-CN" altLang="en-US" sz="1500" kern="1200" dirty="0"/>
        </a:p>
      </dsp:txBody>
      <dsp:txXfrm>
        <a:off x="1723970" y="5388344"/>
        <a:ext cx="1409589" cy="704794"/>
      </dsp:txXfrm>
    </dsp:sp>
    <dsp:sp modelId="{8F1C533B-B46F-49BA-9062-EE9F4CEC4FDC}">
      <dsp:nvSpPr>
        <dsp:cNvPr id="0" name=""/>
        <dsp:cNvSpPr/>
      </dsp:nvSpPr>
      <dsp:spPr>
        <a:xfrm>
          <a:off x="3391755" y="5388344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text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Wed,07 Nov 2012</a:t>
          </a:r>
          <a:endParaRPr lang="zh-CN" altLang="en-US" sz="1500" kern="1200" dirty="0"/>
        </a:p>
      </dsp:txBody>
      <dsp:txXfrm>
        <a:off x="3391755" y="5388344"/>
        <a:ext cx="1409589" cy="704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70438-B2A2-462F-9B99-DF82E41ADA3A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ADBA1-043C-4C2B-ACA6-CF036085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5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6DB4E-A0D2-4962-99B7-D26047477E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60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6DB4E-A0D2-4962-99B7-D26047477E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32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binary serialization ( C language 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6DB4E-A0D2-4962-99B7-D26047477E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75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feature of</a:t>
            </a:r>
            <a:r>
              <a:rPr lang="en-US" altLang="zh-CN" baseline="0" dirty="0" smtClean="0"/>
              <a:t> “unreadable”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6DB4E-A0D2-4962-99B7-D26047477E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384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This</a:t>
            </a:r>
            <a:r>
              <a:rPr lang="en-US" altLang="zh-CN" baseline="0" dirty="0" smtClean="0"/>
              <a:t> is for </a:t>
            </a:r>
            <a:r>
              <a:rPr lang="en-US" altLang="zh-CN" baseline="0" dirty="0" err="1" smtClean="0"/>
              <a:t>sql</a:t>
            </a:r>
            <a:r>
              <a:rPr lang="en-US" altLang="zh-CN" baseline="0" dirty="0" smtClean="0"/>
              <a:t>, with example of </a:t>
            </a:r>
            <a:r>
              <a:rPr lang="en-US" altLang="zh-CN" baseline="0" dirty="0" err="1" smtClean="0"/>
              <a:t>mediawiki</a:t>
            </a:r>
            <a:r>
              <a:rPr lang="en-US" altLang="zh-CN" baseline="0" dirty="0" smtClean="0"/>
              <a:t>, table </a:t>
            </a:r>
            <a:r>
              <a:rPr lang="en-US" altLang="zh-CN" baseline="0" dirty="0" err="1" smtClean="0"/>
              <a:t>wiki_page</a:t>
            </a:r>
            <a:r>
              <a:rPr lang="en-US" altLang="zh-CN" baseline="0" dirty="0" smtClean="0"/>
              <a:t>, and the </a:t>
            </a:r>
            <a:r>
              <a:rPr lang="en-US" altLang="zh-CN" baseline="0" dirty="0" err="1" smtClean="0"/>
              <a:t>sql</a:t>
            </a:r>
            <a:r>
              <a:rPr lang="en-US" altLang="zh-CN" baseline="0" dirty="0" smtClean="0"/>
              <a:t> statement.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6DB4E-A0D2-4962-99B7-D26047477E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0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AC591-FE65-4174-9F41-B8933D360B6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06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0E811-97C7-4A91-AE37-BE26C2F3FA10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8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4.png"/><Relationship Id="rId7" Type="http://schemas.openxmlformats.org/officeDocument/2006/relationships/diagramData" Target="../diagrams/data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diagramDrawing" Target="../diagrams/drawing2.xml"/><Relationship Id="rId5" Type="http://schemas.openxmlformats.org/officeDocument/2006/relationships/image" Target="../media/image16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15.png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en-US" altLang="zh-CN" b="1" dirty="0" smtClean="0"/>
              <a:t>Data Serialization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252028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1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speed</a:t>
            </a:r>
          </a:p>
          <a:p>
            <a:r>
              <a:rPr lang="en-US" altLang="zh-CN" dirty="0" smtClean="0"/>
              <a:t>space</a:t>
            </a:r>
          </a:p>
          <a:p>
            <a:r>
              <a:rPr lang="en-US" altLang="zh-CN" dirty="0" smtClean="0"/>
              <a:t>versatility</a:t>
            </a:r>
          </a:p>
          <a:p>
            <a:r>
              <a:rPr lang="en-US" altLang="zh-CN" dirty="0" smtClean="0"/>
              <a:t>extensibility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9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History of XML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GML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IBM    base on content</a:t>
            </a:r>
          </a:p>
          <a:p>
            <a:r>
              <a:rPr lang="en-US" altLang="zh-CN" dirty="0" smtClean="0"/>
              <a:t>SGML    flexible </a:t>
            </a:r>
            <a:r>
              <a:rPr lang="en-US" altLang="zh-CN" dirty="0"/>
              <a:t>and versatile</a:t>
            </a:r>
            <a:endParaRPr lang="en-US" altLang="zh-CN" dirty="0" smtClean="0"/>
          </a:p>
          <a:p>
            <a:r>
              <a:rPr lang="en-US" altLang="zh-CN" dirty="0" smtClean="0"/>
              <a:t>HTML    simple</a:t>
            </a:r>
          </a:p>
          <a:p>
            <a:r>
              <a:rPr lang="en-US" altLang="zh-CN" dirty="0" smtClean="0"/>
              <a:t>XML       versatile and </a:t>
            </a:r>
            <a:r>
              <a:rPr lang="en-US" altLang="zh-CN" dirty="0" err="1" smtClean="0"/>
              <a:t>minitype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86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 serialization </a:t>
            </a:r>
            <a:r>
              <a:rPr lang="en-US" altLang="zh-CN" dirty="0"/>
              <a:t>&amp; </a:t>
            </a:r>
            <a:r>
              <a:rPr lang="en-US" altLang="zh-CN" dirty="0" smtClean="0"/>
              <a:t>data storage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4371" y="2164175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Background Condition:  No data transmission between systems</a:t>
            </a:r>
          </a:p>
        </p:txBody>
      </p:sp>
    </p:spTree>
    <p:extLst>
      <p:ext uri="{BB962C8B-B14F-4D97-AF65-F5344CB8AC3E}">
        <p14:creationId xmlns:p14="http://schemas.microsoft.com/office/powerpoint/2010/main" val="22968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storing process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7095" y="226683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data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516216" y="2287325"/>
            <a:ext cx="244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Storage media</a:t>
            </a:r>
            <a:endParaRPr lang="zh-CN" altLang="en-US" sz="2800" dirty="0"/>
          </a:p>
        </p:txBody>
      </p:sp>
      <p:cxnSp>
        <p:nvCxnSpPr>
          <p:cNvPr id="6" name="直接箭头连接符 5"/>
          <p:cNvCxnSpPr>
            <a:stCxn id="7" idx="3"/>
          </p:cNvCxnSpPr>
          <p:nvPr/>
        </p:nvCxnSpPr>
        <p:spPr>
          <a:xfrm>
            <a:off x="5607877" y="2579713"/>
            <a:ext cx="76432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03621" y="234888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Serialized format</a:t>
            </a:r>
            <a:endParaRPr lang="zh-CN" altLang="en-US" sz="24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953199" y="2548935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305308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why this step?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6222" y="3733527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Only serialized data can be stored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6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Binary serialization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2993995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data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940152" y="2993995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Binary stream</a:t>
            </a:r>
            <a:endParaRPr lang="zh-CN" altLang="en-US" sz="28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203848" y="3255605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933056"/>
            <a:ext cx="242234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310229" y="2505853"/>
            <a:ext cx="380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Multi-programming- language support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</a:t>
            </a:r>
            <a:r>
              <a:rPr lang="en-US" altLang="zh-CN" dirty="0" smtClean="0"/>
              <a:t>serialization - example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98073"/>
            <a:ext cx="6480720" cy="405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6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serialization - example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44" y="2204864"/>
            <a:ext cx="854931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9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 serialization - features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707287"/>
            <a:ext cx="69847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Fast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Multi-programming-language support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Not human-readable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355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serialization - SQL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71600" y="2578352"/>
            <a:ext cx="1944216" cy="194421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data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3628" y="469708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Database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53363" y="3319627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SQL</a:t>
            </a:r>
            <a:endParaRPr lang="zh-CN" altLang="en-US" sz="24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275856" y="3550459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453463" y="3550459"/>
            <a:ext cx="1134761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732240" y="2578351"/>
            <a:ext cx="1944216" cy="1944216"/>
          </a:xfrm>
          <a:prstGeom prst="ellipse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data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4268" y="4697086"/>
            <a:ext cx="255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New database</a:t>
            </a:r>
            <a:endParaRPr lang="zh-CN" altLang="en-US" sz="2400" dirty="0"/>
          </a:p>
        </p:txBody>
      </p:sp>
      <p:sp>
        <p:nvSpPr>
          <p:cNvPr id="17" name="弧形 16"/>
          <p:cNvSpPr/>
          <p:nvPr/>
        </p:nvSpPr>
        <p:spPr>
          <a:xfrm rot="20655838">
            <a:off x="2086623" y="2035615"/>
            <a:ext cx="2604178" cy="2138892"/>
          </a:xfrm>
          <a:prstGeom prst="arc">
            <a:avLst>
              <a:gd name="adj1" fmla="val 14157021"/>
              <a:gd name="adj2" fmla="val 985526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03848" y="21125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Back-up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5536" y="835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SQL - example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18" y="980728"/>
            <a:ext cx="8115834" cy="466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532" y="4214609"/>
            <a:ext cx="2160240" cy="64807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203848" y="4538645"/>
            <a:ext cx="1296144" cy="0"/>
          </a:xfrm>
          <a:prstGeom prst="straightConnector1">
            <a:avLst/>
          </a:prstGeom>
          <a:noFill/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735" y="3843721"/>
            <a:ext cx="1118658" cy="138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8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Human beings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1726890" cy="199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77" y="4099701"/>
            <a:ext cx="2093255" cy="1680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1412776"/>
            <a:ext cx="2558284" cy="201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19385"/>
            <a:ext cx="2842316" cy="187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97180"/>
            <a:ext cx="4642516" cy="266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8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6864" cy="1440160"/>
          </a:xfrm>
        </p:spPr>
        <p:txBody>
          <a:bodyPr/>
          <a:lstStyle/>
          <a:p>
            <a:r>
              <a:rPr lang="en-US" altLang="zh-CN" b="1" dirty="0"/>
              <a:t>Multiple </a:t>
            </a:r>
            <a:r>
              <a:rPr lang="en-US" altLang="zh-CN" b="1" dirty="0" smtClean="0"/>
              <a:t>system</a:t>
            </a:r>
            <a:endParaRPr lang="zh-CN" altLang="en-US" dirty="0"/>
          </a:p>
        </p:txBody>
      </p:sp>
      <p:pic>
        <p:nvPicPr>
          <p:cNvPr id="1026" name="Picture 2" descr="C:\Users\FeiFei\Documents\Fetion\temp\3069e712bad42cc54f19c257739fc9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358" y="1741458"/>
            <a:ext cx="5230082" cy="434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026735" y="5899536"/>
            <a:ext cx="3131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Data transportation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2020" y="2958722"/>
            <a:ext cx="293182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/>
              <a:t>LWS</a:t>
            </a:r>
            <a:r>
              <a:rPr lang="en-US" altLang="zh-CN" sz="2400" b="1" dirty="0" smtClean="0"/>
              <a:t> </a:t>
            </a:r>
          </a:p>
          <a:p>
            <a:r>
              <a:rPr lang="en-US" altLang="zh-CN" b="1" dirty="0" smtClean="0"/>
              <a:t>(Learning </a:t>
            </a:r>
            <a:r>
              <a:rPr lang="en-US" altLang="zh-CN" b="1" dirty="0"/>
              <a:t>Workflow </a:t>
            </a:r>
            <a:r>
              <a:rPr lang="en-US" altLang="zh-CN" b="1" dirty="0" smtClean="0"/>
              <a:t>System)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120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1520" y="435442"/>
            <a:ext cx="3633670" cy="923330"/>
            <a:chOff x="7956376" y="2162863"/>
            <a:chExt cx="3633670" cy="923330"/>
          </a:xfrm>
        </p:grpSpPr>
        <p:sp>
          <p:nvSpPr>
            <p:cNvPr id="5" name="矩形 4"/>
            <p:cNvSpPr/>
            <p:nvPr/>
          </p:nvSpPr>
          <p:spPr>
            <a:xfrm>
              <a:off x="8772287" y="2362919"/>
              <a:ext cx="281775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ln w="28575">
                    <a:solidFill>
                      <a:srgbClr val="FF0000"/>
                    </a:solidFill>
                  </a:ln>
                </a:rPr>
                <a:t>Different</a:t>
              </a:r>
              <a:r>
                <a:rPr lang="en-US" altLang="zh-CN" sz="2800" dirty="0">
                  <a:ln w="28575">
                    <a:solidFill>
                      <a:srgbClr val="FF0000"/>
                    </a:solidFill>
                  </a:ln>
                </a:rPr>
                <a:t> format </a:t>
              </a:r>
              <a:endParaRPr lang="zh-CN" altLang="en-US" sz="2800" dirty="0">
                <a:ln w="28575"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956376" y="2162863"/>
              <a:ext cx="134750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</a:rPr>
                <a:t>?</a:t>
              </a:r>
              <a:endPara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868197" y="4797152"/>
            <a:ext cx="2737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data serialization</a:t>
            </a:r>
            <a:endParaRPr lang="zh-CN" altLang="zh-CN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80166" y="19168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&lt;picture&gt;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0578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836712"/>
            <a:ext cx="2700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History of XML</a:t>
            </a:r>
            <a:endParaRPr lang="zh-CN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1205433" y="17008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&lt;Picture&gt; </a:t>
            </a:r>
            <a:r>
              <a:rPr lang="en-US" altLang="zh-CN" dirty="0" smtClean="0"/>
              <a:t>Different </a:t>
            </a:r>
            <a:r>
              <a:rPr lang="en-US" altLang="zh-CN" dirty="0"/>
              <a:t>format in different system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3131838" y="3973976"/>
            <a:ext cx="221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Document Structures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467544" y="4347840"/>
            <a:ext cx="263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Different format 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49310" y="4364831"/>
            <a:ext cx="3076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Standard format</a:t>
            </a:r>
            <a:endParaRPr lang="zh-CN" altLang="en-US" sz="2800" dirty="0"/>
          </a:p>
        </p:txBody>
      </p:sp>
      <p:sp>
        <p:nvSpPr>
          <p:cNvPr id="9" name="右箭头 8"/>
          <p:cNvSpPr/>
          <p:nvPr/>
        </p:nvSpPr>
        <p:spPr>
          <a:xfrm>
            <a:off x="3047008" y="4432478"/>
            <a:ext cx="2325701" cy="35394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97112" y="4819218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GML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0121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99592" y="791584"/>
            <a:ext cx="2664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History of XML</a:t>
            </a:r>
            <a:endParaRPr lang="zh-CN" altLang="zh-CN" sz="2800" dirty="0"/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1367309239"/>
              </p:ext>
            </p:extLst>
          </p:nvPr>
        </p:nvGraphicFramePr>
        <p:xfrm>
          <a:off x="-371872" y="144316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5536" y="177281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IBM</a:t>
            </a:r>
            <a:endParaRPr lang="zh-CN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44453" y="32721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ISO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444453" y="4769850"/>
            <a:ext cx="877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W3C</a:t>
            </a:r>
            <a:endParaRPr lang="zh-CN" altLang="zh-CN" sz="2800" dirty="0"/>
          </a:p>
        </p:txBody>
      </p:sp>
      <p:sp>
        <p:nvSpPr>
          <p:cNvPr id="19" name="矩形 18"/>
          <p:cNvSpPr/>
          <p:nvPr/>
        </p:nvSpPr>
        <p:spPr>
          <a:xfrm>
            <a:off x="3995936" y="1745691"/>
            <a:ext cx="24666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Generalized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Markup </a:t>
            </a:r>
            <a:r>
              <a:rPr lang="en-US" altLang="zh-CN" sz="2400" b="1" dirty="0"/>
              <a:t>Language</a:t>
            </a:r>
            <a:endParaRPr lang="zh-CN" altLang="zh-CN" sz="2400" b="1" dirty="0"/>
          </a:p>
        </p:txBody>
      </p:sp>
      <p:sp>
        <p:nvSpPr>
          <p:cNvPr id="20" name="矩形 19"/>
          <p:cNvSpPr/>
          <p:nvPr/>
        </p:nvSpPr>
        <p:spPr>
          <a:xfrm>
            <a:off x="4100019" y="3118243"/>
            <a:ext cx="29915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Standard Generalized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Markup </a:t>
            </a:r>
            <a:r>
              <a:rPr lang="en-US" altLang="zh-CN" sz="2400" b="1" dirty="0"/>
              <a:t>Language </a:t>
            </a:r>
            <a:endParaRPr lang="zh-CN" altLang="zh-CN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4130040" y="4462073"/>
            <a:ext cx="25355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Extensible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Markup </a:t>
            </a:r>
            <a:r>
              <a:rPr lang="en-US" altLang="zh-CN" sz="2400" b="1" dirty="0"/>
              <a:t>Language </a:t>
            </a:r>
            <a:endParaRPr lang="zh-CN" altLang="zh-CN" sz="2400" b="1" dirty="0"/>
          </a:p>
        </p:txBody>
      </p:sp>
      <p:sp>
        <p:nvSpPr>
          <p:cNvPr id="22" name="矩形 21"/>
          <p:cNvSpPr/>
          <p:nvPr/>
        </p:nvSpPr>
        <p:spPr>
          <a:xfrm>
            <a:off x="4130040" y="3056689"/>
            <a:ext cx="2961504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Complex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High </a:t>
            </a:r>
            <a:r>
              <a:rPr lang="en-US" altLang="zh-CN" sz="2800" b="1" dirty="0">
                <a:solidFill>
                  <a:srgbClr val="C00000"/>
                </a:solidFill>
              </a:rPr>
              <a:t>cost 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1" name="乘号 10"/>
          <p:cNvSpPr/>
          <p:nvPr/>
        </p:nvSpPr>
        <p:spPr>
          <a:xfrm>
            <a:off x="2119953" y="2356062"/>
            <a:ext cx="1116276" cy="223224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0529" y="220486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Advantage:</a:t>
            </a:r>
            <a:endParaRPr lang="zh-CN" altLang="zh-CN" b="1" dirty="0"/>
          </a:p>
          <a:p>
            <a:pPr marL="285750" lvl="0" indent="-285750">
              <a:buFont typeface="Wingdings" pitchFamily="2" charset="2"/>
              <a:buChar char="l"/>
            </a:pPr>
            <a:r>
              <a:rPr lang="en-US" altLang="zh-CN" dirty="0" smtClean="0"/>
              <a:t>Maintainance</a:t>
            </a:r>
          </a:p>
          <a:p>
            <a:pPr lvl="0"/>
            <a:endParaRPr lang="en-US" altLang="zh-CN" dirty="0" smtClean="0"/>
          </a:p>
          <a:p>
            <a:pPr marL="285750" lvl="0" indent="-285750">
              <a:buFont typeface="Wingdings" pitchFamily="2" charset="2"/>
              <a:buChar char="l"/>
            </a:pPr>
            <a:endParaRPr lang="en-US" altLang="zh-CN" dirty="0"/>
          </a:p>
          <a:p>
            <a:pPr marL="285750" lvl="0" indent="-285750">
              <a:buFont typeface="Wingdings" pitchFamily="2" charset="2"/>
              <a:buChar char="l"/>
            </a:pPr>
            <a:endParaRPr lang="en-US" altLang="zh-CN" dirty="0" smtClean="0"/>
          </a:p>
          <a:p>
            <a:pPr marL="285750" lvl="0" indent="-285750">
              <a:buFont typeface="Wingdings" pitchFamily="2" charset="2"/>
              <a:buChar char="l"/>
            </a:pPr>
            <a:endParaRPr lang="en-US" altLang="zh-CN" dirty="0"/>
          </a:p>
          <a:p>
            <a:pPr marL="285750" lvl="0" indent="-285750">
              <a:buFont typeface="Wingdings" pitchFamily="2" charset="2"/>
              <a:buChar char="l"/>
            </a:pPr>
            <a:r>
              <a:rPr lang="en-US" altLang="zh-CN" dirty="0" smtClean="0"/>
              <a:t>format </a:t>
            </a:r>
            <a:r>
              <a:rPr lang="en-US" altLang="zh-CN" dirty="0"/>
              <a:t>control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647620" y="908720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Why use </a:t>
            </a:r>
            <a:r>
              <a:rPr lang="en-US" altLang="zh-CN" sz="2400" b="1" dirty="0" smtClean="0"/>
              <a:t>XML as </a:t>
            </a:r>
            <a:r>
              <a:rPr lang="en-US" altLang="zh-CN" sz="2400" b="1" dirty="0"/>
              <a:t>a method of data </a:t>
            </a:r>
            <a:r>
              <a:rPr lang="en-US" altLang="zh-CN" sz="2400" b="1" dirty="0" smtClean="0"/>
              <a:t>serialization</a:t>
            </a:r>
            <a:r>
              <a:rPr lang="en-US" altLang="zh-CN" sz="2400" b="1" dirty="0"/>
              <a:t>?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728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112474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/>
              <a:t>A XML </a:t>
            </a:r>
            <a:r>
              <a:rPr lang="en-US" altLang="zh-CN" sz="2800" b="1" dirty="0" smtClean="0"/>
              <a:t>document— </a:t>
            </a:r>
          </a:p>
        </p:txBody>
      </p:sp>
      <p:sp>
        <p:nvSpPr>
          <p:cNvPr id="5" name="矩形 4"/>
          <p:cNvSpPr/>
          <p:nvPr/>
        </p:nvSpPr>
        <p:spPr>
          <a:xfrm>
            <a:off x="5702504" y="4821509"/>
            <a:ext cx="2389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——</a:t>
            </a:r>
            <a:r>
              <a:rPr lang="en-US" altLang="zh-CN" b="1" dirty="0" smtClean="0"/>
              <a:t>Knowledge </a:t>
            </a:r>
            <a:r>
              <a:rPr lang="en-US" altLang="zh-CN" b="1" dirty="0"/>
              <a:t>of XML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824338" y="2924944"/>
            <a:ext cx="61926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CN" sz="2400" dirty="0"/>
              <a:t>What exactly it </a:t>
            </a:r>
            <a:r>
              <a:rPr lang="en-US" altLang="zh-CN" sz="2400" dirty="0" smtClean="0"/>
              <a:t>is——Definition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400" dirty="0" smtClean="0"/>
              <a:t>How </a:t>
            </a:r>
            <a:r>
              <a:rPr lang="en-US" altLang="zh-CN" sz="2400" dirty="0"/>
              <a:t>to make the </a:t>
            </a:r>
            <a:r>
              <a:rPr lang="en-US" altLang="zh-CN" sz="2400" dirty="0" smtClean="0"/>
              <a:t>mark ——Syntax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400" dirty="0" smtClean="0"/>
              <a:t>How </a:t>
            </a:r>
            <a:r>
              <a:rPr lang="en-US" altLang="zh-CN" sz="2400" dirty="0"/>
              <a:t>to control the </a:t>
            </a:r>
            <a:r>
              <a:rPr lang="en-US" altLang="zh-CN" sz="2400" dirty="0" smtClean="0"/>
              <a:t>format——Schema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400" dirty="0" smtClean="0"/>
              <a:t>Other function</a:t>
            </a:r>
            <a:endParaRPr lang="zh-CN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2339752" y="1918205"/>
            <a:ext cx="3606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A document with mark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1161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836712"/>
            <a:ext cx="1669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Definition</a:t>
            </a:r>
          </a:p>
        </p:txBody>
      </p:sp>
      <p:sp>
        <p:nvSpPr>
          <p:cNvPr id="2" name="矩形 1"/>
          <p:cNvSpPr/>
          <p:nvPr/>
        </p:nvSpPr>
        <p:spPr>
          <a:xfrm>
            <a:off x="2320460" y="3404319"/>
            <a:ext cx="38289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altLang="zh-CN" dirty="0"/>
              <a:t>e</a:t>
            </a:r>
            <a:r>
              <a:rPr lang="en-US" altLang="zh-CN" sz="4400" dirty="0"/>
              <a:t>x</a:t>
            </a:r>
            <a:r>
              <a:rPr lang="en-US" altLang="zh-CN" dirty="0"/>
              <a:t>tensible </a:t>
            </a:r>
            <a:r>
              <a:rPr lang="en-US" altLang="zh-CN" sz="3600" dirty="0"/>
              <a:t>M</a:t>
            </a:r>
            <a:r>
              <a:rPr lang="en-US" altLang="zh-CN" dirty="0"/>
              <a:t>arkup </a:t>
            </a:r>
            <a:r>
              <a:rPr lang="en-US" altLang="zh-CN" sz="3600" dirty="0"/>
              <a:t>L</a:t>
            </a:r>
            <a:r>
              <a:rPr lang="en-US" altLang="zh-CN" dirty="0"/>
              <a:t>anguage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2266306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XML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190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iFei\Documents\Fetion\temp\0658bb4d43b47be454426b996ececc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65523"/>
            <a:ext cx="8010525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35124" y="499432"/>
            <a:ext cx="1029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Syntax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824174" y="2780928"/>
            <a:ext cx="53401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椭圆形标注 7"/>
          <p:cNvSpPr/>
          <p:nvPr/>
        </p:nvSpPr>
        <p:spPr>
          <a:xfrm>
            <a:off x="6516216" y="1844824"/>
            <a:ext cx="1512168" cy="612648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element</a:t>
            </a:r>
            <a:endParaRPr lang="zh-CN" altLang="en-US" sz="2000" b="1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235026" y="2487943"/>
            <a:ext cx="168890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椭圆形标注 12"/>
          <p:cNvSpPr/>
          <p:nvPr/>
        </p:nvSpPr>
        <p:spPr>
          <a:xfrm>
            <a:off x="3616656" y="1791108"/>
            <a:ext cx="1755149" cy="612648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attribute</a:t>
            </a:r>
            <a:endParaRPr lang="zh-CN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1043608" y="1844824"/>
            <a:ext cx="986082" cy="306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形标注 14"/>
          <p:cNvSpPr/>
          <p:nvPr/>
        </p:nvSpPr>
        <p:spPr>
          <a:xfrm>
            <a:off x="735124" y="1178460"/>
            <a:ext cx="1392139" cy="612648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tag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3737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2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973" y="31109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Tree structure</a:t>
            </a:r>
            <a:endParaRPr lang="zh-CN" altLang="en-US" sz="2800" b="1" dirty="0"/>
          </a:p>
        </p:txBody>
      </p:sp>
      <p:pic>
        <p:nvPicPr>
          <p:cNvPr id="2050" name="Picture 2" descr="C:\Users\FeiFei\Documents\Fetion\temp\0658bb4d43b47be454426b996ececc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4" y="892985"/>
            <a:ext cx="8891334" cy="536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845448" y="2301026"/>
            <a:ext cx="9281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845448" y="2733074"/>
            <a:ext cx="15431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45448" y="3093114"/>
            <a:ext cx="9281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49" name="矩形 2048"/>
          <p:cNvSpPr/>
          <p:nvPr/>
        </p:nvSpPr>
        <p:spPr>
          <a:xfrm>
            <a:off x="0" y="1220906"/>
            <a:ext cx="13095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4075" y="1588418"/>
            <a:ext cx="115294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" grpId="0" animBg="1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0131" y="458331"/>
            <a:ext cx="3381750" cy="2415011"/>
            <a:chOff x="247567" y="800708"/>
            <a:chExt cx="4180417" cy="3137495"/>
          </a:xfrm>
        </p:grpSpPr>
        <p:pic>
          <p:nvPicPr>
            <p:cNvPr id="3074" name="Picture 2" descr="C:\Users\FeiFei\Documents\Fetion\temp\c672a25ddfabcd2e3bd987858eec7ad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567" y="800708"/>
              <a:ext cx="1933929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C:\Users\FeiFei\Documents\Fetion\temp\f80b3cde1811ac9d645487d7fdd7739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19" y="1484784"/>
              <a:ext cx="3997365" cy="512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C:\Users\FeiFei\Documents\Fetion\temp\00ca006f1ca50d53aea48f5b0a450bac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212251"/>
              <a:ext cx="1463486" cy="406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C:\Users\FeiFei\Documents\Fetion\temp\a94a56b0b79950e9dc6bda88650e686a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780928"/>
              <a:ext cx="2437378" cy="425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C:\Users\FeiFei\Documents\Fetion\temp\d194c13d00236d493500bc00f8a5b5b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3429000"/>
              <a:ext cx="1697343" cy="50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组合 24"/>
          <p:cNvGrpSpPr/>
          <p:nvPr/>
        </p:nvGrpSpPr>
        <p:grpSpPr>
          <a:xfrm>
            <a:off x="3786491" y="504056"/>
            <a:ext cx="11547361" cy="7101408"/>
            <a:chOff x="3715521" y="-27384"/>
            <a:chExt cx="11547361" cy="7101408"/>
          </a:xfrm>
        </p:grpSpPr>
        <p:graphicFrame>
          <p:nvGraphicFramePr>
            <p:cNvPr id="11" name="图示 10"/>
            <p:cNvGraphicFramePr/>
            <p:nvPr>
              <p:extLst>
                <p:ext uri="{D42A27DB-BD31-4B8C-83A1-F6EECF244321}">
                  <p14:modId xmlns:p14="http://schemas.microsoft.com/office/powerpoint/2010/main" val="839434910"/>
                </p:ext>
              </p:extLst>
            </p:nvPr>
          </p:nvGraphicFramePr>
          <p:xfrm>
            <a:off x="3715521" y="-27384"/>
            <a:ext cx="11547361" cy="71014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20" name="直接连接符 19"/>
            <p:cNvCxnSpPr/>
            <p:nvPr/>
          </p:nvCxnSpPr>
          <p:spPr>
            <a:xfrm>
              <a:off x="4427984" y="4941168"/>
              <a:ext cx="0" cy="4320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084168" y="4941168"/>
              <a:ext cx="0" cy="4320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740352" y="4941168"/>
              <a:ext cx="0" cy="4320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283968" y="3861048"/>
              <a:ext cx="0" cy="36004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圆角右箭头 23"/>
          <p:cNvSpPr/>
          <p:nvPr/>
        </p:nvSpPr>
        <p:spPr>
          <a:xfrm flipV="1">
            <a:off x="1945259" y="3718020"/>
            <a:ext cx="1258589" cy="1439172"/>
          </a:xfrm>
          <a:prstGeom prst="ben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33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388" y="1916832"/>
            <a:ext cx="4690864" cy="10367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Human communication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55576" y="5269745"/>
            <a:ext cx="4690864" cy="103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Data serialization</a:t>
            </a:r>
            <a:endParaRPr lang="zh-CN" altLang="en-US" dirty="0"/>
          </a:p>
        </p:txBody>
      </p:sp>
      <p:sp>
        <p:nvSpPr>
          <p:cNvPr id="5" name="上下箭头 4"/>
          <p:cNvSpPr/>
          <p:nvPr/>
        </p:nvSpPr>
        <p:spPr>
          <a:xfrm>
            <a:off x="2228381" y="2636912"/>
            <a:ext cx="936104" cy="24888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47995" y="2317522"/>
            <a:ext cx="2880320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altLang="zh-CN" dirty="0"/>
              <a:t>Culture science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4766423"/>
            <a:ext cx="3231976" cy="1077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altLang="zh-CN" dirty="0"/>
              <a:t>Computer science</a:t>
            </a:r>
            <a:endParaRPr lang="zh-CN" altLang="en-US" dirty="0"/>
          </a:p>
        </p:txBody>
      </p:sp>
      <p:sp>
        <p:nvSpPr>
          <p:cNvPr id="8" name="左右箭头标注 7"/>
          <p:cNvSpPr/>
          <p:nvPr/>
        </p:nvSpPr>
        <p:spPr>
          <a:xfrm rot="5400000">
            <a:off x="6024059" y="3552423"/>
            <a:ext cx="1728192" cy="699808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线形标注 2(无边框) 18"/>
          <p:cNvSpPr/>
          <p:nvPr/>
        </p:nvSpPr>
        <p:spPr>
          <a:xfrm flipV="1">
            <a:off x="7236296" y="5138798"/>
            <a:ext cx="1152128" cy="68349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01997"/>
              <a:gd name="adj6" fmla="val -13698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177874683"/>
              </p:ext>
            </p:extLst>
          </p:nvPr>
        </p:nvGraphicFramePr>
        <p:xfrm>
          <a:off x="599670" y="1490903"/>
          <a:ext cx="7920880" cy="2799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4253450" y="1700808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XML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82479" y="3717032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XML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36296" y="5249713"/>
            <a:ext cx="1148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Answer</a:t>
            </a:r>
            <a:endParaRPr lang="zh-CN" altLang="en-US" sz="2400" b="1" dirty="0"/>
          </a:p>
        </p:txBody>
      </p:sp>
      <p:pic>
        <p:nvPicPr>
          <p:cNvPr id="13" name="Picture 2" descr="L:\美图\设计\小人\3DXR_00100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750" b="90000" l="10000" r="90000">
                        <a14:foregroundMark x1="61406" y1="23333" x2="61406" y2="23333"/>
                        <a14:foregroundMark x1="59896" y1="19000" x2="59896" y2="19000"/>
                        <a14:foregroundMark x1="58698" y1="15417" x2="58698" y2="15417"/>
                        <a14:foregroundMark x1="59688" y1="14250" x2="59688" y2="14250"/>
                        <a14:foregroundMark x1="62917" y1="27750" x2="62917" y2="27750"/>
                        <a14:foregroundMark x1="62656" y1="23333" x2="62656" y2="23333"/>
                        <a14:foregroundMark x1="62656" y1="19417" x2="62656" y2="19417"/>
                        <a14:foregroundMark x1="62396" y1="16167" x2="62396" y2="16167"/>
                        <a14:foregroundMark x1="62656" y1="14583" x2="62656" y2="14583"/>
                        <a14:foregroundMark x1="64635" y1="17417" x2="64635" y2="17417"/>
                        <a14:foregroundMark x1="65365" y1="22917" x2="65365" y2="22917"/>
                        <a14:foregroundMark x1="65625" y1="25333" x2="65625" y2="25333"/>
                        <a14:foregroundMark x1="65104" y1="20583" x2="65104" y2="20583"/>
                        <a14:foregroundMark x1="60417" y1="13000" x2="60417" y2="13000"/>
                        <a14:foregroundMark x1="58906" y1="10667" x2="58906" y2="10667"/>
                        <a14:foregroundMark x1="62656" y1="72583" x2="62656" y2="72583"/>
                        <a14:foregroundMark x1="61146" y1="83667" x2="61146" y2="83667"/>
                        <a14:foregroundMark x1="63385" y1="68583" x2="63385" y2="68583"/>
                        <a14:foregroundMark x1="64115" y1="65000" x2="64115" y2="65000"/>
                        <a14:foregroundMark x1="65625" y1="65417" x2="65625" y2="65417"/>
                        <a14:foregroundMark x1="66354" y1="69750" x2="66354" y2="69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064" y="3901698"/>
            <a:ext cx="3771836" cy="235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线形标注 2(带强调线) 16"/>
          <p:cNvSpPr/>
          <p:nvPr/>
        </p:nvSpPr>
        <p:spPr>
          <a:xfrm rot="10800000">
            <a:off x="611561" y="5075174"/>
            <a:ext cx="1346448" cy="612648"/>
          </a:xfrm>
          <a:prstGeom prst="accentCallout2">
            <a:avLst>
              <a:gd name="adj1" fmla="val 18750"/>
              <a:gd name="adj2" fmla="val -8333"/>
              <a:gd name="adj3" fmla="val 28537"/>
              <a:gd name="adj4" fmla="val -20007"/>
              <a:gd name="adj5" fmla="val 418347"/>
              <a:gd name="adj6" fmla="val -9477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55577" y="5138798"/>
            <a:ext cx="1458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Definition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51948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54868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b="1" dirty="0"/>
              <a:t>DTD</a:t>
            </a:r>
            <a:endParaRPr lang="zh-CN" altLang="zh-CN" sz="3200" b="1" dirty="0"/>
          </a:p>
          <a:p>
            <a:r>
              <a:rPr lang="en-US" altLang="zh-CN" sz="2800" b="1" dirty="0" smtClean="0"/>
              <a:t>—Document </a:t>
            </a:r>
            <a:r>
              <a:rPr lang="en-US" altLang="zh-CN" sz="2800" b="1" dirty="0"/>
              <a:t>type definition: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2303240" y="2542192"/>
            <a:ext cx="53285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&lt;!ELEMENT title (#PCDATA)&gt;</a:t>
            </a:r>
            <a:endParaRPr lang="zh-CN" altLang="zh-CN" sz="2000" b="1" dirty="0"/>
          </a:p>
          <a:p>
            <a:r>
              <a:rPr lang="en-US" altLang="zh-CN" sz="2000" b="1" dirty="0"/>
              <a:t>&lt;!ELEMENT description (#PCDATA)&gt;</a:t>
            </a:r>
            <a:endParaRPr lang="zh-CN" altLang="zh-CN" sz="2000" b="1" dirty="0"/>
          </a:p>
          <a:p>
            <a:r>
              <a:rPr lang="en-US" altLang="zh-CN" sz="2000" b="1" dirty="0"/>
              <a:t>&lt;!ELEMENT </a:t>
            </a:r>
            <a:r>
              <a:rPr lang="en-US" altLang="zh-CN" sz="2000" b="1" dirty="0" err="1"/>
              <a:t>pubDate</a:t>
            </a:r>
            <a:r>
              <a:rPr lang="en-US" altLang="zh-CN" sz="2000" b="1" dirty="0"/>
              <a:t> (#PCDATA)&gt;</a:t>
            </a:r>
            <a:endParaRPr lang="zh-CN" altLang="zh-CN" sz="2000" b="1" dirty="0"/>
          </a:p>
          <a:p>
            <a:r>
              <a:rPr lang="en-US" altLang="zh-CN" sz="2000" b="1" dirty="0"/>
              <a:t>&lt;!ELEMENT item (</a:t>
            </a:r>
            <a:r>
              <a:rPr lang="en-US" altLang="zh-CN" sz="2000" b="1" dirty="0" err="1"/>
              <a:t>title,description,pubDate</a:t>
            </a:r>
            <a:r>
              <a:rPr lang="en-US" altLang="zh-CN" sz="2000" b="1" dirty="0"/>
              <a:t>)&gt;</a:t>
            </a:r>
            <a:endParaRPr lang="zh-CN" altLang="zh-CN" sz="2000" b="1" dirty="0"/>
          </a:p>
          <a:p>
            <a:r>
              <a:rPr lang="en-US" altLang="zh-CN" sz="2000" b="1" dirty="0"/>
              <a:t>&lt;!ELEMENT channel (</a:t>
            </a:r>
            <a:r>
              <a:rPr lang="en-US" altLang="zh-CN" sz="2000" b="1" dirty="0" err="1"/>
              <a:t>item,item,item</a:t>
            </a:r>
            <a:r>
              <a:rPr lang="en-US" altLang="zh-CN" sz="2000" b="1" dirty="0"/>
              <a:t>)&gt;</a:t>
            </a:r>
            <a:endParaRPr lang="zh-CN" altLang="zh-CN" sz="2000" b="1" dirty="0"/>
          </a:p>
          <a:p>
            <a:r>
              <a:rPr lang="en-US" altLang="zh-CN" sz="2000" b="1" dirty="0"/>
              <a:t>&lt;!ATTLIST item type CDATA #REQUIED&gt;</a:t>
            </a:r>
            <a:endParaRPr lang="zh-CN" altLang="zh-CN" sz="2000" b="1" dirty="0"/>
          </a:p>
        </p:txBody>
      </p:sp>
      <p:sp>
        <p:nvSpPr>
          <p:cNvPr id="8" name="线形标注 1(带强调线) 7"/>
          <p:cNvSpPr/>
          <p:nvPr/>
        </p:nvSpPr>
        <p:spPr>
          <a:xfrm>
            <a:off x="7524328" y="2924944"/>
            <a:ext cx="1512168" cy="612648"/>
          </a:xfrm>
          <a:prstGeom prst="accentCallout1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The order of tags</a:t>
            </a:r>
            <a:endParaRPr lang="zh-CN" altLang="zh-CN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355976" y="3789040"/>
            <a:ext cx="25922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681536" y="4365104"/>
            <a:ext cx="3690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635896" y="2875586"/>
            <a:ext cx="4320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067928" y="4952827"/>
            <a:ext cx="1613608" cy="720080"/>
            <a:chOff x="1067928" y="4952827"/>
            <a:chExt cx="1613608" cy="720080"/>
          </a:xfrm>
        </p:grpSpPr>
        <p:sp>
          <p:nvSpPr>
            <p:cNvPr id="18" name="线形标注 1(带边框和强调线) 17"/>
            <p:cNvSpPr/>
            <p:nvPr/>
          </p:nvSpPr>
          <p:spPr>
            <a:xfrm flipH="1" flipV="1">
              <a:off x="1067928" y="4952827"/>
              <a:ext cx="1613608" cy="720080"/>
            </a:xfrm>
            <a:prstGeom prst="accentBorderCallout1">
              <a:avLst>
                <a:gd name="adj1" fmla="val 18750"/>
                <a:gd name="adj2" fmla="val -8333"/>
                <a:gd name="adj3" fmla="val 174985"/>
                <a:gd name="adj4" fmla="val -84255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141935" y="4989701"/>
              <a:ext cx="146559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The attribute </a:t>
              </a:r>
              <a:endParaRPr lang="en-US" altLang="zh-CN" dirty="0" smtClean="0"/>
            </a:p>
            <a:p>
              <a:r>
                <a:rPr lang="en-US" altLang="zh-CN" dirty="0" smtClean="0"/>
                <a:t>of </a:t>
              </a:r>
              <a:r>
                <a:rPr lang="en-US" altLang="zh-CN" dirty="0"/>
                <a:t>tags</a:t>
              </a:r>
              <a:endParaRPr lang="zh-CN" altLang="zh-CN" dirty="0"/>
            </a:p>
          </p:txBody>
        </p:sp>
      </p:grpSp>
      <p:sp>
        <p:nvSpPr>
          <p:cNvPr id="19" name="线形标注 1(带边框和强调线) 18"/>
          <p:cNvSpPr/>
          <p:nvPr/>
        </p:nvSpPr>
        <p:spPr>
          <a:xfrm flipH="1">
            <a:off x="1763688" y="1947836"/>
            <a:ext cx="1475656" cy="594356"/>
          </a:xfrm>
          <a:prstGeom prst="accentBorderCallout1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The types of tags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0933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257986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CN" sz="2400" b="1" dirty="0" smtClean="0"/>
              <a:t>No </a:t>
            </a:r>
            <a:r>
              <a:rPr lang="en-US" altLang="zh-CN" sz="2400" b="1" dirty="0"/>
              <a:t>specific data type </a:t>
            </a:r>
            <a:endParaRPr lang="zh-CN" altLang="zh-CN" sz="2400" b="1" dirty="0"/>
          </a:p>
        </p:txBody>
      </p:sp>
      <p:sp>
        <p:nvSpPr>
          <p:cNvPr id="2" name="矩形 1"/>
          <p:cNvSpPr/>
          <p:nvPr/>
        </p:nvSpPr>
        <p:spPr>
          <a:xfrm>
            <a:off x="899592" y="817548"/>
            <a:ext cx="2289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Disadvantage:</a:t>
            </a:r>
          </a:p>
        </p:txBody>
      </p:sp>
      <p:sp>
        <p:nvSpPr>
          <p:cNvPr id="3" name="矩形 2"/>
          <p:cNvSpPr/>
          <p:nvPr/>
        </p:nvSpPr>
        <p:spPr>
          <a:xfrm>
            <a:off x="1119089" y="1556792"/>
            <a:ext cx="2933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CN" sz="2400" b="1" dirty="0"/>
              <a:t>Poor expandability</a:t>
            </a:r>
            <a:endParaRPr lang="zh-CN" altLang="zh-C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304153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ELEMENT: </a:t>
            </a:r>
            <a:r>
              <a:rPr lang="zh-CN" altLang="en-US" dirty="0"/>
              <a:t> </a:t>
            </a:r>
            <a:r>
              <a:rPr lang="en-US" altLang="zh-CN" dirty="0" smtClean="0"/>
              <a:t>text——#PCDATA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21089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Different syntax from XML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59632" y="3806758"/>
            <a:ext cx="53285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&lt;!ELEMENT title (#PCDATA)&gt;</a:t>
            </a:r>
            <a:endParaRPr lang="zh-CN" altLang="zh-CN" sz="2000" b="1" dirty="0"/>
          </a:p>
          <a:p>
            <a:r>
              <a:rPr lang="en-US" altLang="zh-CN" sz="2000" b="1" dirty="0"/>
              <a:t>&lt;!ELEMENT description (#PCDATA)&gt;</a:t>
            </a:r>
            <a:endParaRPr lang="zh-CN" altLang="zh-CN" sz="2000" b="1" dirty="0"/>
          </a:p>
          <a:p>
            <a:r>
              <a:rPr lang="en-US" altLang="zh-CN" sz="2000" b="1" dirty="0"/>
              <a:t>&lt;!ELEMENT </a:t>
            </a:r>
            <a:r>
              <a:rPr lang="en-US" altLang="zh-CN" sz="2000" b="1" dirty="0" err="1"/>
              <a:t>pubDate</a:t>
            </a:r>
            <a:r>
              <a:rPr lang="en-US" altLang="zh-CN" sz="2000" b="1" dirty="0"/>
              <a:t> (#PCDATA</a:t>
            </a:r>
            <a:r>
              <a:rPr lang="en-US" altLang="zh-CN" sz="2000" b="1" dirty="0" smtClean="0"/>
              <a:t>)&gt;</a:t>
            </a:r>
            <a:endParaRPr lang="zh-CN" altLang="zh-CN" sz="2000" b="1" dirty="0" smtClean="0"/>
          </a:p>
          <a:p>
            <a:r>
              <a:rPr lang="en-US" altLang="zh-CN" sz="2000" b="1" dirty="0" smtClean="0"/>
              <a:t>&lt;!</a:t>
            </a:r>
            <a:r>
              <a:rPr lang="en-US" altLang="zh-CN" sz="2000" b="1" dirty="0"/>
              <a:t>ELEMENT item (</a:t>
            </a:r>
            <a:r>
              <a:rPr lang="en-US" altLang="zh-CN" sz="2000" b="1" dirty="0" err="1"/>
              <a:t>title,description,pubDate</a:t>
            </a:r>
            <a:r>
              <a:rPr lang="en-US" altLang="zh-CN" sz="2000" b="1" dirty="0"/>
              <a:t>)&gt;</a:t>
            </a:r>
            <a:endParaRPr lang="zh-CN" altLang="zh-CN" sz="2000" b="1" dirty="0"/>
          </a:p>
          <a:p>
            <a:r>
              <a:rPr lang="en-US" altLang="zh-CN" sz="2000" b="1" dirty="0"/>
              <a:t>&lt;!ELEMENT channel (</a:t>
            </a:r>
            <a:r>
              <a:rPr lang="en-US" altLang="zh-CN" sz="2000" b="1" dirty="0" err="1"/>
              <a:t>item,item,item</a:t>
            </a:r>
            <a:r>
              <a:rPr lang="en-US" altLang="zh-CN" sz="2000" b="1" dirty="0"/>
              <a:t>)&gt;</a:t>
            </a:r>
            <a:endParaRPr lang="zh-CN" altLang="zh-CN" sz="2000" b="1" dirty="0"/>
          </a:p>
          <a:p>
            <a:r>
              <a:rPr lang="en-US" altLang="zh-CN" sz="2000" b="1" dirty="0"/>
              <a:t>&lt;!ATTLIST item type CDATA #REQUIED&gt;</a:t>
            </a:r>
            <a:endParaRPr lang="zh-CN" altLang="zh-CN" sz="2000" b="1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85933" y="4134428"/>
            <a:ext cx="37444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483945" y="3687865"/>
            <a:ext cx="96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string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2585933" y="4756917"/>
            <a:ext cx="37444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511471" y="4414570"/>
            <a:ext cx="661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date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9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9904" y="779467"/>
            <a:ext cx="5835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XSD—XML </a:t>
            </a:r>
            <a:r>
              <a:rPr lang="en-US" altLang="zh-CN" sz="3600" b="1" dirty="0"/>
              <a:t>Schema Definition</a:t>
            </a:r>
            <a:endParaRPr lang="zh-CN" altLang="zh-CN" sz="3600" dirty="0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2586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CN" sz="2400" b="1" dirty="0"/>
              <a:t>more extensible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323529" y="2751311"/>
            <a:ext cx="4669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ü"/>
            </a:pPr>
            <a:r>
              <a:rPr lang="en-US" altLang="zh-CN" sz="2400" b="1" dirty="0"/>
              <a:t>v</a:t>
            </a:r>
            <a:r>
              <a:rPr lang="en-US" altLang="zh-CN" sz="2400" b="1" dirty="0" smtClean="0"/>
              <a:t>ariety </a:t>
            </a:r>
            <a:r>
              <a:rPr lang="en-US" altLang="zh-CN" sz="2400" b="1" dirty="0"/>
              <a:t>of data types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4725144"/>
            <a:ext cx="4669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ü"/>
            </a:pPr>
            <a:r>
              <a:rPr lang="en-US" altLang="zh-CN" sz="2400" b="1" dirty="0" smtClean="0"/>
              <a:t>more limitation </a:t>
            </a:r>
            <a:endParaRPr lang="en-US" altLang="zh-C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06736" y="5233409"/>
            <a:ext cx="3814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n</a:t>
            </a:r>
            <a:r>
              <a:rPr lang="en-US" altLang="zh-CN" dirty="0" smtClean="0"/>
              <a:t>umber of </a:t>
            </a:r>
            <a:r>
              <a:rPr lang="en-US" altLang="zh-CN" dirty="0" err="1" smtClean="0"/>
              <a:t>occurance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number </a:t>
            </a:r>
            <a:r>
              <a:rPr lang="en-US" altLang="zh-CN" dirty="0" smtClean="0"/>
              <a:t>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6587" y="3201650"/>
            <a:ext cx="3814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string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integer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6587" y="223078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same syntax with XML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3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601524"/>
            <a:ext cx="431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XSD:XML </a:t>
            </a:r>
            <a:r>
              <a:rPr lang="en-US" altLang="zh-CN" sz="2800" b="1" dirty="0"/>
              <a:t>Schema Definition</a:t>
            </a:r>
            <a:endParaRPr lang="zh-CN" altLang="zh-CN" sz="2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208406" y="1520787"/>
            <a:ext cx="8712968" cy="3693319"/>
            <a:chOff x="179512" y="2132856"/>
            <a:chExt cx="8712968" cy="3693319"/>
          </a:xfrm>
        </p:grpSpPr>
        <p:sp>
          <p:nvSpPr>
            <p:cNvPr id="5" name="矩形 4"/>
            <p:cNvSpPr/>
            <p:nvPr/>
          </p:nvSpPr>
          <p:spPr>
            <a:xfrm>
              <a:off x="179512" y="2132856"/>
              <a:ext cx="8712968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&lt;?xml version=”1.0”&gt;</a:t>
              </a:r>
              <a:endParaRPr lang="zh-CN" altLang="zh-CN" dirty="0"/>
            </a:p>
            <a:p>
              <a:r>
                <a:rPr lang="en-US" altLang="zh-CN" dirty="0"/>
                <a:t>&lt;</a:t>
              </a:r>
              <a:r>
                <a:rPr lang="en-US" altLang="zh-CN" dirty="0" err="1"/>
                <a:t>xs:schema</a:t>
              </a:r>
              <a:r>
                <a:rPr lang="en-US" altLang="zh-CN" dirty="0"/>
                <a:t> </a:t>
              </a:r>
              <a:r>
                <a:rPr lang="en-US" altLang="zh-CN" dirty="0" err="1"/>
                <a:t>xmlns:xs</a:t>
              </a:r>
              <a:r>
                <a:rPr lang="en-US" altLang="zh-CN" dirty="0"/>
                <a:t>=”</a:t>
              </a:r>
              <a:r>
                <a:rPr lang="en-US" altLang="zh-CN" dirty="0" smtClean="0"/>
                <a:t>http</a:t>
              </a:r>
              <a:r>
                <a:rPr lang="en-US" altLang="zh-CN" dirty="0"/>
                <a:t>://www.w3.org/2001/</a:t>
              </a:r>
              <a:r>
                <a:rPr lang="en-US" altLang="zh-CN" dirty="0" err="1"/>
                <a:t>XMLSchema</a:t>
              </a:r>
              <a:r>
                <a:rPr lang="en-US" altLang="zh-CN" dirty="0"/>
                <a:t>”&gt;</a:t>
              </a:r>
              <a:endParaRPr lang="zh-CN" altLang="zh-CN" dirty="0"/>
            </a:p>
            <a:p>
              <a:r>
                <a:rPr lang="en-US" altLang="zh-CN" dirty="0"/>
                <a:t>	&lt;</a:t>
              </a:r>
              <a:r>
                <a:rPr lang="en-US" altLang="zh-CN" dirty="0" err="1"/>
                <a:t>xs:element</a:t>
              </a:r>
              <a:r>
                <a:rPr lang="en-US" altLang="zh-CN" dirty="0"/>
                <a:t> name=”item”&gt;</a:t>
              </a:r>
              <a:endParaRPr lang="zh-CN" altLang="zh-CN" dirty="0"/>
            </a:p>
            <a:p>
              <a:r>
                <a:rPr lang="en-US" altLang="zh-CN" dirty="0"/>
                <a:t>		 &lt;</a:t>
              </a:r>
              <a:r>
                <a:rPr lang="en-US" altLang="zh-CN" dirty="0" err="1"/>
                <a:t>xs:complexType</a:t>
              </a:r>
              <a:r>
                <a:rPr lang="en-US" altLang="zh-CN" dirty="0"/>
                <a:t>&gt;</a:t>
              </a:r>
              <a:endParaRPr lang="zh-CN" altLang="zh-CN" dirty="0"/>
            </a:p>
            <a:p>
              <a:r>
                <a:rPr lang="en-US" altLang="zh-CN" dirty="0"/>
                <a:t>			 &lt;</a:t>
              </a:r>
              <a:r>
                <a:rPr lang="en-US" altLang="zh-CN" dirty="0" err="1"/>
                <a:t>xs:sequence</a:t>
              </a:r>
              <a:r>
                <a:rPr lang="en-US" altLang="zh-CN" dirty="0"/>
                <a:t>&gt;</a:t>
              </a:r>
              <a:endParaRPr lang="zh-CN" altLang="zh-CN" dirty="0"/>
            </a:p>
            <a:p>
              <a:r>
                <a:rPr lang="en-US" altLang="zh-CN" dirty="0"/>
                <a:t>				 &lt;</a:t>
              </a:r>
              <a:r>
                <a:rPr lang="en-US" altLang="zh-CN" dirty="0" err="1"/>
                <a:t>xs:element</a:t>
              </a:r>
              <a:r>
                <a:rPr lang="en-US" altLang="zh-CN" dirty="0"/>
                <a:t> name=”title” type=”</a:t>
              </a:r>
              <a:r>
                <a:rPr lang="en-US" altLang="zh-CN" dirty="0" err="1"/>
                <a:t>xs:string</a:t>
              </a:r>
              <a:r>
                <a:rPr lang="en-US" altLang="zh-CN" dirty="0"/>
                <a:t>”/&gt;</a:t>
              </a:r>
              <a:endParaRPr lang="zh-CN" altLang="zh-CN" dirty="0"/>
            </a:p>
            <a:p>
              <a:r>
                <a:rPr lang="en-US" altLang="zh-CN" dirty="0"/>
                <a:t>				 &lt;</a:t>
              </a:r>
              <a:r>
                <a:rPr lang="en-US" altLang="zh-CN" dirty="0" err="1"/>
                <a:t>xs:element</a:t>
              </a:r>
              <a:r>
                <a:rPr lang="en-US" altLang="zh-CN" dirty="0"/>
                <a:t> name=”description” type=”</a:t>
              </a:r>
              <a:r>
                <a:rPr lang="en-US" altLang="zh-CN" dirty="0" err="1"/>
                <a:t>xs:string</a:t>
              </a:r>
              <a:r>
                <a:rPr lang="en-US" altLang="zh-CN" dirty="0"/>
                <a:t>”/&gt;</a:t>
              </a:r>
              <a:endParaRPr lang="zh-CN" altLang="zh-CN" dirty="0"/>
            </a:p>
            <a:p>
              <a:r>
                <a:rPr lang="en-US" altLang="zh-CN" dirty="0"/>
                <a:t>				 &lt;</a:t>
              </a:r>
              <a:r>
                <a:rPr lang="en-US" altLang="zh-CN" dirty="0" err="1"/>
                <a:t>xs:element</a:t>
              </a:r>
              <a:r>
                <a:rPr lang="en-US" altLang="zh-CN" dirty="0"/>
                <a:t> name=”</a:t>
              </a:r>
              <a:r>
                <a:rPr lang="en-US" altLang="zh-CN" dirty="0" err="1"/>
                <a:t>pubDate</a:t>
              </a:r>
              <a:r>
                <a:rPr lang="en-US" altLang="zh-CN" dirty="0"/>
                <a:t>” type=”</a:t>
              </a:r>
              <a:r>
                <a:rPr lang="en-US" altLang="zh-CN" dirty="0" err="1"/>
                <a:t>xs:date</a:t>
              </a:r>
              <a:r>
                <a:rPr lang="en-US" altLang="zh-CN" dirty="0"/>
                <a:t>”/&gt;</a:t>
              </a:r>
              <a:endParaRPr lang="zh-CN" altLang="zh-CN" dirty="0"/>
            </a:p>
            <a:p>
              <a:r>
                <a:rPr lang="en-US" altLang="zh-CN" dirty="0"/>
                <a:t>			 &lt;/</a:t>
              </a:r>
              <a:r>
                <a:rPr lang="en-US" altLang="zh-CN" dirty="0" err="1"/>
                <a:t>xs:sequence</a:t>
              </a:r>
              <a:r>
                <a:rPr lang="en-US" altLang="zh-CN" dirty="0"/>
                <a:t>&gt;</a:t>
              </a:r>
              <a:endParaRPr lang="zh-CN" altLang="zh-CN" dirty="0"/>
            </a:p>
            <a:p>
              <a:r>
                <a:rPr lang="en-US" altLang="zh-CN" dirty="0"/>
                <a:t>			 &lt;</a:t>
              </a:r>
              <a:r>
                <a:rPr lang="en-US" altLang="zh-CN" dirty="0" err="1"/>
                <a:t>xs:attribute</a:t>
              </a:r>
              <a:r>
                <a:rPr lang="en-US" altLang="zh-CN" dirty="0"/>
                <a:t> name=”type” type=”</a:t>
              </a:r>
              <a:r>
                <a:rPr lang="en-US" altLang="zh-CN" dirty="0" err="1"/>
                <a:t>xs:string</a:t>
              </a:r>
              <a:r>
                <a:rPr lang="en-US" altLang="zh-CN" dirty="0"/>
                <a:t>”/&gt;</a:t>
              </a:r>
              <a:endParaRPr lang="zh-CN" altLang="zh-CN" dirty="0"/>
            </a:p>
            <a:p>
              <a:r>
                <a:rPr lang="en-US" altLang="zh-CN" dirty="0"/>
                <a:t>		 &lt;/</a:t>
              </a:r>
              <a:r>
                <a:rPr lang="en-US" altLang="zh-CN" dirty="0" err="1"/>
                <a:t>xs:complexType</a:t>
              </a:r>
              <a:r>
                <a:rPr lang="en-US" altLang="zh-CN" dirty="0"/>
                <a:t>&gt;</a:t>
              </a:r>
              <a:endParaRPr lang="zh-CN" altLang="zh-CN" dirty="0"/>
            </a:p>
            <a:p>
              <a:r>
                <a:rPr lang="en-US" altLang="zh-CN" dirty="0"/>
                <a:t>		&lt;/</a:t>
              </a:r>
              <a:r>
                <a:rPr lang="en-US" altLang="zh-CN" dirty="0" err="1"/>
                <a:t>xs:element</a:t>
              </a:r>
              <a:r>
                <a:rPr lang="en-US" altLang="zh-CN" dirty="0"/>
                <a:t>&gt;</a:t>
              </a:r>
              <a:endParaRPr lang="zh-CN" altLang="zh-CN" dirty="0"/>
            </a:p>
            <a:p>
              <a:r>
                <a:rPr lang="en-US" altLang="zh-CN" dirty="0"/>
                <a:t>&lt;/</a:t>
              </a:r>
              <a:r>
                <a:rPr lang="en-US" altLang="zh-CN" dirty="0" err="1"/>
                <a:t>xs:schema</a:t>
              </a:r>
              <a:r>
                <a:rPr lang="en-US" altLang="zh-CN" dirty="0"/>
                <a:t>&gt;</a:t>
              </a:r>
              <a:endParaRPr lang="zh-CN" altLang="zh-CN" dirty="0"/>
            </a:p>
          </p:txBody>
        </p:sp>
        <p:sp>
          <p:nvSpPr>
            <p:cNvPr id="2" name="椭圆 1"/>
            <p:cNvSpPr/>
            <p:nvPr/>
          </p:nvSpPr>
          <p:spPr>
            <a:xfrm>
              <a:off x="5652120" y="3367447"/>
              <a:ext cx="1165650" cy="12241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7020272" y="3335849"/>
              <a:ext cx="1872208" cy="12241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518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XPath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XPath</a:t>
            </a:r>
            <a:r>
              <a:rPr lang="en-US" altLang="zh-CN" dirty="0"/>
              <a:t> is a syntax for defining parts of an XML </a:t>
            </a:r>
            <a:r>
              <a:rPr lang="en-US" altLang="zh-CN" dirty="0" smtClean="0"/>
              <a:t>document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en-US" altLang="zh-CN" dirty="0" err="1"/>
              <a:t>XPath</a:t>
            </a:r>
            <a:r>
              <a:rPr lang="en-US" altLang="zh-CN" dirty="0"/>
              <a:t> uses path expressions to navigate in XML </a:t>
            </a:r>
            <a:r>
              <a:rPr lang="en-US" altLang="zh-CN" dirty="0" smtClean="0"/>
              <a:t>documents.</a:t>
            </a:r>
          </a:p>
          <a:p>
            <a:pPr lvl="1"/>
            <a:r>
              <a:rPr lang="en-US" altLang="zh-CN" dirty="0" smtClean="0"/>
              <a:t>similar to the </a:t>
            </a:r>
            <a:r>
              <a:rPr lang="en-US" altLang="zh-CN" dirty="0"/>
              <a:t>expressions you see </a:t>
            </a:r>
            <a:r>
              <a:rPr lang="en-US" altLang="zh-CN" dirty="0" smtClean="0"/>
              <a:t>on a </a:t>
            </a:r>
            <a:r>
              <a:rPr lang="en-US" altLang="zh-CN" dirty="0"/>
              <a:t>traditional computer file system.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68" y="4869160"/>
            <a:ext cx="7748672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Nodes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04864"/>
            <a:ext cx="8712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&lt;?</a:t>
            </a:r>
            <a:r>
              <a:rPr lang="en-US" altLang="zh-CN" b="1" kern="100" dirty="0" smtClean="0">
                <a:solidFill>
                  <a:srgbClr val="000080"/>
                </a:solidFill>
                <a:latin typeface="Consolas"/>
                <a:cs typeface="Times New Roman"/>
              </a:rPr>
              <a:t>xml</a:t>
            </a:r>
            <a:r>
              <a:rPr lang="en-US" altLang="zh-CN" kern="100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zh-CN" kern="100" dirty="0" smtClean="0">
                <a:solidFill>
                  <a:srgbClr val="FF0000"/>
                </a:solidFill>
                <a:latin typeface="Consolas"/>
                <a:cs typeface="Times New Roman"/>
              </a:rPr>
              <a:t>version</a:t>
            </a:r>
            <a:r>
              <a:rPr lang="en-US" altLang="zh-CN" kern="100" dirty="0">
                <a:solidFill>
                  <a:srgbClr val="FF0000"/>
                </a:solidFill>
                <a:latin typeface="Consolas"/>
                <a:cs typeface="Times New Roman"/>
              </a:rPr>
              <a:t>=</a:t>
            </a:r>
            <a:r>
              <a:rPr lang="en-US" altLang="zh-CN" kern="100" dirty="0">
                <a:solidFill>
                  <a:srgbClr val="0000FF"/>
                </a:solidFill>
                <a:latin typeface="Consolas"/>
                <a:cs typeface="Times New Roman"/>
              </a:rPr>
              <a:t>"1.0</a:t>
            </a:r>
            <a:r>
              <a:rPr lang="en-US" altLang="zh-CN" kern="100" dirty="0" smtClean="0">
                <a:solidFill>
                  <a:srgbClr val="0000FF"/>
                </a:solidFill>
                <a:latin typeface="Consolas"/>
                <a:cs typeface="Times New Roman"/>
              </a:rPr>
              <a:t>" </a:t>
            </a:r>
            <a:r>
              <a:rPr lang="en-US" altLang="zh-CN" kern="100" dirty="0">
                <a:solidFill>
                  <a:srgbClr val="FF0000"/>
                </a:solidFill>
                <a:latin typeface="Consolas"/>
                <a:cs typeface="Times New Roman"/>
              </a:rPr>
              <a:t>encoding</a:t>
            </a:r>
            <a:r>
              <a:rPr lang="en-US" altLang="zh-CN" kern="100" dirty="0" smtClean="0">
                <a:solidFill>
                  <a:srgbClr val="FF0000"/>
                </a:solidFill>
                <a:latin typeface="Consolas"/>
                <a:cs typeface="Times New Roman"/>
              </a:rPr>
              <a:t>=</a:t>
            </a:r>
            <a:r>
              <a:rPr lang="en-US" altLang="zh-CN" kern="100" dirty="0" smtClean="0">
                <a:solidFill>
                  <a:srgbClr val="0000FF"/>
                </a:solidFill>
                <a:latin typeface="Consolas"/>
                <a:cs typeface="Times New Roman"/>
              </a:rPr>
              <a:t>“UTF-8"</a:t>
            </a:r>
            <a:r>
              <a:rPr lang="en-US" altLang="zh-CN" kern="100" dirty="0">
                <a:solidFill>
                  <a:srgbClr val="0000FF"/>
                </a:solidFill>
                <a:latin typeface="Consolas"/>
                <a:cs typeface="Times New Roman"/>
              </a:rPr>
              <a:t>?</a:t>
            </a:r>
            <a:r>
              <a:rPr lang="en-US" altLang="zh-CN" b="1" kern="100" dirty="0" smtClean="0">
                <a:solidFill>
                  <a:srgbClr val="000080"/>
                </a:solidFill>
                <a:latin typeface="Consolas"/>
                <a:cs typeface="Times New Roman"/>
              </a:rPr>
              <a:t>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&lt;channel&gt;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   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&lt;item type=”question”&gt;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   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&lt;title&gt;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Answered: How about </a:t>
            </a:r>
            <a:r>
              <a:rPr lang="en-US" altLang="zh-CN" kern="100" dirty="0" err="1">
                <a:solidFill>
                  <a:srgbClr val="000000"/>
                </a:solidFill>
                <a:latin typeface="Consolas"/>
                <a:cs typeface="Times New Roman"/>
              </a:rPr>
              <a:t>qianxiaodang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&lt;/title&gt;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   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&lt;description&gt;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This is the answer of 2nd question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&lt;/description&gt;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   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</a:t>
            </a:r>
            <a:r>
              <a:rPr lang="en-US" altLang="zh-CN" b="1" kern="100" dirty="0" err="1">
                <a:solidFill>
                  <a:srgbClr val="000080"/>
                </a:solidFill>
                <a:latin typeface="Consolas"/>
                <a:cs typeface="Times New Roman"/>
              </a:rPr>
              <a:t>pubDate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Wed, 07 Nov 2012 02:52:06 +0000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</a:t>
            </a:r>
            <a:r>
              <a:rPr lang="en-US" altLang="zh-CN" b="1" kern="100" dirty="0" err="1">
                <a:solidFill>
                  <a:srgbClr val="000080"/>
                </a:solidFill>
                <a:latin typeface="Consolas"/>
                <a:cs typeface="Times New Roman"/>
              </a:rPr>
              <a:t>pubDate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  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&lt;/item&gt;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 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&lt;item type=”question”&gt;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   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&lt;title&gt;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Answered: what is </a:t>
            </a:r>
            <a:r>
              <a:rPr lang="en-US" altLang="zh-CN" kern="100" dirty="0" err="1">
                <a:solidFill>
                  <a:srgbClr val="000000"/>
                </a:solidFill>
                <a:latin typeface="Consolas"/>
                <a:cs typeface="Times New Roman"/>
              </a:rPr>
              <a:t>pantao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??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 &lt;/title&gt;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   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&lt;description&gt;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very good one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&lt;/description&gt;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   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</a:t>
            </a:r>
            <a:r>
              <a:rPr lang="en-US" altLang="zh-CN" b="1" kern="100" dirty="0" err="1">
                <a:solidFill>
                  <a:srgbClr val="000080"/>
                </a:solidFill>
                <a:latin typeface="Consolas"/>
                <a:cs typeface="Times New Roman"/>
              </a:rPr>
              <a:t>pubDate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Wed, 07 Nov 2012 02:44:55 +0000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</a:t>
            </a:r>
            <a:r>
              <a:rPr lang="en-US" altLang="zh-CN" b="1" kern="100" dirty="0" err="1">
                <a:solidFill>
                  <a:srgbClr val="000080"/>
                </a:solidFill>
                <a:latin typeface="Consolas"/>
                <a:cs typeface="Times New Roman"/>
              </a:rPr>
              <a:t>pubDate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 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&lt;/item&gt;</a:t>
            </a:r>
            <a:endParaRPr lang="zh-CN" altLang="zh-CN" kern="100" dirty="0"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&lt;/channel&gt;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&lt;/xml&gt;</a:t>
            </a:r>
            <a:endParaRPr lang="zh-CN" altLang="zh-CN" kern="100" dirty="0">
              <a:cs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16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4427984" y="1844824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(7) namespace  node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Nodes</a:t>
            </a:r>
            <a:endParaRPr lang="zh-CN" altLang="en-US" dirty="0"/>
          </a:p>
        </p:txBody>
      </p:sp>
      <p:grpSp>
        <p:nvGrpSpPr>
          <p:cNvPr id="104" name="组合 103"/>
          <p:cNvGrpSpPr/>
          <p:nvPr/>
        </p:nvGrpSpPr>
        <p:grpSpPr>
          <a:xfrm>
            <a:off x="395536" y="2142147"/>
            <a:ext cx="8399307" cy="4182980"/>
            <a:chOff x="221466" y="2204865"/>
            <a:chExt cx="8399307" cy="4182980"/>
          </a:xfrm>
        </p:grpSpPr>
        <p:grpSp>
          <p:nvGrpSpPr>
            <p:cNvPr id="99" name="组合 98"/>
            <p:cNvGrpSpPr/>
            <p:nvPr/>
          </p:nvGrpSpPr>
          <p:grpSpPr>
            <a:xfrm>
              <a:off x="221466" y="2204865"/>
              <a:ext cx="8399307" cy="4182980"/>
              <a:chOff x="165889" y="2252911"/>
              <a:chExt cx="9205018" cy="4134934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2340724" y="2252911"/>
                <a:ext cx="1391506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/</a:t>
                </a:r>
                <a:endParaRPr lang="zh-CN" altLang="en-US" b="1" dirty="0"/>
              </a:p>
            </p:txBody>
          </p:sp>
          <p:cxnSp>
            <p:nvCxnSpPr>
              <p:cNvPr id="8" name="直接连接符 7"/>
              <p:cNvCxnSpPr>
                <a:stCxn id="3" idx="4"/>
              </p:cNvCxnSpPr>
              <p:nvPr/>
            </p:nvCxnSpPr>
            <p:spPr>
              <a:xfrm>
                <a:off x="3036477" y="2655762"/>
                <a:ext cx="0" cy="357464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377373" y="3013225"/>
                <a:ext cx="3211168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377373" y="3027733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endCxn id="14" idx="0"/>
              </p:cNvCxnSpPr>
              <p:nvPr/>
            </p:nvCxnSpPr>
            <p:spPr>
              <a:xfrm>
                <a:off x="4588542" y="299746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65889" y="3311429"/>
                <a:ext cx="2461895" cy="357147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xml-</a:t>
                </a:r>
                <a:r>
                  <a:rPr lang="en-US" altLang="zh-CN" b="1" dirty="0" err="1" smtClean="0"/>
                  <a:t>stylesheet</a:t>
                </a:r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946308" y="3311429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channel</a:t>
                </a:r>
                <a:endParaRPr lang="zh-CN" altLang="en-US" b="1" dirty="0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4588542" y="3668575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339752" y="3952271"/>
                <a:ext cx="3800854" cy="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339752" y="3952272"/>
                <a:ext cx="0" cy="298203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6140606" y="393398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/>
              <p:cNvSpPr/>
              <p:nvPr/>
            </p:nvSpPr>
            <p:spPr>
              <a:xfrm>
                <a:off x="1697255" y="4274320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2345591" y="4607622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2345591" y="5203394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2345591" y="5680013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2345591" y="6216208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/>
              <p:cNvSpPr/>
              <p:nvPr/>
            </p:nvSpPr>
            <p:spPr>
              <a:xfrm>
                <a:off x="2771800" y="5013119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771801" y="5527722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771800" y="5996537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60" name="直接连接符 59"/>
              <p:cNvCxnSpPr>
                <a:stCxn id="48" idx="3"/>
              </p:cNvCxnSpPr>
              <p:nvPr/>
            </p:nvCxnSpPr>
            <p:spPr>
              <a:xfrm>
                <a:off x="4304402" y="5191851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4304402" y="5687462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4304402" y="6216208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椭圆 62"/>
              <p:cNvSpPr/>
              <p:nvPr/>
            </p:nvSpPr>
            <p:spPr>
              <a:xfrm>
                <a:off x="4625519" y="4967732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25519" y="5442708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4616097" y="5984994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494152" y="4263506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>
                <a:off x="6136386" y="4606780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6136386" y="5202552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6136386" y="5679171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6136386" y="6215366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矩形 87"/>
              <p:cNvSpPr/>
              <p:nvPr/>
            </p:nvSpPr>
            <p:spPr>
              <a:xfrm>
                <a:off x="6562595" y="5012277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562596" y="5526880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562595" y="5995695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91" name="直接连接符 90"/>
              <p:cNvCxnSpPr>
                <a:stCxn id="88" idx="3"/>
              </p:cNvCxnSpPr>
              <p:nvPr/>
            </p:nvCxnSpPr>
            <p:spPr>
              <a:xfrm>
                <a:off x="8095197" y="5191009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8095197" y="5686620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8095197" y="6215366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椭圆 93"/>
              <p:cNvSpPr/>
              <p:nvPr/>
            </p:nvSpPr>
            <p:spPr>
              <a:xfrm>
                <a:off x="8416314" y="4966890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416314" y="5441866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8406892" y="5984152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2247558" y="3880430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703942" y="3870342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427984" y="1844824"/>
            <a:ext cx="301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(1) Element node</a:t>
            </a:r>
            <a:endParaRPr lang="zh-CN" altLang="en-US" sz="2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39551" y="1465620"/>
            <a:ext cx="3717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800" b="1" dirty="0" smtClean="0"/>
              <a:t>Tree structure</a:t>
            </a:r>
            <a:endParaRPr lang="zh-CN" altLang="en-US" sz="2800" b="1" dirty="0"/>
          </a:p>
        </p:txBody>
      </p:sp>
      <p:sp>
        <p:nvSpPr>
          <p:cNvPr id="105" name="矩形 104"/>
          <p:cNvSpPr/>
          <p:nvPr/>
        </p:nvSpPr>
        <p:spPr>
          <a:xfrm>
            <a:off x="3845057" y="3212964"/>
            <a:ext cx="1172038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792862" y="4162923"/>
            <a:ext cx="1172038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5247124" y="4188740"/>
            <a:ext cx="1172038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753080" y="4911631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2764205" y="5429454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2778719" y="5906300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6212069" y="4946265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6227710" y="5435958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6212069" y="5904845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441531" y="1844824"/>
            <a:ext cx="301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(2) Attribute node</a:t>
            </a:r>
            <a:endParaRPr lang="zh-CN" altLang="en-US" sz="2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33149" y="1846363"/>
            <a:ext cx="301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(3) text node</a:t>
            </a:r>
            <a:endParaRPr lang="zh-CN" altLang="en-US" sz="2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427984" y="1844824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(4) Processing-instruction node</a:t>
            </a:r>
            <a:endParaRPr lang="zh-CN" altLang="en-US" sz="2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427984" y="1844824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(5) Document  node</a:t>
            </a:r>
            <a:endParaRPr lang="zh-CN" altLang="en-US" sz="2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427984" y="1844824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(6) comment  node</a:t>
            </a:r>
            <a:endParaRPr lang="zh-CN" altLang="en-US" sz="2800" dirty="0"/>
          </a:p>
        </p:txBody>
      </p:sp>
      <p:sp>
        <p:nvSpPr>
          <p:cNvPr id="122" name="椭圆 121"/>
          <p:cNvSpPr/>
          <p:nvPr/>
        </p:nvSpPr>
        <p:spPr>
          <a:xfrm>
            <a:off x="4464817" y="4898188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456219" y="5383522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456219" y="5924301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7915208" y="4888513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7915207" y="5378551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7915206" y="5936048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395536" y="3201405"/>
            <a:ext cx="2246406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2378881" y="2142147"/>
            <a:ext cx="1270836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2477678" y="3831440"/>
            <a:ext cx="1620319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5889603" y="3852885"/>
            <a:ext cx="1620319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60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1" grpId="1"/>
      <p:bldP spid="102" grpId="0"/>
      <p:bldP spid="102" grpId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/>
      <p:bldP spid="114" grpId="1"/>
      <p:bldP spid="115" grpId="0"/>
      <p:bldP spid="115" grpId="1"/>
      <p:bldP spid="116" grpId="0"/>
      <p:bldP spid="116" grpId="1"/>
      <p:bldP spid="119" grpId="0"/>
      <p:bldP spid="119" grpId="1"/>
      <p:bldP spid="120" grpId="0"/>
      <p:bldP spid="120" grpId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2" grpId="0" animBg="1"/>
      <p:bldP spid="132" grpId="1" animBg="1"/>
      <p:bldP spid="133" grpId="0" animBg="1"/>
      <p:bldP spid="133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055" y="1398110"/>
            <a:ext cx="8229600" cy="54194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Selecting Nodes: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95536" y="2142147"/>
            <a:ext cx="8399307" cy="4182980"/>
            <a:chOff x="221466" y="2204865"/>
            <a:chExt cx="8399307" cy="4182980"/>
          </a:xfrm>
        </p:grpSpPr>
        <p:grpSp>
          <p:nvGrpSpPr>
            <p:cNvPr id="5" name="组合 4"/>
            <p:cNvGrpSpPr/>
            <p:nvPr/>
          </p:nvGrpSpPr>
          <p:grpSpPr>
            <a:xfrm>
              <a:off x="221466" y="2204865"/>
              <a:ext cx="8399307" cy="4182980"/>
              <a:chOff x="165889" y="2252911"/>
              <a:chExt cx="9205018" cy="413493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340724" y="2252911"/>
                <a:ext cx="1391506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/</a:t>
                </a:r>
                <a:endParaRPr lang="zh-CN" altLang="en-US" b="1" dirty="0"/>
              </a:p>
            </p:txBody>
          </p:sp>
          <p:cxnSp>
            <p:nvCxnSpPr>
              <p:cNvPr id="9" name="直接连接符 8"/>
              <p:cNvCxnSpPr>
                <a:stCxn id="8" idx="4"/>
              </p:cNvCxnSpPr>
              <p:nvPr/>
            </p:nvCxnSpPr>
            <p:spPr>
              <a:xfrm>
                <a:off x="3036477" y="2655762"/>
                <a:ext cx="0" cy="357464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377373" y="3013225"/>
                <a:ext cx="3211168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377373" y="3027733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endCxn id="14" idx="0"/>
              </p:cNvCxnSpPr>
              <p:nvPr/>
            </p:nvCxnSpPr>
            <p:spPr>
              <a:xfrm>
                <a:off x="4588542" y="299746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65889" y="3311429"/>
                <a:ext cx="2461895" cy="357147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xml-</a:t>
                </a:r>
                <a:r>
                  <a:rPr lang="en-US" altLang="zh-CN" b="1" dirty="0" err="1" smtClean="0"/>
                  <a:t>stylesheet</a:t>
                </a:r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946308" y="3311429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channel</a:t>
                </a:r>
                <a:endParaRPr lang="zh-CN" altLang="en-US" b="1" dirty="0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4588542" y="3668575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339752" y="3952271"/>
                <a:ext cx="3800854" cy="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339752" y="3952272"/>
                <a:ext cx="0" cy="298203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140606" y="393398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697255" y="4274320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2345591" y="4607622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2345591" y="5203394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345591" y="5680013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345591" y="6216208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71800" y="5013119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771801" y="5527722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771800" y="5996537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27" name="直接连接符 26"/>
              <p:cNvCxnSpPr>
                <a:stCxn id="24" idx="3"/>
              </p:cNvCxnSpPr>
              <p:nvPr/>
            </p:nvCxnSpPr>
            <p:spPr>
              <a:xfrm>
                <a:off x="4304402" y="5191851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4304402" y="5687462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304402" y="6216208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4625519" y="4967732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625519" y="5442708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16097" y="5984994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494152" y="4263506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136386" y="4606780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6136386" y="5202552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6136386" y="5679171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6136386" y="6215366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6562595" y="5012277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562596" y="5526880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562595" y="5995695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41" name="直接连接符 40"/>
              <p:cNvCxnSpPr>
                <a:stCxn id="38" idx="3"/>
              </p:cNvCxnSpPr>
              <p:nvPr/>
            </p:nvCxnSpPr>
            <p:spPr>
              <a:xfrm>
                <a:off x="8095197" y="5191009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8095197" y="5686620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8095197" y="6215366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8416314" y="4966890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416314" y="5441866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8406892" y="5984152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247558" y="3880430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03942" y="3870342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28955" y="1369796"/>
            <a:ext cx="370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/channel/item</a:t>
            </a:r>
            <a:endParaRPr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1792862" y="4176956"/>
            <a:ext cx="1173165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256292" y="4168454"/>
            <a:ext cx="1173165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45057" y="1340768"/>
            <a:ext cx="370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/title</a:t>
            </a:r>
            <a:endParaRPr lang="zh-CN" altLang="en-US" sz="3200" dirty="0"/>
          </a:p>
        </p:txBody>
      </p:sp>
      <p:sp>
        <p:nvSpPr>
          <p:cNvPr id="51" name="矩形 50"/>
          <p:cNvSpPr/>
          <p:nvPr/>
        </p:nvSpPr>
        <p:spPr>
          <a:xfrm>
            <a:off x="2771800" y="4939174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title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222364" y="4936593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title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22892" y="1355282"/>
            <a:ext cx="370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//title</a:t>
            </a:r>
            <a:endParaRPr lang="zh-CN" alt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3618333" y="1366370"/>
            <a:ext cx="370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../item[2]/</a:t>
            </a:r>
            <a:r>
              <a:rPr lang="en-US" altLang="zh-CN" sz="3200" dirty="0" err="1" smtClean="0"/>
              <a:t>pubData</a:t>
            </a:r>
            <a:endParaRPr lang="zh-CN" altLang="en-US" sz="3200" dirty="0"/>
          </a:p>
        </p:txBody>
      </p:sp>
      <p:sp>
        <p:nvSpPr>
          <p:cNvPr id="56" name="矩形 55"/>
          <p:cNvSpPr/>
          <p:nvPr/>
        </p:nvSpPr>
        <p:spPr>
          <a:xfrm>
            <a:off x="6247935" y="5900649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pubDate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51920" y="1340768"/>
            <a:ext cx="40324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3200" dirty="0">
                <a:solidFill>
                  <a:prstClr val="black"/>
                </a:solidFill>
              </a:rPr>
              <a:t>/     //     .     ..    @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7" grpId="0"/>
      <p:bldP spid="47" grpId="1"/>
      <p:bldP spid="48" grpId="0" animBg="1"/>
      <p:bldP spid="48" grpId="1" animBg="1"/>
      <p:bldP spid="49" grpId="0" animBg="1"/>
      <p:bldP spid="49" grpId="1" animBg="1"/>
      <p:bldP spid="50" grpId="0"/>
      <p:bldP spid="50" grpId="1"/>
      <p:bldP spid="51" grpId="0" animBg="1"/>
      <p:bldP spid="51" grpId="1" animBg="1"/>
      <p:bldP spid="52" grpId="0" animBg="1"/>
      <p:bldP spid="52" grpId="1" animBg="1"/>
      <p:bldP spid="53" grpId="0"/>
      <p:bldP spid="53" grpId="1"/>
      <p:bldP spid="54" grpId="0"/>
      <p:bldP spid="54" grpId="1"/>
      <p:bldP spid="56" grpId="0" animBg="1"/>
      <p:bldP spid="56" grpId="1" animBg="1"/>
      <p:bldP spid="57" grpId="0"/>
      <p:bldP spid="5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194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Predicates: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95536" y="2142147"/>
            <a:ext cx="8399307" cy="4182980"/>
            <a:chOff x="221466" y="2204865"/>
            <a:chExt cx="8399307" cy="4182980"/>
          </a:xfrm>
        </p:grpSpPr>
        <p:grpSp>
          <p:nvGrpSpPr>
            <p:cNvPr id="5" name="组合 4"/>
            <p:cNvGrpSpPr/>
            <p:nvPr/>
          </p:nvGrpSpPr>
          <p:grpSpPr>
            <a:xfrm>
              <a:off x="221466" y="2204865"/>
              <a:ext cx="8399307" cy="4182980"/>
              <a:chOff x="165889" y="2252911"/>
              <a:chExt cx="9205018" cy="413493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340724" y="2252911"/>
                <a:ext cx="1391506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/</a:t>
                </a:r>
                <a:endParaRPr lang="zh-CN" altLang="en-US" b="1" dirty="0"/>
              </a:p>
            </p:txBody>
          </p:sp>
          <p:cxnSp>
            <p:nvCxnSpPr>
              <p:cNvPr id="9" name="直接连接符 8"/>
              <p:cNvCxnSpPr>
                <a:stCxn id="8" idx="4"/>
              </p:cNvCxnSpPr>
              <p:nvPr/>
            </p:nvCxnSpPr>
            <p:spPr>
              <a:xfrm>
                <a:off x="3036477" y="2655762"/>
                <a:ext cx="0" cy="357464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377373" y="3013225"/>
                <a:ext cx="3211168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377373" y="3027733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endCxn id="14" idx="0"/>
              </p:cNvCxnSpPr>
              <p:nvPr/>
            </p:nvCxnSpPr>
            <p:spPr>
              <a:xfrm>
                <a:off x="4588542" y="299746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65889" y="3311429"/>
                <a:ext cx="2461895" cy="357147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xml-</a:t>
                </a:r>
                <a:r>
                  <a:rPr lang="en-US" altLang="zh-CN" b="1" dirty="0" err="1" smtClean="0"/>
                  <a:t>stylesheet</a:t>
                </a:r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946308" y="3311429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channel</a:t>
                </a:r>
                <a:endParaRPr lang="zh-CN" altLang="en-US" b="1" dirty="0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4588542" y="3668575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339752" y="3952271"/>
                <a:ext cx="3800854" cy="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339752" y="3952272"/>
                <a:ext cx="0" cy="298203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140606" y="393398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697255" y="4274320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2345591" y="4607622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2345591" y="5203394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345591" y="5680013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345591" y="6216208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71800" y="5013119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771801" y="5527722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771800" y="5996537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27" name="直接连接符 26"/>
              <p:cNvCxnSpPr>
                <a:stCxn id="24" idx="3"/>
              </p:cNvCxnSpPr>
              <p:nvPr/>
            </p:nvCxnSpPr>
            <p:spPr>
              <a:xfrm>
                <a:off x="4304402" y="5191851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4304402" y="5687462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304402" y="6216208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4625519" y="4967732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625519" y="5442708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16097" y="5984994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494152" y="4263506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136386" y="4606780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6136386" y="5202552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6136386" y="5679171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6136386" y="6215366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6562595" y="5012277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562596" y="5526880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562595" y="5995695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41" name="直接连接符 40"/>
              <p:cNvCxnSpPr>
                <a:stCxn id="38" idx="3"/>
              </p:cNvCxnSpPr>
              <p:nvPr/>
            </p:nvCxnSpPr>
            <p:spPr>
              <a:xfrm>
                <a:off x="8095197" y="5191009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8095197" y="5686620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8095197" y="6215366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8416314" y="4966890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416314" y="5441866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8406892" y="5984152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247558" y="3880430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03942" y="3870342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</p:grpSp>
      <p:sp>
        <p:nvSpPr>
          <p:cNvPr id="48" name="矩形 47"/>
          <p:cNvSpPr/>
          <p:nvPr/>
        </p:nvSpPr>
        <p:spPr>
          <a:xfrm>
            <a:off x="1792862" y="4176956"/>
            <a:ext cx="1173165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256292" y="4168454"/>
            <a:ext cx="1173165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771800" y="4939174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title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71800" y="1340768"/>
            <a:ext cx="462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//item[@type=‘question']</a:t>
            </a:r>
            <a:endParaRPr lang="zh-CN" alt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2775530" y="1341599"/>
            <a:ext cx="49503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3200" dirty="0">
                <a:solidFill>
                  <a:prstClr val="black"/>
                </a:solidFill>
              </a:rPr>
              <a:t>/channel/item[1</a:t>
            </a:r>
            <a:r>
              <a:rPr lang="en-US" altLang="zh-CN" sz="3200" dirty="0" smtClean="0">
                <a:solidFill>
                  <a:prstClr val="black"/>
                </a:solidFill>
              </a:rPr>
              <a:t>]/title</a:t>
            </a:r>
            <a:endParaRPr lang="en-US" altLang="zh-CN" sz="32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43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8" grpId="0" animBg="1"/>
      <p:bldP spid="48" grpId="1" animBg="1"/>
      <p:bldP spid="49" grpId="0" animBg="1"/>
      <p:bldP spid="49" grpId="1" animBg="1"/>
      <p:bldP spid="51" grpId="0" animBg="1"/>
      <p:bldP spid="51" grpId="1" animBg="1"/>
      <p:bldP spid="57" grpId="0"/>
      <p:bldP spid="57" grpId="1"/>
      <p:bldP spid="47" grpId="0"/>
      <p:bldP spid="4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009" y="404664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What is data serialization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055020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流程图: 直接访问存储器 3"/>
          <p:cNvSpPr/>
          <p:nvPr/>
        </p:nvSpPr>
        <p:spPr>
          <a:xfrm>
            <a:off x="996954" y="3564474"/>
            <a:ext cx="2160240" cy="201622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</a:t>
            </a:r>
            <a:endParaRPr lang="zh-CN" altLang="en-US" dirty="0"/>
          </a:p>
        </p:txBody>
      </p:sp>
      <p:sp>
        <p:nvSpPr>
          <p:cNvPr id="5" name="流程图: 直接访问存储器 4"/>
          <p:cNvSpPr/>
          <p:nvPr/>
        </p:nvSpPr>
        <p:spPr>
          <a:xfrm>
            <a:off x="6372200" y="3591812"/>
            <a:ext cx="2376264" cy="199914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</a:t>
            </a:r>
            <a:endParaRPr lang="zh-CN" altLang="en-US" dirty="0"/>
          </a:p>
        </p:txBody>
      </p:sp>
      <p:sp>
        <p:nvSpPr>
          <p:cNvPr id="8" name="线形标注 2 7"/>
          <p:cNvSpPr/>
          <p:nvPr/>
        </p:nvSpPr>
        <p:spPr>
          <a:xfrm>
            <a:off x="2159732" y="2564904"/>
            <a:ext cx="1440160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6006"/>
              <a:gd name="adj6" fmla="val -32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 state</a:t>
            </a:r>
            <a:endParaRPr lang="zh-CN" altLang="en-US" dirty="0"/>
          </a:p>
        </p:txBody>
      </p:sp>
      <p:sp>
        <p:nvSpPr>
          <p:cNvPr id="9" name="线形标注 2 8"/>
          <p:cNvSpPr/>
          <p:nvPr/>
        </p:nvSpPr>
        <p:spPr>
          <a:xfrm>
            <a:off x="2421406" y="1707039"/>
            <a:ext cx="1934570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3174"/>
              <a:gd name="adj6" fmla="val -39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structure</a:t>
            </a:r>
            <a:endParaRPr lang="zh-CN" altLang="en-US" dirty="0"/>
          </a:p>
        </p:txBody>
      </p:sp>
      <p:sp>
        <p:nvSpPr>
          <p:cNvPr id="10" name="左右箭头 9"/>
          <p:cNvSpPr/>
          <p:nvPr/>
        </p:nvSpPr>
        <p:spPr>
          <a:xfrm>
            <a:off x="3388691" y="4158540"/>
            <a:ext cx="2844316" cy="8451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ffectLst/>
              </a:rPr>
              <a:t>series of bits </a:t>
            </a:r>
            <a:endParaRPr lang="zh-CN" altLang="en-US" dirty="0"/>
          </a:p>
        </p:txBody>
      </p:sp>
      <p:sp>
        <p:nvSpPr>
          <p:cNvPr id="11" name="线形标注 2 10"/>
          <p:cNvSpPr/>
          <p:nvPr/>
        </p:nvSpPr>
        <p:spPr>
          <a:xfrm>
            <a:off x="5121706" y="1675946"/>
            <a:ext cx="1934570" cy="504056"/>
          </a:xfrm>
          <a:prstGeom prst="borderCallout2">
            <a:avLst>
              <a:gd name="adj1" fmla="val 56184"/>
              <a:gd name="adj2" fmla="val 104206"/>
              <a:gd name="adj3" fmla="val 56184"/>
              <a:gd name="adj4" fmla="val 118380"/>
              <a:gd name="adj5" fmla="val 388933"/>
              <a:gd name="adj6" fmla="val 141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structure</a:t>
            </a:r>
            <a:endParaRPr lang="zh-CN" altLang="en-US" dirty="0"/>
          </a:p>
        </p:txBody>
      </p:sp>
      <p:sp>
        <p:nvSpPr>
          <p:cNvPr id="12" name="线形标注 2 11"/>
          <p:cNvSpPr/>
          <p:nvPr/>
        </p:nvSpPr>
        <p:spPr>
          <a:xfrm>
            <a:off x="5512927" y="2539008"/>
            <a:ext cx="1440160" cy="504056"/>
          </a:xfrm>
          <a:prstGeom prst="borderCallout2">
            <a:avLst>
              <a:gd name="adj1" fmla="val 15871"/>
              <a:gd name="adj2" fmla="val 103535"/>
              <a:gd name="adj3" fmla="val 12991"/>
              <a:gd name="adj4" fmla="val 132491"/>
              <a:gd name="adj5" fmla="val 193126"/>
              <a:gd name="adj6" fmla="val 160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9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194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Selecting Unknown </a:t>
            </a:r>
            <a:r>
              <a:rPr lang="en-US" altLang="zh-CN" dirty="0" smtClean="0"/>
              <a:t>Nodes: /channel/item[1]/*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95536" y="2142147"/>
            <a:ext cx="8399307" cy="4182980"/>
            <a:chOff x="221466" y="2204865"/>
            <a:chExt cx="8399307" cy="4182980"/>
          </a:xfrm>
        </p:grpSpPr>
        <p:grpSp>
          <p:nvGrpSpPr>
            <p:cNvPr id="5" name="组合 4"/>
            <p:cNvGrpSpPr/>
            <p:nvPr/>
          </p:nvGrpSpPr>
          <p:grpSpPr>
            <a:xfrm>
              <a:off x="221466" y="2204865"/>
              <a:ext cx="8399307" cy="4182980"/>
              <a:chOff x="165889" y="2252911"/>
              <a:chExt cx="9205018" cy="413493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340724" y="2252911"/>
                <a:ext cx="1391506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/</a:t>
                </a:r>
                <a:endParaRPr lang="zh-CN" altLang="en-US" b="1" dirty="0"/>
              </a:p>
            </p:txBody>
          </p:sp>
          <p:cxnSp>
            <p:nvCxnSpPr>
              <p:cNvPr id="9" name="直接连接符 8"/>
              <p:cNvCxnSpPr>
                <a:stCxn id="8" idx="4"/>
              </p:cNvCxnSpPr>
              <p:nvPr/>
            </p:nvCxnSpPr>
            <p:spPr>
              <a:xfrm>
                <a:off x="3036477" y="2655762"/>
                <a:ext cx="0" cy="357464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377373" y="3013225"/>
                <a:ext cx="3211168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377373" y="3027733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endCxn id="14" idx="0"/>
              </p:cNvCxnSpPr>
              <p:nvPr/>
            </p:nvCxnSpPr>
            <p:spPr>
              <a:xfrm>
                <a:off x="4588542" y="299746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65889" y="3311429"/>
                <a:ext cx="2461895" cy="357147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xml-</a:t>
                </a:r>
                <a:r>
                  <a:rPr lang="en-US" altLang="zh-CN" b="1" dirty="0" err="1" smtClean="0"/>
                  <a:t>stylesheet</a:t>
                </a:r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946308" y="3311429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channel</a:t>
                </a:r>
                <a:endParaRPr lang="zh-CN" altLang="en-US" b="1" dirty="0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4588542" y="3668575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339752" y="3952271"/>
                <a:ext cx="3800854" cy="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339752" y="3952272"/>
                <a:ext cx="0" cy="298203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140606" y="393398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697255" y="4274320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2345591" y="4607622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2345591" y="5203394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345591" y="5680013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345591" y="6216208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71800" y="5013119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771801" y="5527722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771800" y="5996537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27" name="直接连接符 26"/>
              <p:cNvCxnSpPr>
                <a:stCxn id="24" idx="3"/>
              </p:cNvCxnSpPr>
              <p:nvPr/>
            </p:nvCxnSpPr>
            <p:spPr>
              <a:xfrm>
                <a:off x="4304402" y="5191851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4304402" y="5687462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304402" y="6216208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4625519" y="4967732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625519" y="5442708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16097" y="5984994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494152" y="4263506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136386" y="4606780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6136386" y="5202552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6136386" y="5679171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6136386" y="6215366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6562595" y="5012277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562596" y="5526880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562595" y="5995695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41" name="直接连接符 40"/>
              <p:cNvCxnSpPr>
                <a:stCxn id="38" idx="3"/>
              </p:cNvCxnSpPr>
              <p:nvPr/>
            </p:nvCxnSpPr>
            <p:spPr>
              <a:xfrm>
                <a:off x="8095197" y="5191009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8095197" y="5686620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8095197" y="6215366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8416314" y="4966890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416314" y="5441866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8406892" y="5984152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247558" y="3880430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03942" y="3870342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</p:grpSp>
      <p:sp>
        <p:nvSpPr>
          <p:cNvPr id="51" name="矩形 50"/>
          <p:cNvSpPr/>
          <p:nvPr/>
        </p:nvSpPr>
        <p:spPr>
          <a:xfrm>
            <a:off x="2771800" y="4939174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title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775130" y="5893983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pubDate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775130" y="5454158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dexcription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6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194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Selecting Several </a:t>
            </a:r>
            <a:r>
              <a:rPr lang="en-US" altLang="zh-CN" dirty="0" smtClean="0"/>
              <a:t>Paths: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95536" y="2142147"/>
            <a:ext cx="8399307" cy="4182980"/>
            <a:chOff x="221466" y="2204865"/>
            <a:chExt cx="8399307" cy="4182980"/>
          </a:xfrm>
        </p:grpSpPr>
        <p:grpSp>
          <p:nvGrpSpPr>
            <p:cNvPr id="5" name="组合 4"/>
            <p:cNvGrpSpPr/>
            <p:nvPr/>
          </p:nvGrpSpPr>
          <p:grpSpPr>
            <a:xfrm>
              <a:off x="221466" y="2204865"/>
              <a:ext cx="8399307" cy="4182980"/>
              <a:chOff x="165889" y="2252911"/>
              <a:chExt cx="9205018" cy="413493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340724" y="2252911"/>
                <a:ext cx="1391506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/</a:t>
                </a:r>
                <a:endParaRPr lang="zh-CN" altLang="en-US" b="1" dirty="0"/>
              </a:p>
            </p:txBody>
          </p:sp>
          <p:cxnSp>
            <p:nvCxnSpPr>
              <p:cNvPr id="9" name="直接连接符 8"/>
              <p:cNvCxnSpPr>
                <a:stCxn id="8" idx="4"/>
              </p:cNvCxnSpPr>
              <p:nvPr/>
            </p:nvCxnSpPr>
            <p:spPr>
              <a:xfrm>
                <a:off x="3036477" y="2655762"/>
                <a:ext cx="0" cy="357464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377373" y="3013225"/>
                <a:ext cx="3211168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377373" y="3027733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endCxn id="14" idx="0"/>
              </p:cNvCxnSpPr>
              <p:nvPr/>
            </p:nvCxnSpPr>
            <p:spPr>
              <a:xfrm>
                <a:off x="4588542" y="299746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65889" y="3311429"/>
                <a:ext cx="2461895" cy="357147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xml-</a:t>
                </a:r>
                <a:r>
                  <a:rPr lang="en-US" altLang="zh-CN" b="1" dirty="0" err="1" smtClean="0"/>
                  <a:t>stylesheet</a:t>
                </a:r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946308" y="3311429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channel</a:t>
                </a:r>
                <a:endParaRPr lang="zh-CN" altLang="en-US" b="1" dirty="0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4588542" y="3668575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339752" y="3952271"/>
                <a:ext cx="3800854" cy="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339752" y="3952272"/>
                <a:ext cx="0" cy="298203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140606" y="393398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697255" y="4274320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2345591" y="4607622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2345591" y="5203394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345591" y="5680013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345591" y="6216208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71800" y="5013119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771801" y="5527722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771800" y="5996537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27" name="直接连接符 26"/>
              <p:cNvCxnSpPr>
                <a:stCxn id="24" idx="3"/>
              </p:cNvCxnSpPr>
              <p:nvPr/>
            </p:nvCxnSpPr>
            <p:spPr>
              <a:xfrm>
                <a:off x="4304402" y="5191851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4304402" y="5687462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304402" y="6216208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4625519" y="4967732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625519" y="5442708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16097" y="5984994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494152" y="4263506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136386" y="4606780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6136386" y="5202552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6136386" y="5679171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6136386" y="6215366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6562595" y="5012277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562596" y="5526880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562595" y="5995695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41" name="直接连接符 40"/>
              <p:cNvCxnSpPr>
                <a:stCxn id="38" idx="3"/>
              </p:cNvCxnSpPr>
              <p:nvPr/>
            </p:nvCxnSpPr>
            <p:spPr>
              <a:xfrm>
                <a:off x="8095197" y="5191009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8095197" y="5686620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8095197" y="6215366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8416314" y="4966890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416314" y="5441866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8406892" y="5984152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247558" y="3880430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03942" y="3870342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</p:grpSp>
      <p:sp>
        <p:nvSpPr>
          <p:cNvPr id="51" name="矩形 50"/>
          <p:cNvSpPr/>
          <p:nvPr/>
        </p:nvSpPr>
        <p:spPr>
          <a:xfrm>
            <a:off x="2771800" y="4939174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title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47935" y="5900649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pubDate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45057" y="2041848"/>
            <a:ext cx="51970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>
                <a:solidFill>
                  <a:prstClr val="black"/>
                </a:solidFill>
              </a:rPr>
              <a:t>//item[1]/title | //item[2</a:t>
            </a:r>
            <a:r>
              <a:rPr lang="en-US" altLang="zh-CN" sz="2700" dirty="0" smtClean="0">
                <a:solidFill>
                  <a:prstClr val="black"/>
                </a:solidFill>
              </a:rPr>
              <a:t>]/</a:t>
            </a:r>
            <a:r>
              <a:rPr lang="en-US" altLang="zh-CN" sz="2700" dirty="0" err="1" smtClean="0">
                <a:solidFill>
                  <a:prstClr val="black"/>
                </a:solidFill>
              </a:rPr>
              <a:t>pubDate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88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1" grpId="0" animBg="1"/>
      <p:bldP spid="56" grpId="0" animBg="1"/>
      <p:bldP spid="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XPath</a:t>
            </a:r>
            <a:r>
              <a:rPr lang="en-US" altLang="zh-CN" dirty="0"/>
              <a:t> </a:t>
            </a:r>
            <a:r>
              <a:rPr lang="en-US" altLang="zh-CN" dirty="0" smtClean="0"/>
              <a:t>Axes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Child		/child::item[1]/child:: title</a:t>
            </a:r>
          </a:p>
          <a:p>
            <a:r>
              <a:rPr lang="en-US" altLang="zh-CN" dirty="0" err="1" smtClean="0"/>
              <a:t>Descedent</a:t>
            </a:r>
            <a:r>
              <a:rPr lang="en-US" altLang="zh-CN" dirty="0" smtClean="0"/>
              <a:t>	/channel/descendent::title</a:t>
            </a:r>
          </a:p>
          <a:p>
            <a:r>
              <a:rPr lang="en-US" altLang="zh-CN" dirty="0" smtClean="0"/>
              <a:t>Parent		/parent::node()/item[2]</a:t>
            </a:r>
          </a:p>
          <a:p>
            <a:r>
              <a:rPr lang="en-US" altLang="zh-CN" dirty="0" smtClean="0"/>
              <a:t>Ancestor		/channel/item[1]/description/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ancestor::*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3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Operators &amp;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Operators</a:t>
            </a:r>
          </a:p>
          <a:p>
            <a:pPr lvl="1"/>
            <a:r>
              <a:rPr lang="en-US" altLang="zh-CN" dirty="0" smtClean="0"/>
              <a:t>     +  </a:t>
            </a:r>
            <a:r>
              <a:rPr lang="en-US" altLang="zh-CN" dirty="0"/>
              <a:t>-  *  div  mod  &gt;  &lt;  and   or   </a:t>
            </a:r>
            <a:r>
              <a:rPr lang="en-US" altLang="zh-CN" dirty="0" smtClean="0"/>
              <a:t>|</a:t>
            </a:r>
          </a:p>
          <a:p>
            <a:r>
              <a:rPr lang="en-US" altLang="zh-CN" dirty="0" smtClean="0"/>
              <a:t>Functions</a:t>
            </a:r>
          </a:p>
          <a:p>
            <a:pPr lvl="1"/>
            <a:r>
              <a:rPr lang="en-US" altLang="zh-CN" dirty="0" smtClean="0"/>
              <a:t>position()</a:t>
            </a:r>
          </a:p>
          <a:p>
            <a:pPr lvl="1"/>
            <a:r>
              <a:rPr lang="en-US" altLang="zh-CN" dirty="0" smtClean="0"/>
              <a:t>count()</a:t>
            </a:r>
          </a:p>
          <a:p>
            <a:pPr lvl="1"/>
            <a:r>
              <a:rPr lang="en-US" altLang="zh-CN" dirty="0" smtClean="0"/>
              <a:t>last()</a:t>
            </a:r>
          </a:p>
          <a:p>
            <a:pPr lvl="1"/>
            <a:r>
              <a:rPr lang="en-US" altLang="zh-CN" dirty="0" smtClean="0"/>
              <a:t>contains()</a:t>
            </a:r>
          </a:p>
        </p:txBody>
      </p:sp>
    </p:spTree>
    <p:extLst>
      <p:ext uri="{BB962C8B-B14F-4D97-AF65-F5344CB8AC3E}">
        <p14:creationId xmlns:p14="http://schemas.microsoft.com/office/powerpoint/2010/main" val="1563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(There is a demonstration here</a:t>
            </a:r>
            <a:r>
              <a:rPr lang="en-US" altLang="zh-CN" dirty="0" smtClean="0"/>
              <a:t>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4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language for querying XML data</a:t>
            </a:r>
          </a:p>
          <a:p>
            <a:r>
              <a:rPr lang="en-US" altLang="zh-CN" dirty="0" smtClean="0"/>
              <a:t>XQuery for </a:t>
            </a:r>
            <a:r>
              <a:rPr lang="en-US" altLang="zh-CN" dirty="0"/>
              <a:t>XML is like SQL for </a:t>
            </a:r>
            <a:r>
              <a:rPr lang="en-US" altLang="zh-CN" dirty="0" smtClean="0"/>
              <a:t>databases</a:t>
            </a:r>
          </a:p>
          <a:p>
            <a:r>
              <a:rPr lang="en-US" altLang="zh-CN" dirty="0"/>
              <a:t>B</a:t>
            </a:r>
            <a:r>
              <a:rPr lang="en-US" altLang="zh-CN" dirty="0" smtClean="0"/>
              <a:t>uilt </a:t>
            </a:r>
            <a:r>
              <a:rPr lang="en-US" altLang="zh-CN" dirty="0"/>
              <a:t>on </a:t>
            </a:r>
            <a:r>
              <a:rPr lang="en-US" altLang="zh-CN" dirty="0" err="1"/>
              <a:t>XPath</a:t>
            </a:r>
            <a:r>
              <a:rPr lang="en-US" altLang="zh-CN" dirty="0"/>
              <a:t> expressions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44827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Xquery:FLOWR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$x in doc</a:t>
            </a:r>
            <a:r>
              <a:rPr lang="en-US" altLang="zh-CN" dirty="0" smtClean="0"/>
              <a:t>(“rss.xml")/channel/item</a:t>
            </a:r>
            <a:br>
              <a:rPr lang="en-US" altLang="zh-CN" dirty="0" smtClean="0"/>
            </a:br>
            <a:r>
              <a:rPr lang="en-US" altLang="zh-CN" dirty="0" smtClean="0"/>
              <a:t>where </a:t>
            </a:r>
            <a:r>
              <a:rPr lang="en-US" altLang="zh-CN" dirty="0"/>
              <a:t>$x</a:t>
            </a:r>
            <a:r>
              <a:rPr lang="en-US" altLang="zh-CN" dirty="0" smtClean="0"/>
              <a:t>/@type == “question”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order by $</a:t>
            </a:r>
            <a:r>
              <a:rPr lang="en-US" altLang="zh-CN" dirty="0" smtClean="0"/>
              <a:t>x/title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return $</a:t>
            </a:r>
            <a:r>
              <a:rPr lang="en-US" altLang="zh-CN" dirty="0" smtClean="0"/>
              <a:t>x/item</a:t>
            </a:r>
          </a:p>
          <a:p>
            <a:endParaRPr lang="en-US" altLang="zh-CN" dirty="0"/>
          </a:p>
          <a:p>
            <a:r>
              <a:rPr lang="en-US" altLang="zh-CN" dirty="0" smtClean="0"/>
              <a:t>Result: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237333"/>
            <a:ext cx="6068570" cy="119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2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Application of XML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4400" y="1094679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PROs of XML</a:t>
            </a:r>
          </a:p>
          <a:p>
            <a:pPr lvl="1"/>
            <a:r>
              <a:rPr kumimoji="1" lang="en-US" altLang="zh-CN" dirty="0" smtClean="0"/>
              <a:t>Extensibility							</a:t>
            </a:r>
          </a:p>
          <a:p>
            <a:pPr lvl="2"/>
            <a:r>
              <a:rPr kumimoji="1" lang="en-US" altLang="zh-CN" dirty="0" smtClean="0"/>
              <a:t>Plain text</a:t>
            </a:r>
          </a:p>
          <a:p>
            <a:pPr lvl="2"/>
            <a:r>
              <a:rPr kumimoji="1" lang="en-US" altLang="zh-CN" dirty="0" smtClean="0"/>
              <a:t>Exchange of  data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22" y="4042832"/>
            <a:ext cx="2105378" cy="21053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228" y="4109861"/>
            <a:ext cx="1997428" cy="19974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773" y="3357661"/>
            <a:ext cx="1065389" cy="10653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072" y="3664578"/>
            <a:ext cx="1096521" cy="12587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662" y="5149143"/>
            <a:ext cx="1864078" cy="119732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22889" y="4109861"/>
            <a:ext cx="1013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XML</a:t>
            </a:r>
            <a:endParaRPr kumimoji="1" lang="zh-CN" altLang="en-US" sz="3600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2870200" y="4923365"/>
            <a:ext cx="601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2"/>
          </p:cNvCxnSpPr>
          <p:nvPr/>
        </p:nvCxnSpPr>
        <p:spPr>
          <a:xfrm flipH="1">
            <a:off x="5830712" y="4423050"/>
            <a:ext cx="400756" cy="333142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5830712" y="4756192"/>
            <a:ext cx="1142999" cy="152400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H="1" flipV="1">
            <a:off x="5856818" y="5162218"/>
            <a:ext cx="465665" cy="202452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0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24089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PROs of XML</a:t>
            </a:r>
          </a:p>
          <a:p>
            <a:pPr lvl="1"/>
            <a:r>
              <a:rPr lang="en-US" altLang="zh-CN" dirty="0" smtClean="0">
                <a:effectLst/>
              </a:rPr>
              <a:t>Unicode</a:t>
            </a:r>
            <a:r>
              <a:rPr lang="en-US" altLang="zh-CN" dirty="0" smtClean="0"/>
              <a:t>(run the HTML with and without UTF-8)</a:t>
            </a:r>
            <a:endParaRPr lang="en-US" altLang="zh-CN" dirty="0" smtClean="0">
              <a:effectLst/>
            </a:endParaRPr>
          </a:p>
          <a:p>
            <a:pPr lvl="1"/>
            <a:r>
              <a:rPr kumimoji="1" lang="en-US" altLang="zh-CN" dirty="0" smtClean="0"/>
              <a:t>Easy to read by human: self-documenting, tag and nest</a:t>
            </a: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05559" y="3447500"/>
            <a:ext cx="3852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zh-CN" dirty="0" smtClean="0"/>
              <a:t>”≥:</a:t>
            </a:r>
            <a:r>
              <a:rPr kumimoji="1" lang="pt-BR" altLang="zh-CN" dirty="0" err="1" smtClean="0"/>
              <a:t>Tè</a:t>
            </a:r>
            <a:r>
              <a:rPr kumimoji="1" lang="pt-BR" altLang="zh-CN" dirty="0" smtClean="0"/>
              <a:t>≥•ö¨H2z+qß”¨˘</a:t>
            </a:r>
            <a:r>
              <a:rPr kumimoji="1" lang="pt-BR" altLang="zh-CN" dirty="0" err="1" smtClean="0"/>
              <a:t>äÈeùT‚iß</a:t>
            </a:r>
            <a:r>
              <a:rPr kumimoji="1" lang="pt-BR" altLang="zh-CN" dirty="0" smtClean="0"/>
              <a:t>¢™±</a:t>
            </a:r>
            <a:r>
              <a:rPr kumimoji="1" lang="pt-BR" altLang="zh-CN" dirty="0" err="1" smtClean="0"/>
              <a:t>ä</a:t>
            </a:r>
            <a:r>
              <a:rPr kumimoji="1" lang="pt-BR" altLang="zh-CN" dirty="0" smtClean="0"/>
              <a:t>	</a:t>
            </a:r>
            <a:r>
              <a:rPr kumimoji="1" lang="pt-BR" altLang="zh-CN" dirty="0" err="1" smtClean="0"/>
              <a:t>pdT</a:t>
            </a:r>
            <a:r>
              <a:rPr kumimoji="1" lang="pt-BR" altLang="zh-CN" dirty="0" smtClean="0"/>
              <a:t> Ha#¨</a:t>
            </a:r>
            <a:r>
              <a:rPr kumimoji="1" lang="pt-BR" altLang="zh-CN" dirty="0" err="1" smtClean="0"/>
              <a:t>Ë:b</a:t>
            </a:r>
            <a:r>
              <a:rPr kumimoji="1" lang="pt-BR" altLang="zh-CN" dirty="0" smtClean="0"/>
              <a:t>∞(2Pã‘òj"∏%$</a:t>
            </a:r>
            <a:r>
              <a:rPr kumimoji="1" lang="pt-BR" altLang="zh-CN" dirty="0" err="1" smtClean="0"/>
              <a:t>ímS</a:t>
            </a:r>
            <a:r>
              <a:rPr kumimoji="1" lang="pt-BR" altLang="zh-CN" dirty="0" smtClean="0"/>
              <a:t>\YuLùG+,9^ùLá</a:t>
            </a:r>
          </a:p>
          <a:p>
            <a:r>
              <a:rPr kumimoji="1" lang="pt-BR" altLang="zh-CN" dirty="0" err="1" smtClean="0"/>
              <a:t>Wû</a:t>
            </a:r>
            <a:r>
              <a:rPr kumimoji="1" lang="pt-BR" altLang="zh-CN" dirty="0" smtClean="0"/>
              <a:t>≥/©</a:t>
            </a:r>
            <a:r>
              <a:rPr kumimoji="1" lang="pt-BR" altLang="zh-CN" dirty="0" err="1" smtClean="0"/>
              <a:t>gäkFLªM</a:t>
            </a:r>
            <a:r>
              <a:rPr kumimoji="1" lang="pt-BR" altLang="zh-CN" dirty="0" smtClean="0"/>
              <a:t> ÉD§0êWn </a:t>
            </a:r>
            <a:r>
              <a:rPr kumimoji="1" lang="pt-BR" altLang="zh-CN" dirty="0" err="1" smtClean="0"/>
              <a:t>Ú</a:t>
            </a:r>
            <a:r>
              <a:rPr kumimoji="1" lang="pt-BR" altLang="zh-CN" dirty="0" smtClean="0"/>
              <a:t>—pBH8·Ú÷N∂c¨ÈXÅmƒ˜+·</a:t>
            </a:r>
            <a:r>
              <a:rPr kumimoji="1" lang="pt-BR" altLang="zh-CN" dirty="0" err="1" smtClean="0"/>
              <a:t>S‘ŸÊ°+°e√ÕÀ</a:t>
            </a:r>
            <a:r>
              <a:rPr kumimoji="1" lang="pt-BR" altLang="zh-CN" dirty="0" smtClean="0"/>
              <a:t>NV¢√</a:t>
            </a:r>
          </a:p>
          <a:p>
            <a:r>
              <a:rPr kumimoji="1" lang="pt-BR" altLang="zh-CN" dirty="0" smtClean="0"/>
              <a:t>∏t£dí8 á»4rùtå:ﬁí›&amp;</a:t>
            </a:r>
            <a:r>
              <a:rPr kumimoji="1" lang="pt-BR" altLang="zh-CN" dirty="0" err="1" smtClean="0"/>
              <a:t>P</a:t>
            </a:r>
            <a:r>
              <a:rPr kumimoji="1" lang="pt-BR" altLang="zh-CN" dirty="0" smtClean="0"/>
              <a:t>]</a:t>
            </a:r>
            <a:r>
              <a:rPr kumimoji="1" lang="pt-BR" altLang="zh-CN" dirty="0" err="1" smtClean="0"/>
              <a:t>ì</a:t>
            </a:r>
            <a:r>
              <a:rPr kumimoji="1" lang="pt-BR" altLang="zh-CN" dirty="0" smtClean="0"/>
              <a:t>* </a:t>
            </a:r>
            <a:r>
              <a:rPr kumimoji="1" lang="pt-BR" altLang="zh-CN" dirty="0" err="1" smtClean="0"/>
              <a:t>íÒ</a:t>
            </a:r>
            <a:r>
              <a:rPr kumimoji="1" lang="pt-BR" altLang="zh-CN" dirty="0" smtClean="0"/>
              <a:t>÷</a:t>
            </a:r>
            <a:r>
              <a:rPr kumimoji="1" lang="pt-BR" altLang="zh-CN" dirty="0" err="1" smtClean="0"/>
              <a:t>Ωd◊K</a:t>
            </a:r>
            <a:r>
              <a:rPr kumimoji="1" lang="pt-BR" altLang="zh-CN" dirty="0" smtClean="0"/>
              <a:t>)50c®†ÈÉ∆ </a:t>
            </a:r>
            <a:r>
              <a:rPr kumimoji="1" lang="pt-BR" altLang="zh-CN" dirty="0" err="1" smtClean="0"/>
              <a:t>ÙÿóÏÿﬂ‚ƒÖ</a:t>
            </a:r>
            <a:r>
              <a:rPr kumimoji="1" lang="pt-BR" altLang="zh-CN" dirty="0" smtClean="0"/>
              <a:t>]</a:t>
            </a:r>
            <a:r>
              <a:rPr kumimoji="1" lang="pt-BR" altLang="zh-CN" dirty="0" err="1" smtClean="0"/>
              <a:t>è</a:t>
            </a:r>
            <a:r>
              <a:rPr kumimoji="1" lang="pt-BR" altLang="zh-CN" dirty="0" smtClean="0"/>
              <a:t>,	</a:t>
            </a:r>
            <a:endParaRPr kumimoji="1" lang="zh-CN" altLang="en-US" dirty="0"/>
          </a:p>
        </p:txBody>
      </p:sp>
      <p:pic>
        <p:nvPicPr>
          <p:cNvPr id="6" name="图片 5" descr="large_VEkt_488c00003d7c125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90" y="3443110"/>
            <a:ext cx="4061874" cy="26966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281" y="4605574"/>
            <a:ext cx="2555238" cy="15341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984925"/>
            <a:ext cx="614533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4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56645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CONs of XML</a:t>
            </a:r>
          </a:p>
          <a:p>
            <a:pPr lvl="1"/>
            <a:r>
              <a:rPr kumimoji="1" lang="en-US" altLang="zh-CN" dirty="0" smtClean="0"/>
              <a:t>low efficiency</a:t>
            </a:r>
          </a:p>
          <a:p>
            <a:pPr lvl="2"/>
            <a:r>
              <a:rPr kumimoji="1" lang="en-US" altLang="zh-CN" dirty="0" smtClean="0"/>
              <a:t>space(tag and tag)</a:t>
            </a:r>
          </a:p>
          <a:p>
            <a:pPr lvl="2"/>
            <a:r>
              <a:rPr kumimoji="1" lang="en-US" altLang="zh-CN" dirty="0" smtClean="0"/>
              <a:t>time(compare to binary)(</a:t>
            </a:r>
            <a:r>
              <a:rPr kumimoji="1" lang="zh-CN" altLang="en-US" dirty="0" smtClean="0"/>
              <a:t>比较真实数据</a:t>
            </a:r>
            <a:r>
              <a:rPr kumimoji="1" lang="en-US" altLang="zh-CN" dirty="0" smtClean="0"/>
              <a:t>)	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720000">
              <a:buNone/>
            </a:pPr>
            <a:r>
              <a:rPr lang="en-US" altLang="zh-CN" dirty="0"/>
              <a:t>In computer science, in the context of data storage and </a:t>
            </a:r>
            <a:r>
              <a:rPr lang="en-US" altLang="zh-CN" dirty="0" smtClean="0"/>
              <a:t>transmission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720000">
              <a:buNone/>
            </a:pPr>
            <a:r>
              <a:rPr lang="en-US" altLang="zh-CN" dirty="0" smtClean="0"/>
              <a:t>Serialization</a:t>
            </a:r>
            <a:r>
              <a:rPr lang="en-US" altLang="zh-CN" dirty="0"/>
              <a:t>, is the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en-US" altLang="zh-CN" dirty="0"/>
              <a:t> of converting a data structure or object state into a format that can be stored </a:t>
            </a:r>
            <a:r>
              <a:rPr lang="en-US" altLang="zh-CN" dirty="0" smtClean="0"/>
              <a:t>and </a:t>
            </a:r>
            <a:r>
              <a:rPr lang="en-US" altLang="zh-CN" dirty="0"/>
              <a:t>"resurrected" later in the same or another computer environment.</a:t>
            </a:r>
          </a:p>
          <a:p>
            <a:pPr indent="0">
              <a:buNone/>
            </a:pPr>
            <a:r>
              <a:rPr lang="en-US" altLang="zh-CN" dirty="0" smtClean="0"/>
              <a:t>                                         ----from </a:t>
            </a:r>
            <a:r>
              <a:rPr lang="en-US" altLang="zh-CN" dirty="0" err="1" smtClean="0"/>
              <a:t>wikipedia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data serialization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8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84199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CONs of XML</a:t>
            </a:r>
          </a:p>
          <a:p>
            <a:pPr lvl="1"/>
            <a:r>
              <a:rPr kumimoji="1" lang="en-US" altLang="zh-CN" dirty="0" smtClean="0"/>
              <a:t>So-called easy to read?</a:t>
            </a:r>
          </a:p>
          <a:p>
            <a:pPr lvl="2"/>
            <a:r>
              <a:rPr kumimoji="1" lang="en-US" altLang="zh-CN" dirty="0" smtClean="0"/>
              <a:t>Read by human? How about this long</a:t>
            </a:r>
          </a:p>
          <a:p>
            <a:pPr lvl="2"/>
            <a:r>
              <a:rPr kumimoji="1" lang="en-US" altLang="zh-CN" dirty="0" smtClean="0"/>
              <a:t>Debug by human? How about using tool</a:t>
            </a: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6556" y="2613896"/>
            <a:ext cx="57573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We don</a:t>
            </a:r>
            <a:r>
              <a:rPr kumimoji="1" lang="fr-FR" altLang="zh-CN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’</a:t>
            </a:r>
            <a:r>
              <a:rPr kumimoji="1" lang="en-US" altLang="zh-CN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 need this nowadays!!</a:t>
            </a:r>
            <a:endParaRPr kumimoji="1" lang="zh-CN" alt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278646768"/>
              </p:ext>
            </p:extLst>
          </p:nvPr>
        </p:nvGraphicFramePr>
        <p:xfrm>
          <a:off x="2357763" y="3802969"/>
          <a:ext cx="4443792" cy="2614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201334" y="3305104"/>
            <a:ext cx="491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So, what are we going to do with XML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322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So better use in:</a:t>
            </a:r>
          </a:p>
          <a:p>
            <a:r>
              <a:rPr kumimoji="1" lang="en-US" altLang="zh-CN" dirty="0" smtClean="0"/>
              <a:t>Structured data store</a:t>
            </a:r>
            <a:endParaRPr kumimoji="1" lang="en-US" altLang="zh-CN" dirty="0"/>
          </a:p>
          <a:p>
            <a:pPr lvl="1"/>
            <a:r>
              <a:rPr lang="en-US" altLang="zh-CN" dirty="0" smtClean="0"/>
              <a:t>Tree </a:t>
            </a:r>
            <a:r>
              <a:rPr lang="en-US" altLang="zh-CN" dirty="0"/>
              <a:t>model of XML </a:t>
            </a:r>
            <a:r>
              <a:rPr lang="en-US" altLang="zh-CN" dirty="0" smtClean="0"/>
              <a:t>data(UI of </a:t>
            </a:r>
            <a:r>
              <a:rPr lang="en-US" altLang="zh-CN" dirty="0" err="1" smtClean="0"/>
              <a:t>andriod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Exchange of Data</a:t>
            </a:r>
          </a:p>
          <a:p>
            <a:pPr lvl="1"/>
            <a:r>
              <a:rPr kumimoji="1" lang="en-US" altLang="zh-CN" dirty="0" smtClean="0"/>
              <a:t>Format base on XML:RSS, </a:t>
            </a:r>
            <a:r>
              <a:rPr kumimoji="1" lang="en-US" altLang="zh-CN" dirty="0" err="1" smtClean="0"/>
              <a:t>eBXML,SVG,SMIL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4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Application of XML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Structured data store</a:t>
            </a:r>
          </a:p>
          <a:p>
            <a:pPr lvl="1"/>
            <a:r>
              <a:rPr lang="en-US" altLang="zh-CN" dirty="0" smtClean="0"/>
              <a:t>Tree model of XML data(UI of </a:t>
            </a:r>
            <a:r>
              <a:rPr lang="en-US" altLang="zh-CN" dirty="0" err="1" smtClean="0"/>
              <a:t>andriod</a:t>
            </a:r>
            <a:r>
              <a:rPr lang="en-US" altLang="zh-CN" dirty="0" smtClean="0"/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9350"/>
            <a:ext cx="6933226" cy="35842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399" y="2859350"/>
            <a:ext cx="2514600" cy="18982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977" y="4757579"/>
            <a:ext cx="2492022" cy="18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Exchange of Data</a:t>
            </a:r>
          </a:p>
          <a:p>
            <a:pPr lvl="1"/>
            <a:r>
              <a:rPr kumimoji="1" lang="en-US" altLang="zh-CN" dirty="0" smtClean="0"/>
              <a:t>Format base on XML:RSS, </a:t>
            </a:r>
            <a:r>
              <a:rPr kumimoji="1" lang="en-US" altLang="zh-CN" dirty="0" err="1" smtClean="0"/>
              <a:t>eBXML,SVG,SMIL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330222"/>
            <a:ext cx="1546578" cy="15465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44" y="3330222"/>
            <a:ext cx="1879600" cy="187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255" y="3718983"/>
            <a:ext cx="2324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88444"/>
            <a:ext cx="8229600" cy="4037719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宋体" charset="0"/>
              </a:rPr>
              <a:t>Really Simple Syndication</a:t>
            </a:r>
          </a:p>
          <a:p>
            <a:pPr lvl="1"/>
            <a:r>
              <a:rPr lang="en-US" altLang="zh-CN" dirty="0" smtClean="0">
                <a:latin typeface="Arial" charset="0"/>
                <a:ea typeface="宋体" charset="0"/>
              </a:rPr>
              <a:t>Also called News feed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11" y="815534"/>
            <a:ext cx="1204207" cy="1204207"/>
          </a:xfrm>
          <a:prstGeom prst="rect">
            <a:avLst/>
          </a:prstGeom>
        </p:spPr>
      </p:pic>
      <p:sp>
        <p:nvSpPr>
          <p:cNvPr id="5" name="Line 12"/>
          <p:cNvSpPr>
            <a:spLocks noChangeShapeType="1"/>
          </p:cNvSpPr>
          <p:nvPr/>
        </p:nvSpPr>
        <p:spPr bwMode="blackWhite">
          <a:xfrm>
            <a:off x="6918325" y="2622550"/>
            <a:ext cx="1357313" cy="2427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blackWhite">
          <a:xfrm flipH="1">
            <a:off x="5534025" y="2622550"/>
            <a:ext cx="1357313" cy="2427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blackWhite">
          <a:xfrm>
            <a:off x="5521325" y="3511550"/>
            <a:ext cx="1357313" cy="2427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blackWhite">
          <a:xfrm flipH="1">
            <a:off x="6943725" y="3511550"/>
            <a:ext cx="1357313" cy="2427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blackWhite">
          <a:xfrm>
            <a:off x="8324850" y="3478213"/>
            <a:ext cx="0" cy="136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blackWhite">
          <a:xfrm>
            <a:off x="5486400" y="3478213"/>
            <a:ext cx="0" cy="136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blackWhite">
          <a:xfrm rot="16200000" flipH="1" flipV="1">
            <a:off x="5781675" y="2344738"/>
            <a:ext cx="847725" cy="136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blackWhite">
          <a:xfrm rot="5400000" flipV="1">
            <a:off x="7172325" y="2344738"/>
            <a:ext cx="847725" cy="136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blackWhite">
          <a:xfrm rot="5400000" flipH="1">
            <a:off x="5781675" y="4868863"/>
            <a:ext cx="847725" cy="136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blackWhite">
          <a:xfrm rot="16200000">
            <a:off x="7172325" y="4868863"/>
            <a:ext cx="847725" cy="136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blackWhite">
          <a:xfrm rot="16200000">
            <a:off x="6086475" y="2906713"/>
            <a:ext cx="1647825" cy="275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blackWhite">
          <a:xfrm rot="5400000" flipH="1">
            <a:off x="6072188" y="2873375"/>
            <a:ext cx="1657350" cy="282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blackWhite">
          <a:xfrm>
            <a:off x="6915150" y="3040063"/>
            <a:ext cx="0" cy="2724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8" name="Oval 25"/>
          <p:cNvSpPr>
            <a:spLocks noChangeArrowheads="1"/>
          </p:cNvSpPr>
          <p:nvPr/>
        </p:nvSpPr>
        <p:spPr bwMode="blackWhite">
          <a:xfrm>
            <a:off x="4895850" y="2855913"/>
            <a:ext cx="1238250" cy="1238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895350" eaLnBrk="0" hangingPunct="0">
              <a:spcBef>
                <a:spcPct val="0"/>
              </a:spcBef>
              <a:buSzPct val="75000"/>
            </a:pPr>
            <a:r>
              <a:rPr kumimoji="0" lang="en-US" altLang="zh-CN" sz="1600" dirty="0" smtClean="0">
                <a:latin typeface="Arial" charset="0"/>
                <a:ea typeface="宋体" charset="0"/>
                <a:cs typeface="宋体" charset="0"/>
              </a:rPr>
              <a:t>Media</a:t>
            </a:r>
            <a:endParaRPr kumimoji="0" lang="zh-CN" altLang="en-US" sz="16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blackWhite">
          <a:xfrm>
            <a:off x="7705725" y="2855913"/>
            <a:ext cx="1238250" cy="1238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895350" eaLnBrk="0" hangingPunct="0">
              <a:spcBef>
                <a:spcPct val="0"/>
              </a:spcBef>
              <a:buSzPct val="75000"/>
              <a:defRPr/>
            </a:pPr>
            <a:r>
              <a:rPr kumimoji="0" lang="en-US" altLang="zh-CN" sz="1600" dirty="0" smtClean="0">
                <a:latin typeface="Arial" pitchFamily="34" charset="0"/>
                <a:ea typeface="宋体" pitchFamily="2" charset="-122"/>
                <a:cs typeface="+mn-cs"/>
              </a:rPr>
              <a:t>Products</a:t>
            </a:r>
            <a:endParaRPr kumimoji="0" lang="zh-CN" altLang="en-US" sz="16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" name="Oval 27"/>
          <p:cNvSpPr>
            <a:spLocks noChangeArrowheads="1"/>
          </p:cNvSpPr>
          <p:nvPr/>
        </p:nvSpPr>
        <p:spPr bwMode="blackWhite">
          <a:xfrm>
            <a:off x="7705725" y="4497388"/>
            <a:ext cx="1238250" cy="1238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895350" eaLnBrk="0" hangingPunct="0">
              <a:spcBef>
                <a:spcPct val="0"/>
              </a:spcBef>
              <a:buSzPct val="75000"/>
            </a:pPr>
            <a:r>
              <a:rPr kumimoji="0" lang="en-US" altLang="zh-CN" sz="1600" dirty="0" smtClean="0">
                <a:latin typeface="Arial" charset="0"/>
                <a:ea typeface="宋体" charset="0"/>
                <a:cs typeface="宋体" charset="0"/>
              </a:rPr>
              <a:t>Novel</a:t>
            </a:r>
            <a:endParaRPr kumimoji="0" lang="zh-CN" altLang="en-US" sz="16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blackWhite">
          <a:xfrm>
            <a:off x="4910138" y="4497388"/>
            <a:ext cx="1238250" cy="1238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895350" eaLnBrk="0" hangingPunct="0">
              <a:spcBef>
                <a:spcPct val="0"/>
              </a:spcBef>
              <a:buSzPct val="75000"/>
            </a:pPr>
            <a:r>
              <a:rPr kumimoji="0" lang="en-US" altLang="zh-CN" sz="1600" dirty="0" smtClean="0">
                <a:latin typeface="Arial" charset="0"/>
                <a:ea typeface="宋体" charset="0"/>
                <a:cs typeface="宋体" charset="0"/>
              </a:rPr>
              <a:t>Music</a:t>
            </a:r>
            <a:endParaRPr kumimoji="0" lang="zh-CN" altLang="en-US" sz="16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blackWhite">
          <a:xfrm>
            <a:off x="6300788" y="3654425"/>
            <a:ext cx="1238250" cy="1238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895350" eaLnBrk="0" hangingPunct="0">
              <a:spcBef>
                <a:spcPct val="0"/>
              </a:spcBef>
              <a:buSzPct val="75000"/>
              <a:defRPr/>
            </a:pPr>
            <a:r>
              <a:rPr lang="en-US" altLang="zh-CN" sz="1600" dirty="0" smtClean="0">
                <a:latin typeface="Arial" pitchFamily="34" charset="0"/>
                <a:ea typeface="宋体" pitchFamily="2" charset="-122"/>
              </a:rPr>
              <a:t>ME</a:t>
            </a:r>
            <a:endParaRPr kumimoji="0" lang="zh-CN" altLang="en-US" sz="16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blackWhite">
          <a:xfrm>
            <a:off x="6300788" y="5367338"/>
            <a:ext cx="1238250" cy="1238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895350" eaLnBrk="0" hangingPunct="0">
              <a:spcBef>
                <a:spcPct val="0"/>
              </a:spcBef>
              <a:buSzPct val="75000"/>
              <a:defRPr/>
            </a:pPr>
            <a:r>
              <a:rPr kumimoji="0" lang="en-US" altLang="zh-CN" sz="1600" dirty="0" smtClean="0">
                <a:latin typeface="Arial" pitchFamily="34" charset="0"/>
                <a:ea typeface="宋体" pitchFamily="2" charset="-122"/>
                <a:cs typeface="+mn-cs"/>
              </a:rPr>
              <a:t>ADs</a:t>
            </a:r>
            <a:endParaRPr kumimoji="0" lang="zh-CN" altLang="en-US" sz="16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4" name="Oval 31"/>
          <p:cNvSpPr>
            <a:spLocks noChangeArrowheads="1"/>
          </p:cNvSpPr>
          <p:nvPr/>
        </p:nvSpPr>
        <p:spPr bwMode="blackWhite">
          <a:xfrm>
            <a:off x="6300788" y="1987550"/>
            <a:ext cx="1238250" cy="1238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895350" eaLnBrk="0" hangingPunct="0">
              <a:spcBef>
                <a:spcPct val="0"/>
              </a:spcBef>
              <a:buSzPct val="75000"/>
            </a:pPr>
            <a:r>
              <a:rPr kumimoji="0" lang="en-US" altLang="zh-CN" sz="1600" dirty="0" smtClean="0">
                <a:latin typeface="Arial" charset="0"/>
                <a:ea typeface="宋体" charset="0"/>
                <a:cs typeface="宋体" charset="0"/>
              </a:rPr>
              <a:t>NEWs</a:t>
            </a:r>
            <a:endParaRPr kumimoji="0" lang="zh-CN" altLang="en-US" sz="16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blackWhite">
          <a:xfrm rot="16200000">
            <a:off x="6924675" y="4335463"/>
            <a:ext cx="0" cy="156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6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8026"/>
            <a:ext cx="8305800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631" y="368830"/>
            <a:ext cx="5369198" cy="575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78" y="1600200"/>
            <a:ext cx="614533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9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56" y="893112"/>
            <a:ext cx="6406008" cy="11823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369892"/>
            <a:ext cx="5996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How we use on web: e.g. Google reader</a:t>
            </a:r>
            <a:endParaRPr kumimoji="1" lang="zh-CN" altLang="en-US" sz="28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11" y="1878365"/>
            <a:ext cx="50292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066608" y="4910848"/>
            <a:ext cx="5464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How we use on our project?</a:t>
            </a:r>
          </a:p>
          <a:p>
            <a:r>
              <a:rPr kumimoji="1" lang="en-US" altLang="zh-CN" sz="3600" dirty="0" smtClean="0"/>
              <a:t>Lets try it together!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81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684771"/>
            <a:ext cx="6336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/>
              <a:t>JSON</a:t>
            </a:r>
            <a:endParaRPr lang="zh-CN" altLang="en-US"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98797" y="4459386"/>
            <a:ext cx="540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Less Space &amp; Faster Speed! 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31181" y="325443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A popular </a:t>
            </a:r>
            <a:r>
              <a:rPr lang="en-US" altLang="zh-CN" sz="2400" b="1" dirty="0" err="1" smtClean="0"/>
              <a:t>altenative</a:t>
            </a:r>
            <a:r>
              <a:rPr lang="en-US" altLang="zh-CN" sz="2400" b="1" dirty="0" smtClean="0"/>
              <a:t> to XML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386104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with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663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4935" y="476672"/>
            <a:ext cx="2916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JSON Definition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7397" y="2039639"/>
            <a:ext cx="6169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J</a:t>
            </a:r>
            <a:r>
              <a:rPr lang="en-US" altLang="zh-CN" sz="2800" dirty="0" smtClean="0"/>
              <a:t>ava</a:t>
            </a:r>
            <a:r>
              <a:rPr lang="en-US" altLang="zh-CN" sz="3200" b="1" dirty="0" smtClean="0"/>
              <a:t>S</a:t>
            </a:r>
            <a:r>
              <a:rPr lang="en-US" altLang="zh-CN" sz="2800" dirty="0" smtClean="0"/>
              <a:t>cript </a:t>
            </a:r>
            <a:r>
              <a:rPr lang="en-US" altLang="zh-CN" sz="3200" b="1" dirty="0"/>
              <a:t>O</a:t>
            </a:r>
            <a:r>
              <a:rPr lang="en-US" altLang="zh-CN" sz="2800" dirty="0"/>
              <a:t>bject</a:t>
            </a:r>
            <a:r>
              <a:rPr lang="en-US" altLang="zh-CN" sz="2800" b="1" dirty="0"/>
              <a:t> </a:t>
            </a:r>
            <a:r>
              <a:rPr lang="en-US" altLang="zh-CN" sz="3200" b="1" dirty="0" smtClean="0"/>
              <a:t>N</a:t>
            </a:r>
            <a:r>
              <a:rPr lang="en-US" altLang="zh-CN" sz="2800" dirty="0" smtClean="0"/>
              <a:t>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5956" y="3169041"/>
            <a:ext cx="61926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a </a:t>
            </a:r>
            <a:r>
              <a:rPr lang="en-US" altLang="zh-CN" sz="2800" b="1" dirty="0">
                <a:solidFill>
                  <a:schemeClr val="tx2"/>
                </a:solidFill>
              </a:rPr>
              <a:t>lightweight</a:t>
            </a:r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data-interchange</a:t>
            </a:r>
            <a:r>
              <a:rPr lang="en-US" altLang="zh-CN" sz="2800" dirty="0"/>
              <a:t> format</a:t>
            </a:r>
            <a:endParaRPr lang="zh-CN" altLang="en-US" sz="2800" dirty="0"/>
          </a:p>
        </p:txBody>
      </p:sp>
      <p:sp>
        <p:nvSpPr>
          <p:cNvPr id="3" name="椭圆 2"/>
          <p:cNvSpPr/>
          <p:nvPr/>
        </p:nvSpPr>
        <p:spPr>
          <a:xfrm>
            <a:off x="2219935" y="3135639"/>
            <a:ext cx="1800200" cy="5675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80181" y="3798344"/>
            <a:ext cx="269100" cy="648072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24876" y="4725144"/>
            <a:ext cx="345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Less Space &amp; Faster Speed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99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2492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Question: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32627" y="1721724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How do we store and access data in C/ C++ language?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34642" y="2564497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Object :  string   God = “</a:t>
            </a:r>
            <a:r>
              <a:rPr lang="en-US" altLang="zh-CN" dirty="0" err="1" smtClean="0"/>
              <a:t>Pantao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3706429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Two basic structures of JSON: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32627" y="4484511"/>
            <a:ext cx="16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Object </a:t>
            </a:r>
            <a:endParaRPr lang="zh-CN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32627" y="5157192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Array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170746" y="440483"/>
            <a:ext cx="3273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JSON structure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34642" y="2933829"/>
            <a:ext cx="507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Array:   char   </a:t>
            </a:r>
            <a:r>
              <a:rPr lang="en-US" altLang="zh-CN" dirty="0" err="1" smtClean="0"/>
              <a:t>God_name</a:t>
            </a:r>
            <a:r>
              <a:rPr lang="en-US" altLang="zh-CN" dirty="0" smtClean="0"/>
              <a:t> =  {‘P’, ‘a’, ‘n’, ‘t’, ‘a’, ‘o’}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7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Why data 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28800"/>
            <a:ext cx="3682752" cy="125273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Need it 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5616" y="3429000"/>
            <a:ext cx="3682752" cy="1718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Store</a:t>
            </a:r>
          </a:p>
          <a:p>
            <a:r>
              <a:rPr lang="en-US" altLang="zh-CN" dirty="0" smtClean="0"/>
              <a:t>Transmit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1738" y="2520347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Must exist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the key point is the quality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912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513503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Object (or data!)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54510" y="1484877"/>
            <a:ext cx="559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——A </a:t>
            </a:r>
            <a:r>
              <a:rPr lang="en-US" altLang="zh-CN" sz="2400" b="1" dirty="0"/>
              <a:t>collection </a:t>
            </a:r>
            <a:r>
              <a:rPr lang="en-US" altLang="zh-CN" sz="2400" b="1" dirty="0" smtClean="0"/>
              <a:t>of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name/value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pairs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81649"/>
            <a:ext cx="79208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{“Search”: [</a:t>
            </a:r>
            <a:endParaRPr lang="zh-CN" altLang="zh-CN" b="1" dirty="0"/>
          </a:p>
          <a:p>
            <a:r>
              <a:rPr lang="en-US" altLang="zh-CN" b="1" dirty="0" smtClean="0"/>
              <a:t>       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  <a:r>
              <a:rPr lang="en-US" altLang="zh-CN" b="1" dirty="0" smtClean="0"/>
              <a:t>{ “name</a:t>
            </a:r>
            <a:r>
              <a:rPr lang="en-US" altLang="zh-CN" b="1" dirty="0"/>
              <a:t>”: “Li </a:t>
            </a:r>
            <a:r>
              <a:rPr lang="en-US" altLang="zh-CN" b="1" dirty="0" err="1"/>
              <a:t>Donghui</a:t>
            </a:r>
            <a:r>
              <a:rPr lang="en-US" altLang="zh-CN" b="1" dirty="0" smtClean="0"/>
              <a:t>” , </a:t>
            </a:r>
            <a:r>
              <a:rPr lang="en-US" altLang="zh-CN" b="1" dirty="0"/>
              <a:t>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{ </a:t>
            </a:r>
            <a:r>
              <a:rPr lang="en-US" altLang="zh-CN" b="1" dirty="0"/>
              <a:t>“name”: “Liu </a:t>
            </a:r>
            <a:r>
              <a:rPr lang="en-US" altLang="zh-CN" b="1" dirty="0" err="1"/>
              <a:t>Jiayuan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{ </a:t>
            </a:r>
            <a:r>
              <a:rPr lang="en-US" altLang="zh-CN" b="1" dirty="0"/>
              <a:t>“name”: “</a:t>
            </a:r>
            <a:r>
              <a:rPr lang="en-US" altLang="zh-CN" b="1" dirty="0" err="1"/>
              <a:t>Xu</a:t>
            </a:r>
            <a:r>
              <a:rPr lang="en-US" altLang="zh-CN" b="1" dirty="0"/>
              <a:t> </a:t>
            </a:r>
            <a:r>
              <a:rPr lang="en-US" altLang="zh-CN" b="1" dirty="0" err="1"/>
              <a:t>Tianyang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“Yuan </a:t>
            </a:r>
            <a:r>
              <a:rPr lang="en-US" altLang="zh-CN" b="1" dirty="0" err="1"/>
              <a:t>Quan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</a:t>
            </a:r>
            <a:r>
              <a:rPr lang="en-US" altLang="zh-CN" b="1" dirty="0" err="1"/>
              <a:t>Fei</a:t>
            </a:r>
            <a:r>
              <a:rPr lang="en-US" altLang="zh-CN" b="1" dirty="0"/>
              <a:t> </a:t>
            </a:r>
            <a:r>
              <a:rPr lang="en-US" altLang="zh-CN" b="1" dirty="0" err="1"/>
              <a:t>Fei</a:t>
            </a:r>
            <a:r>
              <a:rPr lang="en-US" altLang="zh-CN" b="1" dirty="0"/>
              <a:t>”, “gender” : “female”, “class”: “01”},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{ </a:t>
            </a:r>
            <a:r>
              <a:rPr lang="en-US" altLang="zh-CN" b="1" dirty="0"/>
              <a:t>“name”: “Sun </a:t>
            </a:r>
            <a:r>
              <a:rPr lang="en-US" altLang="zh-CN" b="1" dirty="0" err="1"/>
              <a:t>Jiankun</a:t>
            </a:r>
            <a:r>
              <a:rPr lang="en-US" altLang="zh-CN" b="1" dirty="0"/>
              <a:t>”, “gender” : “female”,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“Chu Yi”, “gender” : “female”, “class”: “02”}</a:t>
            </a:r>
            <a:endParaRPr lang="zh-CN" altLang="zh-CN" b="1" dirty="0"/>
          </a:p>
          <a:p>
            <a:r>
              <a:rPr lang="en-US" altLang="zh-CN" b="1" dirty="0" smtClean="0"/>
              <a:t> 	 ],</a:t>
            </a:r>
            <a:endParaRPr lang="zh-CN" altLang="zh-CN" b="1" dirty="0"/>
          </a:p>
          <a:p>
            <a:r>
              <a:rPr lang="en-US" altLang="zh-CN" b="1" dirty="0"/>
              <a:t> “Wiki</a:t>
            </a:r>
            <a:r>
              <a:rPr lang="en-US" altLang="zh-CN" b="1" dirty="0" smtClean="0"/>
              <a:t>”: [</a:t>
            </a:r>
            <a:endParaRPr lang="zh-CN" altLang="zh-CN" b="1" dirty="0"/>
          </a:p>
          <a:p>
            <a:r>
              <a:rPr lang="en-US" altLang="zh-CN" b="1" dirty="0"/>
              <a:t>         </a:t>
            </a:r>
            <a:r>
              <a:rPr lang="en-US" altLang="zh-CN" b="1" dirty="0" smtClean="0"/>
              <a:t>	  { </a:t>
            </a:r>
            <a:r>
              <a:rPr lang="en-US" altLang="zh-CN" b="1" dirty="0"/>
              <a:t>“name”: “Li </a:t>
            </a:r>
            <a:r>
              <a:rPr lang="en-US" altLang="zh-CN" b="1" dirty="0" err="1"/>
              <a:t>Zheran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</a:t>
            </a:r>
            <a:r>
              <a:rPr lang="en-US" altLang="zh-CN" b="1" dirty="0"/>
              <a:t>{ “name”: “Lei Chen”, “gender” : “female”,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</a:t>
            </a:r>
            <a:r>
              <a:rPr lang="en-US" altLang="zh-CN" b="1" dirty="0"/>
              <a:t>{ “name”: “Yao Le”, “gender” : “female”, “class”: “02”}</a:t>
            </a:r>
            <a:endParaRPr lang="zh-CN" altLang="zh-CN" b="1" dirty="0"/>
          </a:p>
          <a:p>
            <a:r>
              <a:rPr lang="en-US" altLang="zh-CN" b="1" dirty="0"/>
              <a:t>       </a:t>
            </a:r>
            <a:r>
              <a:rPr lang="en-US" altLang="zh-CN" b="1" dirty="0" smtClean="0"/>
              <a:t>        ]}</a:t>
            </a:r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979712" y="3429000"/>
            <a:ext cx="5400599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6336" y="336517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object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04376" y="2618457"/>
            <a:ext cx="2084227" cy="343648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9824" y="2575712"/>
            <a:ext cx="15841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name/value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83968" y="2618457"/>
            <a:ext cx="1728192" cy="343648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155325" y="2618457"/>
            <a:ext cx="1156984" cy="343648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47667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Array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1239143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——An </a:t>
            </a:r>
            <a:r>
              <a:rPr lang="en-US" altLang="zh-CN" sz="2400" b="1" dirty="0"/>
              <a:t>ordered list of </a:t>
            </a:r>
            <a:r>
              <a:rPr lang="en-US" altLang="zh-CN" sz="2400" b="1" dirty="0">
                <a:solidFill>
                  <a:srgbClr val="FF0000"/>
                </a:solidFill>
              </a:rPr>
              <a:t>values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132856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{“Search”: [</a:t>
            </a:r>
            <a:endParaRPr lang="zh-CN" altLang="zh-CN" b="1" dirty="0"/>
          </a:p>
          <a:p>
            <a:r>
              <a:rPr lang="en-US" altLang="zh-CN" b="1" dirty="0" smtClean="0"/>
              <a:t>                    { </a:t>
            </a:r>
            <a:r>
              <a:rPr lang="en-US" altLang="zh-CN" b="1" dirty="0"/>
              <a:t>“name”: “Li </a:t>
            </a:r>
            <a:r>
              <a:rPr lang="en-US" altLang="zh-CN" b="1" dirty="0" err="1"/>
              <a:t>Donghui</a:t>
            </a:r>
            <a:r>
              <a:rPr lang="en-US" altLang="zh-CN" b="1" dirty="0" smtClean="0"/>
              <a:t>” , </a:t>
            </a:r>
            <a:r>
              <a:rPr lang="en-US" altLang="zh-CN" b="1" dirty="0"/>
              <a:t>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{ </a:t>
            </a:r>
            <a:r>
              <a:rPr lang="en-US" altLang="zh-CN" b="1" dirty="0"/>
              <a:t>“name”: “Liu </a:t>
            </a:r>
            <a:r>
              <a:rPr lang="en-US" altLang="zh-CN" b="1" dirty="0" err="1"/>
              <a:t>Jiayuan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{ </a:t>
            </a:r>
            <a:r>
              <a:rPr lang="en-US" altLang="zh-CN" b="1" dirty="0"/>
              <a:t>“name”: “</a:t>
            </a:r>
            <a:r>
              <a:rPr lang="en-US" altLang="zh-CN" b="1" dirty="0" err="1"/>
              <a:t>Xu</a:t>
            </a:r>
            <a:r>
              <a:rPr lang="en-US" altLang="zh-CN" b="1" dirty="0"/>
              <a:t> </a:t>
            </a:r>
            <a:r>
              <a:rPr lang="en-US" altLang="zh-CN" b="1" dirty="0" err="1"/>
              <a:t>Tianyang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“Yuan </a:t>
            </a:r>
            <a:r>
              <a:rPr lang="en-US" altLang="zh-CN" b="1" dirty="0" err="1"/>
              <a:t>Quan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</a:t>
            </a:r>
            <a:r>
              <a:rPr lang="en-US" altLang="zh-CN" b="1" dirty="0" err="1"/>
              <a:t>Fei</a:t>
            </a:r>
            <a:r>
              <a:rPr lang="en-US" altLang="zh-CN" b="1" dirty="0"/>
              <a:t> </a:t>
            </a:r>
            <a:r>
              <a:rPr lang="en-US" altLang="zh-CN" b="1" dirty="0" err="1"/>
              <a:t>Fei</a:t>
            </a:r>
            <a:r>
              <a:rPr lang="en-US" altLang="zh-CN" b="1" dirty="0"/>
              <a:t>”, “gender” : “female”, “class”: “01”},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“Sun </a:t>
            </a:r>
            <a:r>
              <a:rPr lang="en-US" altLang="zh-CN" b="1" dirty="0" err="1"/>
              <a:t>Jiankun</a:t>
            </a:r>
            <a:r>
              <a:rPr lang="en-US" altLang="zh-CN" b="1" dirty="0"/>
              <a:t>”, “gender” : “female”,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“Chu Yi”, “gender” : “female”, “class”: “02”}</a:t>
            </a:r>
            <a:endParaRPr lang="zh-CN" altLang="zh-CN" b="1" dirty="0"/>
          </a:p>
          <a:p>
            <a:r>
              <a:rPr lang="en-US" altLang="zh-CN" b="1" dirty="0" smtClean="0"/>
              <a:t> 	 ],</a:t>
            </a:r>
            <a:endParaRPr lang="zh-CN" altLang="zh-CN" b="1" dirty="0"/>
          </a:p>
          <a:p>
            <a:r>
              <a:rPr lang="en-US" altLang="zh-CN" b="1" dirty="0"/>
              <a:t> “Wiki</a:t>
            </a:r>
            <a:r>
              <a:rPr lang="en-US" altLang="zh-CN" b="1" dirty="0" smtClean="0"/>
              <a:t>”: [</a:t>
            </a:r>
            <a:endParaRPr lang="zh-CN" altLang="zh-CN" b="1" dirty="0"/>
          </a:p>
          <a:p>
            <a:r>
              <a:rPr lang="en-US" altLang="zh-CN" b="1" dirty="0"/>
              <a:t>         </a:t>
            </a:r>
            <a:r>
              <a:rPr lang="en-US" altLang="zh-CN" b="1" dirty="0" smtClean="0"/>
              <a:t>	  { </a:t>
            </a:r>
            <a:r>
              <a:rPr lang="en-US" altLang="zh-CN" b="1" dirty="0"/>
              <a:t>“name”: “Li </a:t>
            </a:r>
            <a:r>
              <a:rPr lang="en-US" altLang="zh-CN" b="1" dirty="0" err="1"/>
              <a:t>Zheran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</a:t>
            </a:r>
            <a:r>
              <a:rPr lang="en-US" altLang="zh-CN" b="1" dirty="0"/>
              <a:t>{ “name”: “Lei Chen”, “gender” : “female”,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</a:t>
            </a:r>
            <a:r>
              <a:rPr lang="en-US" altLang="zh-CN" b="1" dirty="0"/>
              <a:t>{ “name”: “Yao Le”, “gender” : “female”, “class”: “02”}</a:t>
            </a:r>
            <a:endParaRPr lang="zh-CN" altLang="zh-CN" b="1" dirty="0"/>
          </a:p>
          <a:p>
            <a:r>
              <a:rPr lang="en-US" altLang="zh-CN" b="1" dirty="0"/>
              <a:t>       </a:t>
            </a:r>
            <a:r>
              <a:rPr lang="en-US" altLang="zh-CN" b="1" dirty="0" smtClean="0"/>
              <a:t>        ]}</a:t>
            </a:r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691680" y="2115050"/>
            <a:ext cx="6048672" cy="25922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37685" y="3794849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Array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64724" y="2406374"/>
            <a:ext cx="5472608" cy="288032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64724" y="2766414"/>
            <a:ext cx="5472608" cy="288032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37685" y="2564904"/>
            <a:ext cx="989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Values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1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 animBg="1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476672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Grammar (or rules</a:t>
            </a:r>
            <a:r>
              <a:rPr lang="en-US" altLang="zh-CN" sz="2000" b="1" dirty="0" smtClean="0"/>
              <a:t>)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1589" y="272171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Coordinate data: “</a:t>
            </a:r>
            <a:r>
              <a:rPr lang="en-US" altLang="zh-CN" sz="2400" b="1" dirty="0" smtClean="0"/>
              <a:t>,</a:t>
            </a:r>
            <a:r>
              <a:rPr lang="en-US" altLang="zh-CN" sz="2000" b="1" dirty="0" smtClean="0"/>
              <a:t>”</a:t>
            </a:r>
            <a:endParaRPr lang="zh-CN" alt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61589" y="1752775"/>
            <a:ext cx="282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Mapping </a:t>
            </a:r>
            <a:r>
              <a:rPr lang="en-US" altLang="zh-CN" sz="2000" b="1" dirty="0"/>
              <a:t>: </a:t>
            </a:r>
            <a:r>
              <a:rPr lang="en-US" altLang="zh-CN" sz="2000" b="1" dirty="0" smtClean="0"/>
              <a:t>“</a:t>
            </a:r>
            <a:r>
              <a:rPr lang="en-US" altLang="zh-CN" sz="2400" b="1" dirty="0" smtClean="0"/>
              <a:t>:</a:t>
            </a:r>
            <a:r>
              <a:rPr lang="en-US" altLang="zh-CN" sz="2000" b="1" dirty="0" smtClean="0"/>
              <a:t>”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1589" y="4598049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Array</a:t>
            </a:r>
            <a:r>
              <a:rPr lang="en-US" altLang="zh-CN" sz="2000" b="1" dirty="0"/>
              <a:t>: “[ </a:t>
            </a:r>
            <a:r>
              <a:rPr lang="en-US" altLang="zh-CN" sz="2000" b="1" dirty="0" smtClean="0"/>
              <a:t>]”</a:t>
            </a:r>
            <a:endParaRPr lang="zh-CN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1589" y="3690661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Object</a:t>
            </a:r>
            <a:r>
              <a:rPr lang="en-US" altLang="zh-CN" sz="2000" b="1" dirty="0"/>
              <a:t>: “{ </a:t>
            </a:r>
            <a:r>
              <a:rPr lang="en-US" altLang="zh-CN" sz="2000" b="1" dirty="0" smtClean="0"/>
              <a:t>}”</a:t>
            </a:r>
            <a:endParaRPr lang="zh-CN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3927174" y="1707266"/>
            <a:ext cx="2377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“name”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“Li </a:t>
            </a:r>
            <a:r>
              <a:rPr lang="en-US" altLang="zh-CN" dirty="0" err="1"/>
              <a:t>Donghui</a:t>
            </a:r>
            <a:r>
              <a:rPr lang="en-US" altLang="zh-CN" dirty="0"/>
              <a:t>”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27174" y="2721717"/>
            <a:ext cx="4389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{ “name”: “Li </a:t>
            </a:r>
            <a:r>
              <a:rPr lang="en-US" altLang="zh-CN" dirty="0" err="1"/>
              <a:t>Donghui</a:t>
            </a:r>
            <a:r>
              <a:rPr lang="en-US" altLang="zh-CN" dirty="0"/>
              <a:t>” 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“gender” : “male”}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23928" y="4659605"/>
            <a:ext cx="608528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[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{ </a:t>
            </a:r>
            <a:r>
              <a:rPr lang="en-US" altLang="zh-CN" dirty="0"/>
              <a:t>“name”: “Li </a:t>
            </a:r>
            <a:r>
              <a:rPr lang="en-US" altLang="zh-CN" dirty="0" err="1"/>
              <a:t>Donghui</a:t>
            </a:r>
            <a:r>
              <a:rPr lang="en-US" altLang="zh-CN" dirty="0"/>
              <a:t>” , “gender” : “male”},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{ </a:t>
            </a:r>
            <a:r>
              <a:rPr lang="en-US" altLang="zh-CN" dirty="0"/>
              <a:t>“name”: “Liu </a:t>
            </a:r>
            <a:r>
              <a:rPr lang="en-US" altLang="zh-CN" dirty="0" err="1"/>
              <a:t>Jiayuan</a:t>
            </a:r>
            <a:r>
              <a:rPr lang="en-US" altLang="zh-CN" dirty="0"/>
              <a:t>”, “gender” : “male</a:t>
            </a:r>
            <a:r>
              <a:rPr lang="en-US" altLang="zh-CN" dirty="0" smtClean="0"/>
              <a:t>”} </a:t>
            </a:r>
            <a:r>
              <a:rPr lang="en-US" altLang="zh-CN" b="1" dirty="0" smtClean="0">
                <a:solidFill>
                  <a:srgbClr val="FF0000"/>
                </a:solidFill>
              </a:rPr>
              <a:t>]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41400" y="3690661"/>
            <a:ext cx="4389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{</a:t>
            </a:r>
            <a:r>
              <a:rPr lang="en-US" altLang="zh-CN" dirty="0"/>
              <a:t> “name”: “Li </a:t>
            </a:r>
            <a:r>
              <a:rPr lang="en-US" altLang="zh-CN" dirty="0" err="1"/>
              <a:t>Donghui</a:t>
            </a:r>
            <a:r>
              <a:rPr lang="en-US" altLang="zh-CN" dirty="0"/>
              <a:t>” 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dirty="0"/>
              <a:t>“gender” : “male”</a:t>
            </a:r>
            <a:r>
              <a:rPr lang="en-US" altLang="zh-CN" sz="2000" b="1" dirty="0">
                <a:solidFill>
                  <a:srgbClr val="FF0000"/>
                </a:solidFill>
              </a:rPr>
              <a:t>}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9806" y="3505496"/>
            <a:ext cx="4806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/>
              <a:t>E</a:t>
            </a:r>
            <a:r>
              <a:rPr lang="en-US" altLang="zh-CN" sz="2000" b="1" dirty="0" smtClean="0"/>
              <a:t>asy </a:t>
            </a:r>
            <a:r>
              <a:rPr lang="en-US" altLang="zh-CN" sz="2000" b="1" dirty="0"/>
              <a:t>for humans to read and write</a:t>
            </a:r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39806" y="4365104"/>
            <a:ext cx="5588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/>
              <a:t>E</a:t>
            </a:r>
            <a:r>
              <a:rPr lang="en-US" altLang="zh-CN" sz="2000" b="1" dirty="0" smtClean="0"/>
              <a:t>asy </a:t>
            </a:r>
            <a:r>
              <a:rPr lang="en-US" altLang="zh-CN" sz="2000" b="1" dirty="0"/>
              <a:t>for machines to parse and generate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39806" y="1786280"/>
            <a:ext cx="272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/>
              <a:t>T</a:t>
            </a:r>
            <a:r>
              <a:rPr lang="en-US" altLang="zh-CN" sz="2000" b="1" dirty="0" smtClean="0"/>
              <a:t>ext </a:t>
            </a:r>
            <a:r>
              <a:rPr lang="en-US" altLang="zh-CN" sz="2000" b="1" dirty="0"/>
              <a:t>format 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476672"/>
            <a:ext cx="3810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Characteristics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39806" y="264588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Simple rules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09871" y="4426388"/>
            <a:ext cx="90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(Why?)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11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286560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Less Space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5109" y="2084675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Advantages of JSON: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4870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Faster Speed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14965" y="980728"/>
            <a:ext cx="26260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JSON  VS  XML</a:t>
            </a:r>
            <a:endParaRPr lang="zh-CN" altLang="en-US" sz="3200" b="1" dirty="0"/>
          </a:p>
        </p:txBody>
      </p:sp>
      <p:pic>
        <p:nvPicPr>
          <p:cNvPr id="1026" name="Picture 2" descr="http://api.ning.com:80/files/MWwECBxcyMTpZtlJkqZo-wSaAbkeiBGvo1csP4TT*atjrfebWHzevdgVONx8evQiXvZsgiQJN12wVmB-5vd3IKBebTOyAoKM/1.PNG?width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7" y="2284730"/>
            <a:ext cx="3842273" cy="267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pi.ning.com:80/files/KxOJnZOl4FzYooJeD0PhGqwp0BB61fTX6iUYf6eu4kPTzWjAipv-7xF84l2GwUXpnidwtwsnZGbx2rUtmob-QUdmy5k3unx8/2.PNG?width=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113" y="2284730"/>
            <a:ext cx="3870117" cy="267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79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531587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Less Space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1043608" y="2744385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{“question”:</a:t>
            </a:r>
            <a:endParaRPr lang="zh-CN" altLang="zh-CN" dirty="0"/>
          </a:p>
          <a:p>
            <a:r>
              <a:rPr lang="en-US" altLang="zh-CN" dirty="0"/>
              <a:t>           [{“title”: “Answered: How about </a:t>
            </a:r>
            <a:r>
              <a:rPr lang="en-US" altLang="zh-CN" dirty="0" err="1"/>
              <a:t>qianxiaodang</a:t>
            </a:r>
            <a:r>
              <a:rPr lang="en-US" altLang="zh-CN" dirty="0"/>
              <a:t>”,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“</a:t>
            </a:r>
            <a:r>
              <a:rPr lang="en-US" altLang="zh-CN" dirty="0"/>
              <a:t>description”: “This is the answer of 2nd question”,</a:t>
            </a:r>
            <a:endParaRPr lang="zh-CN" altLang="zh-CN" dirty="0"/>
          </a:p>
          <a:p>
            <a:r>
              <a:rPr lang="en-US" altLang="zh-CN" dirty="0" smtClean="0"/>
              <a:t>             “</a:t>
            </a:r>
            <a:r>
              <a:rPr lang="en-US" altLang="zh-CN" dirty="0" err="1"/>
              <a:t>pubDate</a:t>
            </a:r>
            <a:r>
              <a:rPr lang="en-US" altLang="zh-CN" dirty="0"/>
              <a:t>”: “Wed, 07 Nov 2012 02:52:06 +0000”},</a:t>
            </a:r>
            <a:endParaRPr lang="zh-CN" altLang="zh-CN" dirty="0"/>
          </a:p>
          <a:p>
            <a:r>
              <a:rPr lang="en-US" altLang="zh-CN" dirty="0"/>
              <a:t>  </a:t>
            </a:r>
            <a:r>
              <a:rPr lang="en-US" altLang="zh-CN" dirty="0" smtClean="0"/>
              <a:t>           {“</a:t>
            </a:r>
            <a:r>
              <a:rPr lang="en-US" altLang="zh-CN" dirty="0"/>
              <a:t>title”: “Answered: what is </a:t>
            </a:r>
            <a:r>
              <a:rPr lang="en-US" altLang="zh-CN" dirty="0" err="1"/>
              <a:t>pantao</a:t>
            </a:r>
            <a:r>
              <a:rPr lang="en-US" altLang="zh-CN" dirty="0"/>
              <a:t>??”,</a:t>
            </a:r>
            <a:endParaRPr lang="zh-CN" altLang="zh-CN" dirty="0"/>
          </a:p>
          <a:p>
            <a:r>
              <a:rPr lang="en-US" altLang="zh-CN" dirty="0" smtClean="0"/>
              <a:t>               “</a:t>
            </a:r>
            <a:r>
              <a:rPr lang="en-US" altLang="zh-CN" dirty="0"/>
              <a:t>description”: “very good one”,</a:t>
            </a:r>
            <a:endParaRPr lang="zh-CN" altLang="zh-CN" dirty="0"/>
          </a:p>
          <a:p>
            <a:r>
              <a:rPr lang="en-US" altLang="zh-CN" dirty="0" smtClean="0"/>
              <a:t>               “</a:t>
            </a:r>
            <a:r>
              <a:rPr lang="en-US" altLang="zh-CN" dirty="0" err="1"/>
              <a:t>pubDate</a:t>
            </a:r>
            <a:r>
              <a:rPr lang="en-US" altLang="zh-CN" dirty="0"/>
              <a:t>”: “Wed, 07 Nov 2012 02:44:55 +0000</a:t>
            </a:r>
            <a:r>
              <a:rPr lang="en-US" altLang="zh-CN" dirty="0" smtClean="0"/>
              <a:t>”}]</a:t>
            </a:r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09937" y="2420888"/>
            <a:ext cx="9846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&lt;?xml</a:t>
            </a:r>
            <a:r>
              <a:rPr lang="en-US" altLang="zh-CN" dirty="0"/>
              <a:t> version="1.0" encoding=</a:t>
            </a:r>
            <a:r>
              <a:rPr lang="en-US" altLang="zh-CN" b="1" dirty="0"/>
              <a:t>“UTF-8</a:t>
            </a:r>
            <a:r>
              <a:rPr lang="en-US" altLang="zh-CN" dirty="0"/>
              <a:t>”?</a:t>
            </a:r>
            <a:r>
              <a:rPr lang="en-US" altLang="zh-CN" b="1" dirty="0"/>
              <a:t>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&lt;channel&gt;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  </a:t>
            </a:r>
            <a:r>
              <a:rPr lang="en-US" altLang="zh-CN" b="1" dirty="0"/>
              <a:t>&lt;item type=“question”&gt;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   </a:t>
            </a:r>
            <a:r>
              <a:rPr lang="en-US" altLang="zh-CN" b="1" dirty="0"/>
              <a:t>&lt;title&gt;</a:t>
            </a:r>
            <a:r>
              <a:rPr lang="en-US" altLang="zh-CN" dirty="0"/>
              <a:t>Answered: How about </a:t>
            </a:r>
            <a:r>
              <a:rPr lang="en-US" altLang="zh-CN" dirty="0" err="1"/>
              <a:t>qianxiaodang</a:t>
            </a:r>
            <a:r>
              <a:rPr lang="en-US" altLang="zh-CN" b="1" dirty="0"/>
              <a:t>&lt;/title&gt;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   </a:t>
            </a:r>
            <a:r>
              <a:rPr lang="en-US" altLang="zh-CN" b="1" dirty="0"/>
              <a:t>&lt;description&gt;</a:t>
            </a:r>
            <a:r>
              <a:rPr lang="en-US" altLang="zh-CN" dirty="0"/>
              <a:t>This is the answer of 2nd question</a:t>
            </a:r>
            <a:r>
              <a:rPr lang="en-US" altLang="zh-CN" b="1" dirty="0"/>
              <a:t>&lt;/description&gt;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   </a:t>
            </a:r>
            <a:r>
              <a:rPr lang="en-US" altLang="zh-CN" b="1" dirty="0"/>
              <a:t>&lt;</a:t>
            </a:r>
            <a:r>
              <a:rPr lang="en-US" altLang="zh-CN" b="1" dirty="0" err="1"/>
              <a:t>pubDate</a:t>
            </a:r>
            <a:r>
              <a:rPr lang="en-US" altLang="zh-CN" b="1" dirty="0"/>
              <a:t>&gt;</a:t>
            </a:r>
            <a:r>
              <a:rPr lang="en-US" altLang="zh-CN" dirty="0"/>
              <a:t>Wed, 07 </a:t>
            </a:r>
            <a:r>
              <a:rPr lang="en-US" altLang="zh-CN" b="1" dirty="0"/>
              <a:t>Nov</a:t>
            </a:r>
            <a:r>
              <a:rPr lang="en-US" altLang="zh-CN" dirty="0"/>
              <a:t> 2012 02:52:06 +0000</a:t>
            </a:r>
            <a:r>
              <a:rPr lang="en-US" altLang="zh-CN" b="1" dirty="0"/>
              <a:t>&lt;/</a:t>
            </a:r>
            <a:r>
              <a:rPr lang="en-US" altLang="zh-CN" b="1" dirty="0" err="1"/>
              <a:t>pubDate</a:t>
            </a:r>
            <a:r>
              <a:rPr lang="en-US" altLang="zh-CN" b="1" dirty="0"/>
              <a:t>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  </a:t>
            </a:r>
            <a:r>
              <a:rPr lang="en-US" altLang="zh-CN" b="1" dirty="0"/>
              <a:t>&lt;/item&gt;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 </a:t>
            </a:r>
            <a:r>
              <a:rPr lang="en-US" altLang="zh-CN" b="1" dirty="0"/>
              <a:t>&lt;item type=“question”&gt;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   </a:t>
            </a:r>
            <a:r>
              <a:rPr lang="en-US" altLang="zh-CN" b="1" dirty="0"/>
              <a:t>&lt;title&gt;</a:t>
            </a:r>
            <a:r>
              <a:rPr lang="en-US" altLang="zh-CN" dirty="0"/>
              <a:t>Answered: what is </a:t>
            </a:r>
            <a:r>
              <a:rPr lang="en-US" altLang="zh-CN" dirty="0" err="1"/>
              <a:t>pantao</a:t>
            </a:r>
            <a:r>
              <a:rPr lang="en-US" altLang="zh-CN" dirty="0"/>
              <a:t>??</a:t>
            </a:r>
            <a:r>
              <a:rPr lang="en-US" altLang="zh-CN" b="1" dirty="0"/>
              <a:t> &lt;/title&gt;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   </a:t>
            </a:r>
            <a:r>
              <a:rPr lang="en-US" altLang="zh-CN" b="1" dirty="0"/>
              <a:t>&lt;description&gt;</a:t>
            </a:r>
            <a:r>
              <a:rPr lang="en-US" altLang="zh-CN" dirty="0"/>
              <a:t>very good one</a:t>
            </a:r>
            <a:r>
              <a:rPr lang="en-US" altLang="zh-CN" b="1" dirty="0"/>
              <a:t>&lt;/description&gt;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   </a:t>
            </a:r>
            <a:r>
              <a:rPr lang="en-US" altLang="zh-CN" b="1" dirty="0"/>
              <a:t>&lt;</a:t>
            </a:r>
            <a:r>
              <a:rPr lang="en-US" altLang="zh-CN" b="1" dirty="0" err="1"/>
              <a:t>pubDate</a:t>
            </a:r>
            <a:r>
              <a:rPr lang="en-US" altLang="zh-CN" b="1" dirty="0"/>
              <a:t>&gt;</a:t>
            </a:r>
            <a:r>
              <a:rPr lang="en-US" altLang="zh-CN" dirty="0"/>
              <a:t>Wed, 07 Nov 2012 02:44:55 +0000</a:t>
            </a:r>
            <a:r>
              <a:rPr lang="en-US" altLang="zh-CN" b="1" dirty="0"/>
              <a:t>&lt;/</a:t>
            </a:r>
            <a:r>
              <a:rPr lang="en-US" altLang="zh-CN" b="1" dirty="0" err="1"/>
              <a:t>pubDate</a:t>
            </a:r>
            <a:r>
              <a:rPr lang="en-US" altLang="zh-CN" b="1" dirty="0"/>
              <a:t>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 </a:t>
            </a:r>
            <a:r>
              <a:rPr lang="en-US" altLang="zh-CN" b="1" dirty="0"/>
              <a:t>&lt;/item&gt;</a:t>
            </a:r>
            <a:endParaRPr lang="zh-CN" altLang="zh-CN" dirty="0"/>
          </a:p>
          <a:p>
            <a:r>
              <a:rPr lang="en-US" altLang="zh-CN" b="1" dirty="0"/>
              <a:t>&lt;/channel&gt;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&lt;/xml&gt;</a:t>
            </a:r>
            <a:endParaRPr lang="zh-CN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12474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XML file:</a:t>
            </a:r>
            <a:endParaRPr lang="zh-CN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1092209"/>
            <a:ext cx="2736304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43 characters!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77281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JSON file:</a:t>
            </a:r>
            <a:endParaRPr lang="zh-CN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83768" y="171126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38 characters!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242088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Why?</a:t>
            </a:r>
            <a:endParaRPr lang="zh-CN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37013" y="371388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XML has a lot of tags!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998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8" grpId="0"/>
      <p:bldP spid="10" grpId="0"/>
      <p:bldP spid="11" grpId="0"/>
      <p:bldP spid="12" grpId="0"/>
      <p:bldP spid="13" grpId="0"/>
      <p:bldP spid="1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69269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Faster Speed</a:t>
            </a:r>
            <a:endParaRPr lang="zh-CN" altLang="en-US" sz="2400" b="1" dirty="0"/>
          </a:p>
        </p:txBody>
      </p:sp>
      <p:pic>
        <p:nvPicPr>
          <p:cNvPr id="1026" name="Picture 2" descr="C:\Users\Administrator\Documents\Fetion\temp\dff08422f159abdeb75e8e912341838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8" r="32383" b="33447"/>
          <a:stretch/>
        </p:blipFill>
        <p:spPr bwMode="auto">
          <a:xfrm>
            <a:off x="896373" y="2708920"/>
            <a:ext cx="8247627" cy="186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51920" y="831195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现场演示。暂时自己的例子用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写一个简单网页显示两者解析速度，进行比较，但容易受网速影响，正在想办法解决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669450"/>
            <a:ext cx="2603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http://localhost/time.php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1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Widely used in today’s website</a:t>
            </a:r>
          </a:p>
          <a:p>
            <a:r>
              <a:rPr lang="en-US" altLang="zh-CN" dirty="0" smtClean="0"/>
              <a:t>Adding dynamic behavior to the webpage </a:t>
            </a:r>
          </a:p>
          <a:p>
            <a:r>
              <a:rPr lang="en-US" altLang="zh-CN" dirty="0" smtClean="0"/>
              <a:t>Can improve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8227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live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Scene 1: Sign up for an account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57188"/>
            <a:ext cx="8039100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96" y="2756546"/>
            <a:ext cx="37623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23850"/>
            <a:ext cx="8667750" cy="621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40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oftware\gif-gif-gif\for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83" y="2138138"/>
            <a:ext cx="404812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68665" y="1196752"/>
            <a:ext cx="638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With AJAX, the situation will become much better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751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388" y="1916832"/>
            <a:ext cx="4690864" cy="1036712"/>
          </a:xfrm>
        </p:spPr>
        <p:txBody>
          <a:bodyPr/>
          <a:lstStyle/>
          <a:p>
            <a:r>
              <a:rPr lang="en-US" altLang="zh-CN" dirty="0" smtClean="0"/>
              <a:t>Human communication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55576" y="5269745"/>
            <a:ext cx="4690864" cy="103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Data serialization</a:t>
            </a:r>
            <a:endParaRPr lang="zh-CN" altLang="en-US" dirty="0"/>
          </a:p>
        </p:txBody>
      </p:sp>
      <p:sp>
        <p:nvSpPr>
          <p:cNvPr id="5" name="上下箭头 4"/>
          <p:cNvSpPr/>
          <p:nvPr/>
        </p:nvSpPr>
        <p:spPr>
          <a:xfrm>
            <a:off x="2228381" y="2636912"/>
            <a:ext cx="936104" cy="24888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虚尾箭头 5"/>
          <p:cNvSpPr/>
          <p:nvPr/>
        </p:nvSpPr>
        <p:spPr>
          <a:xfrm>
            <a:off x="3540708" y="3449272"/>
            <a:ext cx="2088232" cy="86409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竖卷形 6"/>
          <p:cNvSpPr/>
          <p:nvPr/>
        </p:nvSpPr>
        <p:spPr>
          <a:xfrm>
            <a:off x="6012160" y="2252283"/>
            <a:ext cx="2232248" cy="302433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Purposes</a:t>
            </a:r>
          </a:p>
          <a:p>
            <a:pPr algn="ctr"/>
            <a:endParaRPr lang="en-US" altLang="zh-CN" sz="2400" dirty="0" smtClean="0"/>
          </a:p>
          <a:p>
            <a:pPr algn="ctr"/>
            <a:r>
              <a:rPr lang="en-US" altLang="zh-CN" sz="2400" dirty="0" smtClean="0"/>
              <a:t>Approaches</a:t>
            </a:r>
          </a:p>
          <a:p>
            <a:pPr algn="ctr"/>
            <a:endParaRPr lang="en-US" altLang="zh-CN" sz="2400" dirty="0" smtClean="0"/>
          </a:p>
          <a:p>
            <a:pPr algn="ctr"/>
            <a:r>
              <a:rPr lang="en-US" altLang="zh-CN" sz="2400" dirty="0" smtClean="0"/>
              <a:t>Processing</a:t>
            </a:r>
          </a:p>
          <a:p>
            <a:pPr algn="ctr"/>
            <a:endParaRPr lang="en-US" altLang="zh-CN" sz="2400" dirty="0" smtClean="0"/>
          </a:p>
          <a:p>
            <a:pPr algn="ctr"/>
            <a:r>
              <a:rPr lang="en-US" altLang="zh-CN" sz="2400" dirty="0" smtClean="0"/>
              <a:t>……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045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Scene 2: Search</a:t>
            </a:r>
          </a:p>
          <a:p>
            <a:pPr lvl="1"/>
            <a:r>
              <a:rPr lang="en-US" altLang="zh-CN" dirty="0" smtClean="0"/>
              <a:t>By AJAX, 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can load and build the result page when you are typing the keywords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software\gif-gif-gif\in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2696"/>
            <a:ext cx="7462647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9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Asynchronous JavaScript and XML</a:t>
            </a:r>
          </a:p>
          <a:p>
            <a:pPr lvl="1"/>
            <a:r>
              <a:rPr lang="en-US" altLang="zh-CN" dirty="0" smtClean="0"/>
              <a:t>Asynchronous: </a:t>
            </a:r>
            <a:r>
              <a:rPr lang="en-US" altLang="zh-CN" dirty="0"/>
              <a:t>in the </a:t>
            </a:r>
            <a:r>
              <a:rPr lang="en-US" altLang="zh-CN" dirty="0" smtClean="0"/>
              <a:t>background</a:t>
            </a:r>
          </a:p>
          <a:p>
            <a:pPr lvl="1"/>
            <a:r>
              <a:rPr lang="en-US" altLang="zh-CN" dirty="0" smtClean="0"/>
              <a:t>JavaScript</a:t>
            </a:r>
          </a:p>
          <a:p>
            <a:pPr lvl="1"/>
            <a:r>
              <a:rPr lang="en-US" altLang="zh-CN" dirty="0" smtClean="0"/>
              <a:t>XML: Today JSON is often used instead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 of AJAX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876256" y="2924944"/>
            <a:ext cx="1428750" cy="1828860"/>
            <a:chOff x="6876256" y="2924944"/>
            <a:chExt cx="1428750" cy="1828860"/>
          </a:xfrm>
        </p:grpSpPr>
        <p:pic>
          <p:nvPicPr>
            <p:cNvPr id="5122" name="Picture 2" descr="http://upload.wikimedia.org/wikipedia/commons/thumb/5/57/Gnome-fs-server.svg/150px-Gnome-fs-server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2924944"/>
              <a:ext cx="14287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7163334" y="4353694"/>
              <a:ext cx="854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/>
                <a:t>Server</a:t>
              </a:r>
              <a:endParaRPr lang="zh-CN" altLang="en-US" sz="2000" dirty="0"/>
            </a:p>
          </p:txBody>
        </p:sp>
      </p:grpSp>
      <p:sp>
        <p:nvSpPr>
          <p:cNvPr id="5" name="圆角矩形 4"/>
          <p:cNvSpPr/>
          <p:nvPr/>
        </p:nvSpPr>
        <p:spPr>
          <a:xfrm>
            <a:off x="1043608" y="2132856"/>
            <a:ext cx="2520280" cy="316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82291" y="5389185"/>
            <a:ext cx="104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/>
              <a:t>Browser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187624" y="2420888"/>
            <a:ext cx="2232248" cy="18607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 smtClean="0"/>
              <a:t>Webpage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87624" y="4281686"/>
            <a:ext cx="2232248" cy="659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JavaScript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881264" y="3993654"/>
            <a:ext cx="2922984" cy="817828"/>
            <a:chOff x="3881264" y="3993654"/>
            <a:chExt cx="2922984" cy="817828"/>
          </a:xfrm>
        </p:grpSpPr>
        <p:sp>
          <p:nvSpPr>
            <p:cNvPr id="9" name="下箭头 8"/>
            <p:cNvSpPr/>
            <p:nvPr/>
          </p:nvSpPr>
          <p:spPr>
            <a:xfrm rot="16200000">
              <a:off x="5162736" y="2712182"/>
              <a:ext cx="360040" cy="292298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48578" y="4411372"/>
              <a:ext cx="2188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/>
                <a:t>Send/Request Data</a:t>
              </a:r>
              <a:endParaRPr lang="zh-CN" altLang="en-US" sz="20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37248" y="2884874"/>
            <a:ext cx="2922984" cy="832158"/>
            <a:chOff x="3737248" y="2884874"/>
            <a:chExt cx="2922984" cy="832158"/>
          </a:xfrm>
        </p:grpSpPr>
        <p:sp>
          <p:nvSpPr>
            <p:cNvPr id="12" name="下箭头 11"/>
            <p:cNvSpPr/>
            <p:nvPr/>
          </p:nvSpPr>
          <p:spPr>
            <a:xfrm rot="5400000">
              <a:off x="5018720" y="2075520"/>
              <a:ext cx="360040" cy="292298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93355" y="2884874"/>
              <a:ext cx="2054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/>
                <a:t>Return the results</a:t>
              </a:r>
              <a:endParaRPr lang="zh-CN" altLang="en-US" sz="2000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1403648" y="3084929"/>
            <a:ext cx="1728192" cy="908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content</a:t>
            </a:r>
            <a:endParaRPr lang="zh-CN" altLang="en-US" dirty="0"/>
          </a:p>
        </p:txBody>
      </p:sp>
      <p:sp>
        <p:nvSpPr>
          <p:cNvPr id="16" name="下箭头标注 15"/>
          <p:cNvSpPr/>
          <p:nvPr/>
        </p:nvSpPr>
        <p:spPr>
          <a:xfrm>
            <a:off x="4427984" y="1700808"/>
            <a:ext cx="1656184" cy="1184066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XML, JSON or other format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6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Demonstration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know whether a webpage is using AJAX and what format (XML/JSON) is used</a:t>
            </a:r>
          </a:p>
          <a:p>
            <a:r>
              <a:rPr lang="en-US" altLang="zh-CN" dirty="0" smtClean="0"/>
              <a:t>Use AJAX to build a simple input suggestion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5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Hack the search suggestion function of </a:t>
            </a:r>
            <a:r>
              <a:rPr lang="en-US" altLang="zh-CN" dirty="0" err="1" smtClean="0"/>
              <a:t>MediaWiki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 descr="C:\software\gif-gif-gif\wiki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1916832"/>
            <a:ext cx="40481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5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uild a simple input suggestion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Techniques</a:t>
            </a:r>
          </a:p>
          <a:p>
            <a:pPr lvl="1"/>
            <a:r>
              <a:rPr lang="en-US" altLang="zh-CN" dirty="0" err="1" smtClean="0"/>
              <a:t>jQuery</a:t>
            </a:r>
            <a:r>
              <a:rPr lang="en-US" altLang="zh-CN" dirty="0" smtClean="0"/>
              <a:t>: A very popular JavaScript library</a:t>
            </a:r>
          </a:p>
          <a:p>
            <a:pPr lvl="1"/>
            <a:r>
              <a:rPr lang="en-US" altLang="zh-CN" dirty="0" smtClean="0"/>
              <a:t>JSON</a:t>
            </a:r>
          </a:p>
          <a:p>
            <a:pPr lvl="1"/>
            <a:r>
              <a:rPr lang="en-US" altLang="zh-CN" dirty="0" smtClean="0"/>
              <a:t>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7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94511"/>
            <a:ext cx="8229600" cy="85061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Method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8104" y="1765533"/>
            <a:ext cx="2592288" cy="2262981"/>
          </a:xfrm>
        </p:spPr>
        <p:txBody>
          <a:bodyPr/>
          <a:lstStyle/>
          <a:p>
            <a:r>
              <a:rPr lang="en-US" altLang="zh-CN" dirty="0" smtClean="0"/>
              <a:t>XML</a:t>
            </a:r>
          </a:p>
          <a:p>
            <a:r>
              <a:rPr lang="en-US" altLang="zh-CN" dirty="0" smtClean="0"/>
              <a:t>JSON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635877" y="1765533"/>
            <a:ext cx="20162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Binary</a:t>
            </a:r>
          </a:p>
          <a:p>
            <a:r>
              <a:rPr lang="en-US" altLang="zh-CN" dirty="0" smtClean="0"/>
              <a:t>SQL</a:t>
            </a:r>
          </a:p>
          <a:p>
            <a:endParaRPr lang="en-US" altLang="zh-CN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601912" y="3779213"/>
            <a:ext cx="5616624" cy="2262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YAML</a:t>
            </a:r>
          </a:p>
          <a:p>
            <a:r>
              <a:rPr lang="en-US" altLang="zh-CN" dirty="0" smtClean="0"/>
              <a:t>Property List</a:t>
            </a:r>
          </a:p>
          <a:p>
            <a:r>
              <a:rPr lang="en-US" altLang="zh-CN" dirty="0" smtClean="0"/>
              <a:t>HDF    etc</a:t>
            </a:r>
            <a:r>
              <a:rPr lang="en-US" altLang="zh-CN" dirty="0"/>
              <a:t>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101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Programming language support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Ruby</a:t>
            </a:r>
          </a:p>
          <a:p>
            <a:r>
              <a:rPr lang="en-US" altLang="zh-CN" dirty="0" smtClean="0"/>
              <a:t>Smalltalk</a:t>
            </a:r>
          </a:p>
          <a:p>
            <a:r>
              <a:rPr lang="en-US" altLang="zh-CN" dirty="0" smtClean="0"/>
              <a:t>Python </a:t>
            </a:r>
          </a:p>
          <a:p>
            <a:r>
              <a:rPr lang="en-US" altLang="zh-CN" dirty="0" smtClean="0"/>
              <a:t>PHP</a:t>
            </a:r>
          </a:p>
          <a:p>
            <a:r>
              <a:rPr lang="en-US" altLang="zh-CN" dirty="0" smtClean="0"/>
              <a:t>Objective-C</a:t>
            </a:r>
          </a:p>
          <a:p>
            <a:r>
              <a:rPr lang="en-US" altLang="zh-CN" dirty="0" smtClean="0"/>
              <a:t>Java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the .NET family of </a:t>
            </a:r>
            <a:r>
              <a:rPr lang="en-US" altLang="zh-CN" dirty="0" smtClean="0"/>
              <a:t>languages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83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1736</Words>
  <Application>Microsoft Office PowerPoint</Application>
  <PresentationFormat>全屏显示(4:3)</PresentationFormat>
  <Paragraphs>564</Paragraphs>
  <Slides>76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77" baseType="lpstr">
      <vt:lpstr>Office 主题</vt:lpstr>
      <vt:lpstr>Data Serialization</vt:lpstr>
      <vt:lpstr>Human beings</vt:lpstr>
      <vt:lpstr>Analogy</vt:lpstr>
      <vt:lpstr>What is data serialization </vt:lpstr>
      <vt:lpstr>What is data serialization </vt:lpstr>
      <vt:lpstr>Why data serialization</vt:lpstr>
      <vt:lpstr>PowerPoint 演示文稿</vt:lpstr>
      <vt:lpstr> Method </vt:lpstr>
      <vt:lpstr>Programming language support</vt:lpstr>
      <vt:lpstr>Criteria</vt:lpstr>
      <vt:lpstr>History of XML</vt:lpstr>
      <vt:lpstr>Data serialization &amp; data storage</vt:lpstr>
      <vt:lpstr>Data storing process</vt:lpstr>
      <vt:lpstr>Binary serialization</vt:lpstr>
      <vt:lpstr>Binary serialization - example</vt:lpstr>
      <vt:lpstr>Binary serialization - example</vt:lpstr>
      <vt:lpstr>Binary serialization - features</vt:lpstr>
      <vt:lpstr>data serialization - SQL</vt:lpstr>
      <vt:lpstr>SQL - example</vt:lpstr>
      <vt:lpstr>Multiple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XPath</vt:lpstr>
      <vt:lpstr>XPath Nodes</vt:lpstr>
      <vt:lpstr>XPath Nodes</vt:lpstr>
      <vt:lpstr>Xpath Syntax</vt:lpstr>
      <vt:lpstr>Xpath Syntax</vt:lpstr>
      <vt:lpstr>Xpath Syntax</vt:lpstr>
      <vt:lpstr>Xpath Syntax</vt:lpstr>
      <vt:lpstr>XPath Axes</vt:lpstr>
      <vt:lpstr>XPath Operators &amp; Functions</vt:lpstr>
      <vt:lpstr>(There is a demonstration here.)</vt:lpstr>
      <vt:lpstr>XQuery</vt:lpstr>
      <vt:lpstr>Xquery:FLOWR</vt:lpstr>
      <vt:lpstr>Application of XML</vt:lpstr>
      <vt:lpstr>PowerPoint 演示文稿</vt:lpstr>
      <vt:lpstr>PowerPoint 演示文稿</vt:lpstr>
      <vt:lpstr>PowerPoint 演示文稿</vt:lpstr>
      <vt:lpstr>PowerPoint 演示文稿</vt:lpstr>
      <vt:lpstr>Application of XML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AJAX</vt:lpstr>
      <vt:lpstr>Some live examples</vt:lpstr>
      <vt:lpstr>PowerPoint 演示文稿</vt:lpstr>
      <vt:lpstr>PowerPoint 演示文稿</vt:lpstr>
      <vt:lpstr>PowerPoint 演示文稿</vt:lpstr>
      <vt:lpstr>AJAX</vt:lpstr>
      <vt:lpstr>Workflow of AJAX</vt:lpstr>
      <vt:lpstr>Demonstration</vt:lpstr>
      <vt:lpstr>Hack the search suggestion function of MediaWiki</vt:lpstr>
      <vt:lpstr>Build a simple input suggestion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Serialization</dc:title>
  <dc:creator>FeiFei</dc:creator>
  <cp:lastModifiedBy>FeiFei</cp:lastModifiedBy>
  <cp:revision>5</cp:revision>
  <dcterms:created xsi:type="dcterms:W3CDTF">2012-11-09T05:04:08Z</dcterms:created>
  <dcterms:modified xsi:type="dcterms:W3CDTF">2012-11-09T08:24:58Z</dcterms:modified>
</cp:coreProperties>
</file>