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8" r:id="rId4"/>
    <p:sldId id="260" r:id="rId5"/>
    <p:sldId id="273" r:id="rId6"/>
    <p:sldId id="261" r:id="rId7"/>
    <p:sldId id="267" r:id="rId8"/>
    <p:sldId id="262" r:id="rId9"/>
    <p:sldId id="268" r:id="rId10"/>
    <p:sldId id="272" r:id="rId11"/>
    <p:sldId id="263" r:id="rId12"/>
    <p:sldId id="264" r:id="rId13"/>
    <p:sldId id="265" r:id="rId14"/>
    <p:sldId id="271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8E5A7-C3B9-4D09-8C33-06008856BF39}" type="doc">
      <dgm:prSet loTypeId="urn:diagrams.loki3.com/VaryingWidthList+Icon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B28C071-85A0-4F7C-B46B-FF474A4AF813}">
      <dgm:prSet phldrT="[文本]"/>
      <dgm:spPr/>
      <dgm:t>
        <a:bodyPr/>
        <a:lstStyle/>
        <a:p>
          <a:r>
            <a:rPr lang="en-US" altLang="zh-CN" dirty="0" smtClean="0"/>
            <a:t>GML</a:t>
          </a:r>
          <a:endParaRPr lang="zh-CN" altLang="en-US" dirty="0"/>
        </a:p>
      </dgm:t>
    </dgm:pt>
    <dgm:pt modelId="{49C31AB0-DD05-4BA8-9A29-FB87BA74339B}" type="parTrans" cxnId="{803DBEFE-68E2-453E-8408-43B3FA9EB4F1}">
      <dgm:prSet/>
      <dgm:spPr/>
      <dgm:t>
        <a:bodyPr/>
        <a:lstStyle/>
        <a:p>
          <a:endParaRPr lang="zh-CN" altLang="en-US"/>
        </a:p>
      </dgm:t>
    </dgm:pt>
    <dgm:pt modelId="{F2A4AF6F-FAFD-4315-A331-AB056E2A4B76}" type="sibTrans" cxnId="{803DBEFE-68E2-453E-8408-43B3FA9EB4F1}">
      <dgm:prSet/>
      <dgm:spPr/>
      <dgm:t>
        <a:bodyPr/>
        <a:lstStyle/>
        <a:p>
          <a:endParaRPr lang="zh-CN" altLang="en-US"/>
        </a:p>
      </dgm:t>
    </dgm:pt>
    <dgm:pt modelId="{9D351F5A-CF99-4B8B-8DDE-C8184F3F1635}">
      <dgm:prSet phldrT="[文本]"/>
      <dgm:spPr/>
      <dgm:t>
        <a:bodyPr/>
        <a:lstStyle/>
        <a:p>
          <a:r>
            <a:rPr lang="en-US" altLang="zh-CN" dirty="0" smtClean="0"/>
            <a:t>SGML</a:t>
          </a:r>
          <a:endParaRPr lang="zh-CN" altLang="en-US" dirty="0"/>
        </a:p>
      </dgm:t>
    </dgm:pt>
    <dgm:pt modelId="{667EBA13-7D79-4007-BE48-F84BE9931161}" type="parTrans" cxnId="{FD273EED-5F92-4260-A8FD-E58FEFF53575}">
      <dgm:prSet/>
      <dgm:spPr/>
      <dgm:t>
        <a:bodyPr/>
        <a:lstStyle/>
        <a:p>
          <a:endParaRPr lang="zh-CN" altLang="en-US"/>
        </a:p>
      </dgm:t>
    </dgm:pt>
    <dgm:pt modelId="{45B0FC8E-D76F-42B0-8C85-D60A8DFED209}" type="sibTrans" cxnId="{FD273EED-5F92-4260-A8FD-E58FEFF53575}">
      <dgm:prSet/>
      <dgm:spPr/>
      <dgm:t>
        <a:bodyPr/>
        <a:lstStyle/>
        <a:p>
          <a:endParaRPr lang="zh-CN" altLang="en-US"/>
        </a:p>
      </dgm:t>
    </dgm:pt>
    <dgm:pt modelId="{B2784C3B-4699-443C-B0C0-13EF64C1C1C9}">
      <dgm:prSet phldrT="[文本]"/>
      <dgm:spPr/>
      <dgm:t>
        <a:bodyPr/>
        <a:lstStyle/>
        <a:p>
          <a:r>
            <a:rPr lang="en-US" altLang="zh-CN" dirty="0" smtClean="0"/>
            <a:t>XML</a:t>
          </a:r>
          <a:endParaRPr lang="zh-CN" altLang="en-US" dirty="0"/>
        </a:p>
      </dgm:t>
    </dgm:pt>
    <dgm:pt modelId="{8BE06FFA-F21F-48CC-A3DA-2ABC204E7291}" type="parTrans" cxnId="{E1EEEDC2-78FB-42EE-A531-DBFA34CF7772}">
      <dgm:prSet/>
      <dgm:spPr/>
      <dgm:t>
        <a:bodyPr/>
        <a:lstStyle/>
        <a:p>
          <a:endParaRPr lang="zh-CN" altLang="en-US"/>
        </a:p>
      </dgm:t>
    </dgm:pt>
    <dgm:pt modelId="{02F74BB2-D504-473E-81A8-EBF077442882}" type="sibTrans" cxnId="{E1EEEDC2-78FB-42EE-A531-DBFA34CF7772}">
      <dgm:prSet/>
      <dgm:spPr/>
      <dgm:t>
        <a:bodyPr/>
        <a:lstStyle/>
        <a:p>
          <a:endParaRPr lang="zh-CN" altLang="en-US"/>
        </a:p>
      </dgm:t>
    </dgm:pt>
    <dgm:pt modelId="{0424D2ED-6EAB-407C-9B4F-BA8A4DD8F8F6}" type="pres">
      <dgm:prSet presAssocID="{3008E5A7-C3B9-4D09-8C33-06008856BF39}" presName="Name0" presStyleCnt="0">
        <dgm:presLayoutVars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CC73DD9-9741-4DA1-A734-1955886AAA2D}" type="pres">
      <dgm:prSet presAssocID="{2B28C071-85A0-4F7C-B46B-FF474A4AF813}" presName="text" presStyleLbl="node1" presStyleIdx="0" presStyleCnt="3" custScaleX="119083" custScaleY="1000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9047B6-9A3F-45F3-AFA5-EB1270007692}" type="pres">
      <dgm:prSet presAssocID="{F2A4AF6F-FAFD-4315-A331-AB056E2A4B76}" presName="space" presStyleCnt="0"/>
      <dgm:spPr/>
    </dgm:pt>
    <dgm:pt modelId="{FC90FD3A-9ABE-402F-975B-B6AB19F63C42}" type="pres">
      <dgm:prSet presAssocID="{9D351F5A-CF99-4B8B-8DDE-C8184F3F1635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B6A354-3B96-4E8E-82D9-A12935BEF04A}" type="pres">
      <dgm:prSet presAssocID="{45B0FC8E-D76F-42B0-8C85-D60A8DFED209}" presName="space" presStyleCnt="0"/>
      <dgm:spPr/>
    </dgm:pt>
    <dgm:pt modelId="{2548E6E6-A209-4AAE-B11B-BDFC772B13AF}" type="pres">
      <dgm:prSet presAssocID="{B2784C3B-4699-443C-B0C0-13EF64C1C1C9}" presName="text" presStyleLbl="node1" presStyleIdx="2" presStyleCnt="3" custScaleX="124892" custScaleY="978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EEEDC2-78FB-42EE-A531-DBFA34CF7772}" srcId="{3008E5A7-C3B9-4D09-8C33-06008856BF39}" destId="{B2784C3B-4699-443C-B0C0-13EF64C1C1C9}" srcOrd="2" destOrd="0" parTransId="{8BE06FFA-F21F-48CC-A3DA-2ABC204E7291}" sibTransId="{02F74BB2-D504-473E-81A8-EBF077442882}"/>
    <dgm:cxn modelId="{B37E0DF8-5CB8-46C6-BFBD-A2D429F7AFD2}" type="presOf" srcId="{3008E5A7-C3B9-4D09-8C33-06008856BF39}" destId="{0424D2ED-6EAB-407C-9B4F-BA8A4DD8F8F6}" srcOrd="0" destOrd="0" presId="urn:diagrams.loki3.com/VaryingWidthList+Icon"/>
    <dgm:cxn modelId="{FC127854-CFE3-4889-8EAD-0FE98B2797CF}" type="presOf" srcId="{B2784C3B-4699-443C-B0C0-13EF64C1C1C9}" destId="{2548E6E6-A209-4AAE-B11B-BDFC772B13AF}" srcOrd="0" destOrd="0" presId="urn:diagrams.loki3.com/VaryingWidthList+Icon"/>
    <dgm:cxn modelId="{805EC232-21A9-428A-BEAF-95CA6D5E0F01}" type="presOf" srcId="{9D351F5A-CF99-4B8B-8DDE-C8184F3F1635}" destId="{FC90FD3A-9ABE-402F-975B-B6AB19F63C42}" srcOrd="0" destOrd="0" presId="urn:diagrams.loki3.com/VaryingWidthList+Icon"/>
    <dgm:cxn modelId="{FD273EED-5F92-4260-A8FD-E58FEFF53575}" srcId="{3008E5A7-C3B9-4D09-8C33-06008856BF39}" destId="{9D351F5A-CF99-4B8B-8DDE-C8184F3F1635}" srcOrd="1" destOrd="0" parTransId="{667EBA13-7D79-4007-BE48-F84BE9931161}" sibTransId="{45B0FC8E-D76F-42B0-8C85-D60A8DFED209}"/>
    <dgm:cxn modelId="{38E4AD0C-EAD3-4129-A044-62CFA5F28796}" type="presOf" srcId="{2B28C071-85A0-4F7C-B46B-FF474A4AF813}" destId="{1CC73DD9-9741-4DA1-A734-1955886AAA2D}" srcOrd="0" destOrd="0" presId="urn:diagrams.loki3.com/VaryingWidthList+Icon"/>
    <dgm:cxn modelId="{803DBEFE-68E2-453E-8408-43B3FA9EB4F1}" srcId="{3008E5A7-C3B9-4D09-8C33-06008856BF39}" destId="{2B28C071-85A0-4F7C-B46B-FF474A4AF813}" srcOrd="0" destOrd="0" parTransId="{49C31AB0-DD05-4BA8-9A29-FB87BA74339B}" sibTransId="{F2A4AF6F-FAFD-4315-A331-AB056E2A4B76}"/>
    <dgm:cxn modelId="{EFC3E069-5DF7-479F-9C85-FED116A68892}" type="presParOf" srcId="{0424D2ED-6EAB-407C-9B4F-BA8A4DD8F8F6}" destId="{1CC73DD9-9741-4DA1-A734-1955886AAA2D}" srcOrd="0" destOrd="0" presId="urn:diagrams.loki3.com/VaryingWidthList+Icon"/>
    <dgm:cxn modelId="{508AA7EA-1F40-46E8-8203-8DE8417E3EDE}" type="presParOf" srcId="{0424D2ED-6EAB-407C-9B4F-BA8A4DD8F8F6}" destId="{0E9047B6-9A3F-45F3-AFA5-EB1270007692}" srcOrd="1" destOrd="0" presId="urn:diagrams.loki3.com/VaryingWidthList+Icon"/>
    <dgm:cxn modelId="{1BF59114-7105-481B-98B5-8590ED19CBC8}" type="presParOf" srcId="{0424D2ED-6EAB-407C-9B4F-BA8A4DD8F8F6}" destId="{FC90FD3A-9ABE-402F-975B-B6AB19F63C42}" srcOrd="2" destOrd="0" presId="urn:diagrams.loki3.com/VaryingWidthList+Icon"/>
    <dgm:cxn modelId="{20C15147-114F-493F-8C94-180233ADE922}" type="presParOf" srcId="{0424D2ED-6EAB-407C-9B4F-BA8A4DD8F8F6}" destId="{FFB6A354-3B96-4E8E-82D9-A12935BEF04A}" srcOrd="3" destOrd="0" presId="urn:diagrams.loki3.com/VaryingWidthList+Icon"/>
    <dgm:cxn modelId="{B1EC072E-8F54-40EE-86D3-67D570B0C2A0}" type="presParOf" srcId="{0424D2ED-6EAB-407C-9B4F-BA8A4DD8F8F6}" destId="{2548E6E6-A209-4AAE-B11B-BDFC772B13AF}" srcOrd="4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385D75-C9B1-4544-8F71-1639661C4E75}" type="doc">
      <dgm:prSet loTypeId="urn:microsoft.com/office/officeart/2005/8/layout/orgChart1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625E1813-8320-4F86-9176-E95A4E568ECA}">
      <dgm:prSet phldrT="[文本]"/>
      <dgm:spPr/>
      <dgm:t>
        <a:bodyPr/>
        <a:lstStyle/>
        <a:p>
          <a:r>
            <a:rPr lang="en-US" altLang="zh-CN" dirty="0" smtClean="0"/>
            <a:t>Root</a:t>
          </a:r>
        </a:p>
        <a:p>
          <a:r>
            <a:rPr lang="en-US" altLang="zh-CN" dirty="0" smtClean="0"/>
            <a:t>channel</a:t>
          </a:r>
          <a:endParaRPr lang="zh-CN" altLang="en-US" dirty="0"/>
        </a:p>
      </dgm:t>
    </dgm:pt>
    <dgm:pt modelId="{6B8C65CE-6C87-49E9-9AD2-4C14BC7034E2}" type="parTrans" cxnId="{CAAD4310-84A1-4182-85D3-55D9F69AB7B9}">
      <dgm:prSet/>
      <dgm:spPr/>
      <dgm:t>
        <a:bodyPr/>
        <a:lstStyle/>
        <a:p>
          <a:endParaRPr lang="zh-CN" altLang="en-US"/>
        </a:p>
      </dgm:t>
    </dgm:pt>
    <dgm:pt modelId="{E4ADBC82-6EDD-4E4A-A9CB-F7D1F62E71CD}" type="sibTrans" cxnId="{CAAD4310-84A1-4182-85D3-55D9F69AB7B9}">
      <dgm:prSet/>
      <dgm:spPr/>
      <dgm:t>
        <a:bodyPr/>
        <a:lstStyle/>
        <a:p>
          <a:endParaRPr lang="zh-CN" altLang="en-US"/>
        </a:p>
      </dgm:t>
    </dgm:pt>
    <dgm:pt modelId="{C376FD7B-9B0A-4B0B-B893-3256FFA0A437}">
      <dgm:prSet phldrT="[文本]"/>
      <dgm:spPr/>
      <dgm:t>
        <a:bodyPr/>
        <a:lstStyle/>
        <a:p>
          <a:r>
            <a:rPr lang="en-US" altLang="zh-CN" dirty="0" smtClean="0"/>
            <a:t>Element</a:t>
          </a:r>
        </a:p>
        <a:p>
          <a:r>
            <a:rPr lang="en-US" altLang="zh-CN" dirty="0" smtClean="0"/>
            <a:t>title</a:t>
          </a:r>
          <a:endParaRPr lang="zh-CN" altLang="en-US" dirty="0"/>
        </a:p>
      </dgm:t>
    </dgm:pt>
    <dgm:pt modelId="{FC1D6D1D-3D7F-40BE-9F30-9C9276FA8C77}" type="parTrans" cxnId="{6457D9AB-B01B-4304-A093-7DF7F5E09B6C}">
      <dgm:prSet/>
      <dgm:spPr/>
      <dgm:t>
        <a:bodyPr/>
        <a:lstStyle/>
        <a:p>
          <a:endParaRPr lang="zh-CN" altLang="en-US"/>
        </a:p>
      </dgm:t>
    </dgm:pt>
    <dgm:pt modelId="{76054F50-F2CE-4BC6-8A33-9E8666A1E00C}" type="sibTrans" cxnId="{6457D9AB-B01B-4304-A093-7DF7F5E09B6C}">
      <dgm:prSet/>
      <dgm:spPr/>
      <dgm:t>
        <a:bodyPr/>
        <a:lstStyle/>
        <a:p>
          <a:endParaRPr lang="zh-CN" altLang="en-US"/>
        </a:p>
      </dgm:t>
    </dgm:pt>
    <dgm:pt modelId="{E7550C63-752C-4F32-B72B-3D20187F72D7}">
      <dgm:prSet phldrT="[文本]"/>
      <dgm:spPr/>
      <dgm:t>
        <a:bodyPr/>
        <a:lstStyle/>
        <a:p>
          <a:r>
            <a:rPr lang="en-US" altLang="zh-CN" dirty="0" smtClean="0"/>
            <a:t>Element</a:t>
          </a:r>
        </a:p>
        <a:p>
          <a:r>
            <a:rPr lang="en-US" altLang="zh-CN" dirty="0" smtClean="0"/>
            <a:t>description</a:t>
          </a:r>
          <a:endParaRPr lang="zh-CN" altLang="en-US" dirty="0"/>
        </a:p>
      </dgm:t>
    </dgm:pt>
    <dgm:pt modelId="{50EDB11F-725A-42EA-BAE5-12943D52EF49}" type="parTrans" cxnId="{CF4B2138-DF89-4EAC-825F-587DB008CDD1}">
      <dgm:prSet/>
      <dgm:spPr/>
      <dgm:t>
        <a:bodyPr/>
        <a:lstStyle/>
        <a:p>
          <a:endParaRPr lang="zh-CN" altLang="en-US"/>
        </a:p>
      </dgm:t>
    </dgm:pt>
    <dgm:pt modelId="{3E5B59A1-1503-439B-BB14-E8AEF9CD0145}" type="sibTrans" cxnId="{CF4B2138-DF89-4EAC-825F-587DB008CDD1}">
      <dgm:prSet/>
      <dgm:spPr/>
      <dgm:t>
        <a:bodyPr/>
        <a:lstStyle/>
        <a:p>
          <a:endParaRPr lang="zh-CN" altLang="en-US"/>
        </a:p>
      </dgm:t>
    </dgm:pt>
    <dgm:pt modelId="{DC39C4A2-CEC5-4486-AD28-F16A6B394540}">
      <dgm:prSet phldrT="[文本]"/>
      <dgm:spPr/>
      <dgm:t>
        <a:bodyPr/>
        <a:lstStyle/>
        <a:p>
          <a:r>
            <a:rPr lang="en-US" altLang="zh-CN" dirty="0" smtClean="0"/>
            <a:t>Element</a:t>
          </a:r>
        </a:p>
        <a:p>
          <a:r>
            <a:rPr lang="en-US" altLang="zh-CN" dirty="0" err="1" smtClean="0"/>
            <a:t>pubDate</a:t>
          </a:r>
          <a:endParaRPr lang="zh-CN" altLang="en-US" dirty="0"/>
        </a:p>
      </dgm:t>
    </dgm:pt>
    <dgm:pt modelId="{09CA7EAE-D905-4E1E-96C2-41A066E252CF}" type="parTrans" cxnId="{E32D7CBE-C154-472D-A231-4E0ADC179C4D}">
      <dgm:prSet/>
      <dgm:spPr/>
      <dgm:t>
        <a:bodyPr/>
        <a:lstStyle/>
        <a:p>
          <a:endParaRPr lang="zh-CN" altLang="en-US"/>
        </a:p>
      </dgm:t>
    </dgm:pt>
    <dgm:pt modelId="{346F4DA3-2FA2-4F40-99CC-E1BE079CE5E9}" type="sibTrans" cxnId="{E32D7CBE-C154-472D-A231-4E0ADC179C4D}">
      <dgm:prSet/>
      <dgm:spPr/>
      <dgm:t>
        <a:bodyPr/>
        <a:lstStyle/>
        <a:p>
          <a:endParaRPr lang="zh-CN" altLang="en-US"/>
        </a:p>
      </dgm:t>
    </dgm:pt>
    <dgm:pt modelId="{406428C8-D66B-4BFD-9E18-B407F423DAAA}">
      <dgm:prSet phldrT="[文本]"/>
      <dgm:spPr/>
      <dgm:t>
        <a:bodyPr/>
        <a:lstStyle/>
        <a:p>
          <a:r>
            <a:rPr lang="en-US" altLang="zh-CN" dirty="0" smtClean="0"/>
            <a:t>Element</a:t>
          </a:r>
        </a:p>
        <a:p>
          <a:r>
            <a:rPr lang="en-US" altLang="zh-CN" dirty="0" smtClean="0"/>
            <a:t>item</a:t>
          </a:r>
          <a:endParaRPr lang="zh-CN" altLang="en-US" dirty="0"/>
        </a:p>
      </dgm:t>
    </dgm:pt>
    <dgm:pt modelId="{9CCCA5F1-BC67-420D-8B18-BBAB1F0F406F}" type="parTrans" cxnId="{6AD4CE4E-FFBB-4B46-94FF-E9CE30AD9CD7}">
      <dgm:prSet/>
      <dgm:spPr/>
      <dgm:t>
        <a:bodyPr/>
        <a:lstStyle/>
        <a:p>
          <a:endParaRPr lang="zh-CN" altLang="en-US"/>
        </a:p>
      </dgm:t>
    </dgm:pt>
    <dgm:pt modelId="{AEB8D5A9-B610-4390-A549-F9E92671A5B7}" type="sibTrans" cxnId="{6AD4CE4E-FFBB-4B46-94FF-E9CE30AD9CD7}">
      <dgm:prSet/>
      <dgm:spPr/>
      <dgm:t>
        <a:bodyPr/>
        <a:lstStyle/>
        <a:p>
          <a:endParaRPr lang="zh-CN" altLang="en-US"/>
        </a:p>
      </dgm:t>
    </dgm:pt>
    <dgm:pt modelId="{454137AF-DBA4-456E-A5FB-52165052D86E}">
      <dgm:prSet phldrT="[文本]"/>
      <dgm:spPr/>
      <dgm:t>
        <a:bodyPr/>
        <a:lstStyle/>
        <a:p>
          <a:r>
            <a:rPr lang="en-US" altLang="zh-CN" dirty="0" smtClean="0"/>
            <a:t>Attribute</a:t>
          </a:r>
        </a:p>
        <a:p>
          <a:r>
            <a:rPr lang="en-US" altLang="zh-CN" dirty="0" smtClean="0"/>
            <a:t>type</a:t>
          </a:r>
          <a:endParaRPr lang="zh-CN" altLang="en-US" dirty="0"/>
        </a:p>
      </dgm:t>
    </dgm:pt>
    <dgm:pt modelId="{43730F79-32D2-44F9-9BA9-6685ABBFD3F7}" type="parTrans" cxnId="{37D2E16E-3AD5-4DC5-899F-4D88897612EC}">
      <dgm:prSet/>
      <dgm:spPr/>
      <dgm:t>
        <a:bodyPr/>
        <a:lstStyle/>
        <a:p>
          <a:endParaRPr lang="zh-CN" altLang="en-US"/>
        </a:p>
      </dgm:t>
    </dgm:pt>
    <dgm:pt modelId="{FD04FEBF-78CB-440F-9020-E2F76229A373}" type="sibTrans" cxnId="{37D2E16E-3AD5-4DC5-899F-4D88897612EC}">
      <dgm:prSet/>
      <dgm:spPr/>
      <dgm:t>
        <a:bodyPr/>
        <a:lstStyle/>
        <a:p>
          <a:endParaRPr lang="zh-CN" altLang="en-US"/>
        </a:p>
      </dgm:t>
    </dgm:pt>
    <dgm:pt modelId="{12B3A92B-0596-44F2-8804-2787021F82EF}">
      <dgm:prSet phldrT="[文本]"/>
      <dgm:spPr/>
      <dgm:t>
        <a:bodyPr/>
        <a:lstStyle/>
        <a:p>
          <a:r>
            <a:rPr lang="en-US" altLang="zh-CN" dirty="0" smtClean="0"/>
            <a:t>text</a:t>
          </a:r>
        </a:p>
        <a:p>
          <a:r>
            <a:rPr lang="en-US" altLang="zh-CN" dirty="0" smtClean="0"/>
            <a:t>What is </a:t>
          </a:r>
          <a:r>
            <a:rPr lang="en-US" altLang="zh-CN" dirty="0" err="1" smtClean="0"/>
            <a:t>Pantao</a:t>
          </a:r>
          <a:r>
            <a:rPr lang="en-US" altLang="zh-CN" dirty="0" smtClean="0"/>
            <a:t>?</a:t>
          </a:r>
          <a:endParaRPr lang="zh-CN" altLang="en-US" dirty="0"/>
        </a:p>
      </dgm:t>
    </dgm:pt>
    <dgm:pt modelId="{B220392C-6767-4460-9D9F-B647E37F56BD}" type="parTrans" cxnId="{B66FD01E-8D7C-4F97-AB67-E62C0A2BB16F}">
      <dgm:prSet/>
      <dgm:spPr/>
      <dgm:t>
        <a:bodyPr/>
        <a:lstStyle/>
        <a:p>
          <a:endParaRPr lang="zh-CN" altLang="en-US"/>
        </a:p>
      </dgm:t>
    </dgm:pt>
    <dgm:pt modelId="{87F6D342-84D9-4FF8-B18B-D9E02B819206}" type="sibTrans" cxnId="{B66FD01E-8D7C-4F97-AB67-E62C0A2BB16F}">
      <dgm:prSet/>
      <dgm:spPr/>
      <dgm:t>
        <a:bodyPr/>
        <a:lstStyle/>
        <a:p>
          <a:endParaRPr lang="zh-CN" altLang="en-US"/>
        </a:p>
      </dgm:t>
    </dgm:pt>
    <dgm:pt modelId="{FC8DC23D-FAD8-4B0E-A11C-704ABA13E783}">
      <dgm:prSet phldrT="[文本]"/>
      <dgm:spPr/>
      <dgm:t>
        <a:bodyPr/>
        <a:lstStyle/>
        <a:p>
          <a:r>
            <a:rPr lang="en-US" altLang="zh-CN" dirty="0" smtClean="0"/>
            <a:t>text</a:t>
          </a:r>
        </a:p>
        <a:p>
          <a:r>
            <a:rPr lang="en-US" altLang="zh-CN" dirty="0" smtClean="0"/>
            <a:t>very good one </a:t>
          </a:r>
          <a:endParaRPr lang="zh-CN" altLang="en-US" dirty="0"/>
        </a:p>
      </dgm:t>
    </dgm:pt>
    <dgm:pt modelId="{8F18AF18-5C1E-4197-81A7-909A33C8B116}" type="parTrans" cxnId="{42658CF7-0E61-47A1-8439-F837EF9EA1BF}">
      <dgm:prSet/>
      <dgm:spPr/>
      <dgm:t>
        <a:bodyPr/>
        <a:lstStyle/>
        <a:p>
          <a:endParaRPr lang="zh-CN" altLang="en-US"/>
        </a:p>
      </dgm:t>
    </dgm:pt>
    <dgm:pt modelId="{135538B8-3C25-43EB-BE42-A827FE46ABD0}" type="sibTrans" cxnId="{42658CF7-0E61-47A1-8439-F837EF9EA1BF}">
      <dgm:prSet/>
      <dgm:spPr/>
      <dgm:t>
        <a:bodyPr/>
        <a:lstStyle/>
        <a:p>
          <a:endParaRPr lang="zh-CN" altLang="en-US"/>
        </a:p>
      </dgm:t>
    </dgm:pt>
    <dgm:pt modelId="{EC922DED-81B6-415A-8E76-1810958EA02F}">
      <dgm:prSet phldrT="[文本]"/>
      <dgm:spPr/>
      <dgm:t>
        <a:bodyPr/>
        <a:lstStyle/>
        <a:p>
          <a:r>
            <a:rPr lang="en-US" altLang="zh-CN" dirty="0" smtClean="0"/>
            <a:t>text</a:t>
          </a:r>
        </a:p>
        <a:p>
          <a:r>
            <a:rPr lang="en-US" altLang="zh-CN" dirty="0" smtClean="0"/>
            <a:t>Wed,07 Nov 2012</a:t>
          </a:r>
          <a:endParaRPr lang="zh-CN" altLang="en-US" dirty="0"/>
        </a:p>
      </dgm:t>
    </dgm:pt>
    <dgm:pt modelId="{0ED5D7DF-E4DF-460B-8D8C-00025F83E0A4}" type="parTrans" cxnId="{579006B7-17B0-45DA-A3C8-F8134ECC9AC4}">
      <dgm:prSet/>
      <dgm:spPr/>
      <dgm:t>
        <a:bodyPr/>
        <a:lstStyle/>
        <a:p>
          <a:endParaRPr lang="zh-CN" altLang="en-US"/>
        </a:p>
      </dgm:t>
    </dgm:pt>
    <dgm:pt modelId="{7804875A-D96B-4C39-8A1D-9CA88FD8181A}" type="sibTrans" cxnId="{579006B7-17B0-45DA-A3C8-F8134ECC9AC4}">
      <dgm:prSet/>
      <dgm:spPr/>
      <dgm:t>
        <a:bodyPr/>
        <a:lstStyle/>
        <a:p>
          <a:endParaRPr lang="zh-CN" altLang="en-US"/>
        </a:p>
      </dgm:t>
    </dgm:pt>
    <dgm:pt modelId="{0D59D113-DAA4-4F12-9375-9112A02D8363}" type="pres">
      <dgm:prSet presAssocID="{76385D75-C9B1-4544-8F71-1639661C4E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045F13A-5381-45BB-985B-A77332925953}" type="pres">
      <dgm:prSet presAssocID="{625E1813-8320-4F86-9176-E95A4E568ECA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10ABFB7-5CB7-4103-AEC3-0E673CF9FDB6}" type="pres">
      <dgm:prSet presAssocID="{625E1813-8320-4F86-9176-E95A4E568ECA}" presName="rootComposite1" presStyleCnt="0"/>
      <dgm:spPr/>
      <dgm:t>
        <a:bodyPr/>
        <a:lstStyle/>
        <a:p>
          <a:endParaRPr lang="zh-CN" altLang="en-US"/>
        </a:p>
      </dgm:t>
    </dgm:pt>
    <dgm:pt modelId="{FFB1661A-2C56-487F-8170-05B3766DF367}" type="pres">
      <dgm:prSet presAssocID="{625E1813-8320-4F86-9176-E95A4E568ECA}" presName="rootText1" presStyleLbl="node0" presStyleIdx="0" presStyleCnt="6" custLinFactNeighborX="-3189" custLinFactNeighborY="-971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933678-7692-4F27-8965-0F03E11EE67F}" type="pres">
      <dgm:prSet presAssocID="{625E1813-8320-4F86-9176-E95A4E568EC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06F0C7B-B2BE-4E12-8768-58BEFB848CAB}" type="pres">
      <dgm:prSet presAssocID="{625E1813-8320-4F86-9176-E95A4E568ECA}" presName="hierChild2" presStyleCnt="0"/>
      <dgm:spPr/>
      <dgm:t>
        <a:bodyPr/>
        <a:lstStyle/>
        <a:p>
          <a:endParaRPr lang="zh-CN" altLang="en-US"/>
        </a:p>
      </dgm:t>
    </dgm:pt>
    <dgm:pt modelId="{DC2F233D-63D6-486F-8E44-1CD708B6F21A}" type="pres">
      <dgm:prSet presAssocID="{FC1D6D1D-3D7F-40BE-9F30-9C9276FA8C77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9B8E37EC-678B-4374-B161-D311862D1245}" type="pres">
      <dgm:prSet presAssocID="{C376FD7B-9B0A-4B0B-B893-3256FFA0A43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59218FA-1068-4477-BFF6-6C17D8D00FB9}" type="pres">
      <dgm:prSet presAssocID="{C376FD7B-9B0A-4B0B-B893-3256FFA0A437}" presName="rootComposite" presStyleCnt="0"/>
      <dgm:spPr/>
      <dgm:t>
        <a:bodyPr/>
        <a:lstStyle/>
        <a:p>
          <a:endParaRPr lang="zh-CN" altLang="en-US"/>
        </a:p>
      </dgm:t>
    </dgm:pt>
    <dgm:pt modelId="{4E61A7A0-EC43-4779-9D2F-DC7B234AD17B}" type="pres">
      <dgm:prSet presAssocID="{C376FD7B-9B0A-4B0B-B893-3256FFA0A437}" presName="rootText" presStyleLbl="node2" presStyleIdx="0" presStyleCnt="3" custLinFactNeighborX="-16" custLinFactNeighborY="759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92A765-4776-4D76-A8BB-129DEF49EE9F}" type="pres">
      <dgm:prSet presAssocID="{C376FD7B-9B0A-4B0B-B893-3256FFA0A437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2B92E1A8-BEA9-43B1-8EB8-B34DB243BCC9}" type="pres">
      <dgm:prSet presAssocID="{C376FD7B-9B0A-4B0B-B893-3256FFA0A437}" presName="hierChild4" presStyleCnt="0"/>
      <dgm:spPr/>
      <dgm:t>
        <a:bodyPr/>
        <a:lstStyle/>
        <a:p>
          <a:endParaRPr lang="zh-CN" altLang="en-US"/>
        </a:p>
      </dgm:t>
    </dgm:pt>
    <dgm:pt modelId="{7740E6CE-DF5F-479E-9669-5915CA750D13}" type="pres">
      <dgm:prSet presAssocID="{C376FD7B-9B0A-4B0B-B893-3256FFA0A437}" presName="hierChild5" presStyleCnt="0"/>
      <dgm:spPr/>
      <dgm:t>
        <a:bodyPr/>
        <a:lstStyle/>
        <a:p>
          <a:endParaRPr lang="zh-CN" altLang="en-US"/>
        </a:p>
      </dgm:t>
    </dgm:pt>
    <dgm:pt modelId="{3F5FD07D-42DF-4E2A-8960-82AB12B0AC67}" type="pres">
      <dgm:prSet presAssocID="{50EDB11F-725A-42EA-BAE5-12943D52EF49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B43904B5-58A5-481C-B320-AB1F1874E152}" type="pres">
      <dgm:prSet presAssocID="{E7550C63-752C-4F32-B72B-3D20187F72D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DD0EE246-8A26-4CC5-9705-D3378C72122D}" type="pres">
      <dgm:prSet presAssocID="{E7550C63-752C-4F32-B72B-3D20187F72D7}" presName="rootComposite" presStyleCnt="0"/>
      <dgm:spPr/>
      <dgm:t>
        <a:bodyPr/>
        <a:lstStyle/>
        <a:p>
          <a:endParaRPr lang="zh-CN" altLang="en-US"/>
        </a:p>
      </dgm:t>
    </dgm:pt>
    <dgm:pt modelId="{5B31EB53-8A55-42D8-B46A-BA5ABE9EEFBA}" type="pres">
      <dgm:prSet presAssocID="{E7550C63-752C-4F32-B72B-3D20187F72D7}" presName="rootText" presStyleLbl="node2" presStyleIdx="1" presStyleCnt="3" custLinFactNeighborX="-16" custLinFactNeighborY="759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BFC021-CAC4-4DF3-91F9-D3390BD0C0F8}" type="pres">
      <dgm:prSet presAssocID="{E7550C63-752C-4F32-B72B-3D20187F72D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9FE9DAF6-DEDB-465F-88BA-0F4AE569F434}" type="pres">
      <dgm:prSet presAssocID="{E7550C63-752C-4F32-B72B-3D20187F72D7}" presName="hierChild4" presStyleCnt="0"/>
      <dgm:spPr/>
      <dgm:t>
        <a:bodyPr/>
        <a:lstStyle/>
        <a:p>
          <a:endParaRPr lang="zh-CN" altLang="en-US"/>
        </a:p>
      </dgm:t>
    </dgm:pt>
    <dgm:pt modelId="{68A24AEF-07B4-4BED-A240-924D8915A3C1}" type="pres">
      <dgm:prSet presAssocID="{E7550C63-752C-4F32-B72B-3D20187F72D7}" presName="hierChild5" presStyleCnt="0"/>
      <dgm:spPr/>
      <dgm:t>
        <a:bodyPr/>
        <a:lstStyle/>
        <a:p>
          <a:endParaRPr lang="zh-CN" altLang="en-US"/>
        </a:p>
      </dgm:t>
    </dgm:pt>
    <dgm:pt modelId="{5E34E23F-0ABB-469B-9B10-3E53D58D94BF}" type="pres">
      <dgm:prSet presAssocID="{09CA7EAE-D905-4E1E-96C2-41A066E252CF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C7517474-0590-4403-8769-8485A42DFE60}" type="pres">
      <dgm:prSet presAssocID="{DC39C4A2-CEC5-4486-AD28-F16A6B39454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DFB027CF-A93E-4DF1-8643-23441F247835}" type="pres">
      <dgm:prSet presAssocID="{DC39C4A2-CEC5-4486-AD28-F16A6B394540}" presName="rootComposite" presStyleCnt="0"/>
      <dgm:spPr/>
      <dgm:t>
        <a:bodyPr/>
        <a:lstStyle/>
        <a:p>
          <a:endParaRPr lang="zh-CN" altLang="en-US"/>
        </a:p>
      </dgm:t>
    </dgm:pt>
    <dgm:pt modelId="{0AC9E16B-2CE6-4809-8217-19DFB40B1A81}" type="pres">
      <dgm:prSet presAssocID="{DC39C4A2-CEC5-4486-AD28-F16A6B394540}" presName="rootText" presStyleLbl="node2" presStyleIdx="2" presStyleCnt="3" custLinFactNeighborX="-16" custLinFactNeighborY="759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8E7006-E5BE-4E26-9C45-A528FC787538}" type="pres">
      <dgm:prSet presAssocID="{DC39C4A2-CEC5-4486-AD28-F16A6B394540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AD8EA580-074F-4F36-BBDE-81D6F186D746}" type="pres">
      <dgm:prSet presAssocID="{DC39C4A2-CEC5-4486-AD28-F16A6B394540}" presName="hierChild4" presStyleCnt="0"/>
      <dgm:spPr/>
      <dgm:t>
        <a:bodyPr/>
        <a:lstStyle/>
        <a:p>
          <a:endParaRPr lang="zh-CN" altLang="en-US"/>
        </a:p>
      </dgm:t>
    </dgm:pt>
    <dgm:pt modelId="{72447490-3268-4471-8919-373E14ED2643}" type="pres">
      <dgm:prSet presAssocID="{DC39C4A2-CEC5-4486-AD28-F16A6B394540}" presName="hierChild5" presStyleCnt="0"/>
      <dgm:spPr/>
      <dgm:t>
        <a:bodyPr/>
        <a:lstStyle/>
        <a:p>
          <a:endParaRPr lang="zh-CN" altLang="en-US"/>
        </a:p>
      </dgm:t>
    </dgm:pt>
    <dgm:pt modelId="{722E3667-FC72-42D8-8198-1E30D1A74D46}" type="pres">
      <dgm:prSet presAssocID="{625E1813-8320-4F86-9176-E95A4E568ECA}" presName="hierChild3" presStyleCnt="0"/>
      <dgm:spPr/>
      <dgm:t>
        <a:bodyPr/>
        <a:lstStyle/>
        <a:p>
          <a:endParaRPr lang="zh-CN" altLang="en-US"/>
        </a:p>
      </dgm:t>
    </dgm:pt>
    <dgm:pt modelId="{B34A4C9F-FBC6-43F0-BBA0-02B1C15AE3D6}" type="pres">
      <dgm:prSet presAssocID="{406428C8-D66B-4BFD-9E18-B407F423DAAA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50F8C79-08B2-4477-A629-70799900DF6F}" type="pres">
      <dgm:prSet presAssocID="{406428C8-D66B-4BFD-9E18-B407F423DAAA}" presName="rootComposite1" presStyleCnt="0"/>
      <dgm:spPr/>
      <dgm:t>
        <a:bodyPr/>
        <a:lstStyle/>
        <a:p>
          <a:endParaRPr lang="zh-CN" altLang="en-US"/>
        </a:p>
      </dgm:t>
    </dgm:pt>
    <dgm:pt modelId="{84E6A791-1DF4-4005-BDE8-B731A910DBFB}" type="pres">
      <dgm:prSet presAssocID="{406428C8-D66B-4BFD-9E18-B407F423DAAA}" presName="rootText1" presStyleLbl="node0" presStyleIdx="1" presStyleCnt="6" custLinFactX="-24189" custLinFactNeighborX="-100000" custLinFactNeighborY="386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67C443-7432-40AE-B963-A460C54D7F3F}" type="pres">
      <dgm:prSet presAssocID="{406428C8-D66B-4BFD-9E18-B407F423DAA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8B1A15DE-A821-44E4-93C3-EC05A23F8312}" type="pres">
      <dgm:prSet presAssocID="{406428C8-D66B-4BFD-9E18-B407F423DAAA}" presName="hierChild2" presStyleCnt="0"/>
      <dgm:spPr/>
      <dgm:t>
        <a:bodyPr/>
        <a:lstStyle/>
        <a:p>
          <a:endParaRPr lang="zh-CN" altLang="en-US"/>
        </a:p>
      </dgm:t>
    </dgm:pt>
    <dgm:pt modelId="{5EC25AAF-BFBD-4F19-90B0-CB85C56A1AFC}" type="pres">
      <dgm:prSet presAssocID="{406428C8-D66B-4BFD-9E18-B407F423DAAA}" presName="hierChild3" presStyleCnt="0"/>
      <dgm:spPr/>
      <dgm:t>
        <a:bodyPr/>
        <a:lstStyle/>
        <a:p>
          <a:endParaRPr lang="zh-CN" altLang="en-US"/>
        </a:p>
      </dgm:t>
    </dgm:pt>
    <dgm:pt modelId="{3214D9BA-79C1-4ABB-AED9-6642400119DE}" type="pres">
      <dgm:prSet presAssocID="{454137AF-DBA4-456E-A5FB-52165052D86E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552428AB-76C9-4B60-BA96-2E7C0CB653E3}" type="pres">
      <dgm:prSet presAssocID="{454137AF-DBA4-456E-A5FB-52165052D86E}" presName="rootComposite1" presStyleCnt="0"/>
      <dgm:spPr/>
      <dgm:t>
        <a:bodyPr/>
        <a:lstStyle/>
        <a:p>
          <a:endParaRPr lang="zh-CN" altLang="en-US"/>
        </a:p>
      </dgm:t>
    </dgm:pt>
    <dgm:pt modelId="{BCD59B85-929A-416E-82C7-340371790CF6}" type="pres">
      <dgm:prSet presAssocID="{454137AF-DBA4-456E-A5FB-52165052D86E}" presName="rootText1" presStyleLbl="node0" presStyleIdx="2" presStyleCnt="6" custScaleX="92614" custScaleY="97093" custLinFactX="-165141" custLinFactNeighborX="-200000" custLinFactNeighborY="700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607B67-60E5-42ED-B50F-53A0497F75D6}" type="pres">
      <dgm:prSet presAssocID="{454137AF-DBA4-456E-A5FB-52165052D86E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A69EBFF-CC7C-41FA-8C70-036BAAFD0270}" type="pres">
      <dgm:prSet presAssocID="{454137AF-DBA4-456E-A5FB-52165052D86E}" presName="hierChild2" presStyleCnt="0"/>
      <dgm:spPr/>
      <dgm:t>
        <a:bodyPr/>
        <a:lstStyle/>
        <a:p>
          <a:endParaRPr lang="zh-CN" altLang="en-US"/>
        </a:p>
      </dgm:t>
    </dgm:pt>
    <dgm:pt modelId="{81211B1E-3AEC-4F11-A85B-1379E5106F65}" type="pres">
      <dgm:prSet presAssocID="{454137AF-DBA4-456E-A5FB-52165052D86E}" presName="hierChild3" presStyleCnt="0"/>
      <dgm:spPr/>
      <dgm:t>
        <a:bodyPr/>
        <a:lstStyle/>
        <a:p>
          <a:endParaRPr lang="zh-CN" altLang="en-US"/>
        </a:p>
      </dgm:t>
    </dgm:pt>
    <dgm:pt modelId="{E2FE2ED4-AC8D-4623-BB7C-5291A67B4A11}" type="pres">
      <dgm:prSet presAssocID="{12B3A92B-0596-44F2-8804-2787021F82EF}" presName="hierRoot1" presStyleCnt="0">
        <dgm:presLayoutVars>
          <dgm:hierBranch val="init"/>
        </dgm:presLayoutVars>
      </dgm:prSet>
      <dgm:spPr/>
    </dgm:pt>
    <dgm:pt modelId="{849E212A-8EF4-4D1A-8492-B23ADE0E8ABE}" type="pres">
      <dgm:prSet presAssocID="{12B3A92B-0596-44F2-8804-2787021F82EF}" presName="rootComposite1" presStyleCnt="0"/>
      <dgm:spPr/>
    </dgm:pt>
    <dgm:pt modelId="{5D17A7F1-58C9-43AF-9F46-CDAF77D7F127}" type="pres">
      <dgm:prSet presAssocID="{12B3A92B-0596-44F2-8804-2787021F82EF}" presName="rootText1" presStyleLbl="node0" presStyleIdx="3" presStyleCnt="6" custLinFactX="-200000" custLinFactY="181734" custLinFactNeighborX="-278589" custLinFactNeighborY="2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7B8250-DBAE-4E26-9772-EFEC98F8B9AC}" type="pres">
      <dgm:prSet presAssocID="{12B3A92B-0596-44F2-8804-2787021F82E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70A8A10-C196-47F0-987C-C51877934089}" type="pres">
      <dgm:prSet presAssocID="{12B3A92B-0596-44F2-8804-2787021F82EF}" presName="hierChild2" presStyleCnt="0"/>
      <dgm:spPr/>
    </dgm:pt>
    <dgm:pt modelId="{94FB55BE-433D-44DF-8DE4-5E53699EC1D2}" type="pres">
      <dgm:prSet presAssocID="{12B3A92B-0596-44F2-8804-2787021F82EF}" presName="hierChild3" presStyleCnt="0"/>
      <dgm:spPr/>
    </dgm:pt>
    <dgm:pt modelId="{D4503FA3-BC6C-4B71-8D55-069386622146}" type="pres">
      <dgm:prSet presAssocID="{FC8DC23D-FAD8-4B0E-A11C-704ABA13E783}" presName="hierRoot1" presStyleCnt="0">
        <dgm:presLayoutVars>
          <dgm:hierBranch val="init"/>
        </dgm:presLayoutVars>
      </dgm:prSet>
      <dgm:spPr/>
    </dgm:pt>
    <dgm:pt modelId="{266DA2B0-EEBD-406C-BDA5-C318B5D01709}" type="pres">
      <dgm:prSet presAssocID="{FC8DC23D-FAD8-4B0E-A11C-704ABA13E783}" presName="rootComposite1" presStyleCnt="0"/>
      <dgm:spPr/>
    </dgm:pt>
    <dgm:pt modelId="{B500E154-4A30-4565-9154-3DD7F51EB207}" type="pres">
      <dgm:prSet presAssocID="{FC8DC23D-FAD8-4B0E-A11C-704ABA13E783}" presName="rootText1" presStyleLbl="node0" presStyleIdx="4" presStyleCnt="6" custLinFactX="-200000" custLinFactY="181734" custLinFactNeighborX="-275604" custLinFactNeighborY="2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A22847-390A-4578-A990-0A6BB05C24FC}" type="pres">
      <dgm:prSet presAssocID="{FC8DC23D-FAD8-4B0E-A11C-704ABA13E78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7410AD8-6F97-44E5-9A1C-64C9A824BCAB}" type="pres">
      <dgm:prSet presAssocID="{FC8DC23D-FAD8-4B0E-A11C-704ABA13E783}" presName="hierChild2" presStyleCnt="0"/>
      <dgm:spPr/>
    </dgm:pt>
    <dgm:pt modelId="{D8789640-8886-4D1C-8232-0F58D8FDB2E6}" type="pres">
      <dgm:prSet presAssocID="{FC8DC23D-FAD8-4B0E-A11C-704ABA13E783}" presName="hierChild3" presStyleCnt="0"/>
      <dgm:spPr/>
    </dgm:pt>
    <dgm:pt modelId="{0B1BDE32-F72C-46D6-9119-963B2693308E}" type="pres">
      <dgm:prSet presAssocID="{EC922DED-81B6-415A-8E76-1810958EA02F}" presName="hierRoot1" presStyleCnt="0">
        <dgm:presLayoutVars>
          <dgm:hierBranch val="init"/>
        </dgm:presLayoutVars>
      </dgm:prSet>
      <dgm:spPr/>
    </dgm:pt>
    <dgm:pt modelId="{7ED8C48F-16B9-45A7-BBFF-E5170A6684E2}" type="pres">
      <dgm:prSet presAssocID="{EC922DED-81B6-415A-8E76-1810958EA02F}" presName="rootComposite1" presStyleCnt="0"/>
      <dgm:spPr/>
    </dgm:pt>
    <dgm:pt modelId="{8F1C533B-B46F-49BA-9062-EE9F4CEC4FDC}" type="pres">
      <dgm:prSet presAssocID="{EC922DED-81B6-415A-8E76-1810958EA02F}" presName="rootText1" presStyleLbl="node0" presStyleIdx="5" presStyleCnt="6" custLinFactX="-200000" custLinFactY="181734" custLinFactNeighborX="-278287" custLinFactNeighborY="2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846E64-5AE0-41B9-8087-8A2FA68FE188}" type="pres">
      <dgm:prSet presAssocID="{EC922DED-81B6-415A-8E76-1810958EA02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59DA04B5-04D6-40BA-83F5-ECE3BFFD4664}" type="pres">
      <dgm:prSet presAssocID="{EC922DED-81B6-415A-8E76-1810958EA02F}" presName="hierChild2" presStyleCnt="0"/>
      <dgm:spPr/>
    </dgm:pt>
    <dgm:pt modelId="{85DA1B7A-4F8D-47D6-9356-278434BACC94}" type="pres">
      <dgm:prSet presAssocID="{EC922DED-81B6-415A-8E76-1810958EA02F}" presName="hierChild3" presStyleCnt="0"/>
      <dgm:spPr/>
    </dgm:pt>
  </dgm:ptLst>
  <dgm:cxnLst>
    <dgm:cxn modelId="{CDBAC211-84D2-4BCF-A4AC-ED9F614EA97A}" type="presOf" srcId="{09CA7EAE-D905-4E1E-96C2-41A066E252CF}" destId="{5E34E23F-0ABB-469B-9B10-3E53D58D94BF}" srcOrd="0" destOrd="0" presId="urn:microsoft.com/office/officeart/2005/8/layout/orgChart1"/>
    <dgm:cxn modelId="{37D2E16E-3AD5-4DC5-899F-4D88897612EC}" srcId="{76385D75-C9B1-4544-8F71-1639661C4E75}" destId="{454137AF-DBA4-456E-A5FB-52165052D86E}" srcOrd="2" destOrd="0" parTransId="{43730F79-32D2-44F9-9BA9-6685ABBFD3F7}" sibTransId="{FD04FEBF-78CB-440F-9020-E2F76229A373}"/>
    <dgm:cxn modelId="{CF4B2138-DF89-4EAC-825F-587DB008CDD1}" srcId="{625E1813-8320-4F86-9176-E95A4E568ECA}" destId="{E7550C63-752C-4F32-B72B-3D20187F72D7}" srcOrd="1" destOrd="0" parTransId="{50EDB11F-725A-42EA-BAE5-12943D52EF49}" sibTransId="{3E5B59A1-1503-439B-BB14-E8AEF9CD0145}"/>
    <dgm:cxn modelId="{573A413D-A68D-4B3F-8F5E-58C14A3C1E68}" type="presOf" srcId="{625E1813-8320-4F86-9176-E95A4E568ECA}" destId="{9E933678-7692-4F27-8965-0F03E11EE67F}" srcOrd="1" destOrd="0" presId="urn:microsoft.com/office/officeart/2005/8/layout/orgChart1"/>
    <dgm:cxn modelId="{C57F6B95-97AE-4A6B-9F5D-9B8364F2BE34}" type="presOf" srcId="{406428C8-D66B-4BFD-9E18-B407F423DAAA}" destId="{84E6A791-1DF4-4005-BDE8-B731A910DBFB}" srcOrd="0" destOrd="0" presId="urn:microsoft.com/office/officeart/2005/8/layout/orgChart1"/>
    <dgm:cxn modelId="{99B5A2B4-4282-45D9-9F7D-52FC1F13CACC}" type="presOf" srcId="{50EDB11F-725A-42EA-BAE5-12943D52EF49}" destId="{3F5FD07D-42DF-4E2A-8960-82AB12B0AC67}" srcOrd="0" destOrd="0" presId="urn:microsoft.com/office/officeart/2005/8/layout/orgChart1"/>
    <dgm:cxn modelId="{6457D9AB-B01B-4304-A093-7DF7F5E09B6C}" srcId="{625E1813-8320-4F86-9176-E95A4E568ECA}" destId="{C376FD7B-9B0A-4B0B-B893-3256FFA0A437}" srcOrd="0" destOrd="0" parTransId="{FC1D6D1D-3D7F-40BE-9F30-9C9276FA8C77}" sibTransId="{76054F50-F2CE-4BC6-8A33-9E8666A1E00C}"/>
    <dgm:cxn modelId="{6AD4CE4E-FFBB-4B46-94FF-E9CE30AD9CD7}" srcId="{76385D75-C9B1-4544-8F71-1639661C4E75}" destId="{406428C8-D66B-4BFD-9E18-B407F423DAAA}" srcOrd="1" destOrd="0" parTransId="{9CCCA5F1-BC67-420D-8B18-BBAB1F0F406F}" sibTransId="{AEB8D5A9-B610-4390-A549-F9E92671A5B7}"/>
    <dgm:cxn modelId="{5E0A59C5-C296-49D7-90C4-338672860668}" type="presOf" srcId="{12B3A92B-0596-44F2-8804-2787021F82EF}" destId="{5D17A7F1-58C9-43AF-9F46-CDAF77D7F127}" srcOrd="0" destOrd="0" presId="urn:microsoft.com/office/officeart/2005/8/layout/orgChart1"/>
    <dgm:cxn modelId="{70D4ED80-1B8D-4D90-A29B-6D7BC83C966A}" type="presOf" srcId="{12B3A92B-0596-44F2-8804-2787021F82EF}" destId="{D37B8250-DBAE-4E26-9772-EFEC98F8B9AC}" srcOrd="1" destOrd="0" presId="urn:microsoft.com/office/officeart/2005/8/layout/orgChart1"/>
    <dgm:cxn modelId="{5AAA986E-065C-470E-BED9-7503EF745F0E}" type="presOf" srcId="{EC922DED-81B6-415A-8E76-1810958EA02F}" destId="{9C846E64-5AE0-41B9-8087-8A2FA68FE188}" srcOrd="1" destOrd="0" presId="urn:microsoft.com/office/officeart/2005/8/layout/orgChart1"/>
    <dgm:cxn modelId="{00BAFE87-0EB5-439E-97F9-CEEB4AF5E932}" type="presOf" srcId="{FC1D6D1D-3D7F-40BE-9F30-9C9276FA8C77}" destId="{DC2F233D-63D6-486F-8E44-1CD708B6F21A}" srcOrd="0" destOrd="0" presId="urn:microsoft.com/office/officeart/2005/8/layout/orgChart1"/>
    <dgm:cxn modelId="{79178807-0D2A-4B16-AD44-017825E9D6D1}" type="presOf" srcId="{406428C8-D66B-4BFD-9E18-B407F423DAAA}" destId="{8767C443-7432-40AE-B963-A460C54D7F3F}" srcOrd="1" destOrd="0" presId="urn:microsoft.com/office/officeart/2005/8/layout/orgChart1"/>
    <dgm:cxn modelId="{35DB1F6A-D758-4C67-B019-4F0B04E41664}" type="presOf" srcId="{E7550C63-752C-4F32-B72B-3D20187F72D7}" destId="{5B31EB53-8A55-42D8-B46A-BA5ABE9EEFBA}" srcOrd="0" destOrd="0" presId="urn:microsoft.com/office/officeart/2005/8/layout/orgChart1"/>
    <dgm:cxn modelId="{1980C2C3-8892-4487-85C8-82EF26117A74}" type="presOf" srcId="{DC39C4A2-CEC5-4486-AD28-F16A6B394540}" destId="{0AC9E16B-2CE6-4809-8217-19DFB40B1A81}" srcOrd="0" destOrd="0" presId="urn:microsoft.com/office/officeart/2005/8/layout/orgChart1"/>
    <dgm:cxn modelId="{3F7B9736-474B-4BE1-B326-89746803FAD7}" type="presOf" srcId="{454137AF-DBA4-456E-A5FB-52165052D86E}" destId="{0B607B67-60E5-42ED-B50F-53A0497F75D6}" srcOrd="1" destOrd="0" presId="urn:microsoft.com/office/officeart/2005/8/layout/orgChart1"/>
    <dgm:cxn modelId="{42658CF7-0E61-47A1-8439-F837EF9EA1BF}" srcId="{76385D75-C9B1-4544-8F71-1639661C4E75}" destId="{FC8DC23D-FAD8-4B0E-A11C-704ABA13E783}" srcOrd="4" destOrd="0" parTransId="{8F18AF18-5C1E-4197-81A7-909A33C8B116}" sibTransId="{135538B8-3C25-43EB-BE42-A827FE46ABD0}"/>
    <dgm:cxn modelId="{CAAD4310-84A1-4182-85D3-55D9F69AB7B9}" srcId="{76385D75-C9B1-4544-8F71-1639661C4E75}" destId="{625E1813-8320-4F86-9176-E95A4E568ECA}" srcOrd="0" destOrd="0" parTransId="{6B8C65CE-6C87-49E9-9AD2-4C14BC7034E2}" sibTransId="{E4ADBC82-6EDD-4E4A-A9CB-F7D1F62E71CD}"/>
    <dgm:cxn modelId="{B34E2D2E-CE00-4976-A65B-B231028041CB}" type="presOf" srcId="{DC39C4A2-CEC5-4486-AD28-F16A6B394540}" destId="{628E7006-E5BE-4E26-9C45-A528FC787538}" srcOrd="1" destOrd="0" presId="urn:microsoft.com/office/officeart/2005/8/layout/orgChart1"/>
    <dgm:cxn modelId="{4E59661F-CB70-4451-A993-C125196BB2C4}" type="presOf" srcId="{C376FD7B-9B0A-4B0B-B893-3256FFA0A437}" destId="{BC92A765-4776-4D76-A8BB-129DEF49EE9F}" srcOrd="1" destOrd="0" presId="urn:microsoft.com/office/officeart/2005/8/layout/orgChart1"/>
    <dgm:cxn modelId="{E32D7CBE-C154-472D-A231-4E0ADC179C4D}" srcId="{625E1813-8320-4F86-9176-E95A4E568ECA}" destId="{DC39C4A2-CEC5-4486-AD28-F16A6B394540}" srcOrd="2" destOrd="0" parTransId="{09CA7EAE-D905-4E1E-96C2-41A066E252CF}" sibTransId="{346F4DA3-2FA2-4F40-99CC-E1BE079CE5E9}"/>
    <dgm:cxn modelId="{415F363F-6EDA-4642-B34B-BA6836BF1908}" type="presOf" srcId="{C376FD7B-9B0A-4B0B-B893-3256FFA0A437}" destId="{4E61A7A0-EC43-4779-9D2F-DC7B234AD17B}" srcOrd="0" destOrd="0" presId="urn:microsoft.com/office/officeart/2005/8/layout/orgChart1"/>
    <dgm:cxn modelId="{B66FD01E-8D7C-4F97-AB67-E62C0A2BB16F}" srcId="{76385D75-C9B1-4544-8F71-1639661C4E75}" destId="{12B3A92B-0596-44F2-8804-2787021F82EF}" srcOrd="3" destOrd="0" parTransId="{B220392C-6767-4460-9D9F-B647E37F56BD}" sibTransId="{87F6D342-84D9-4FF8-B18B-D9E02B819206}"/>
    <dgm:cxn modelId="{D7CE2044-45F9-4265-814D-00F92D390F32}" type="presOf" srcId="{454137AF-DBA4-456E-A5FB-52165052D86E}" destId="{BCD59B85-929A-416E-82C7-340371790CF6}" srcOrd="0" destOrd="0" presId="urn:microsoft.com/office/officeart/2005/8/layout/orgChart1"/>
    <dgm:cxn modelId="{06052F29-8E83-4F0D-9182-B825DAD43E20}" type="presOf" srcId="{EC922DED-81B6-415A-8E76-1810958EA02F}" destId="{8F1C533B-B46F-49BA-9062-EE9F4CEC4FDC}" srcOrd="0" destOrd="0" presId="urn:microsoft.com/office/officeart/2005/8/layout/orgChart1"/>
    <dgm:cxn modelId="{579006B7-17B0-45DA-A3C8-F8134ECC9AC4}" srcId="{76385D75-C9B1-4544-8F71-1639661C4E75}" destId="{EC922DED-81B6-415A-8E76-1810958EA02F}" srcOrd="5" destOrd="0" parTransId="{0ED5D7DF-E4DF-460B-8D8C-00025F83E0A4}" sibTransId="{7804875A-D96B-4C39-8A1D-9CA88FD8181A}"/>
    <dgm:cxn modelId="{76D32A8F-DECC-4FF4-B69C-4FBD4B6018C5}" type="presOf" srcId="{FC8DC23D-FAD8-4B0E-A11C-704ABA13E783}" destId="{BCA22847-390A-4578-A990-0A6BB05C24FC}" srcOrd="1" destOrd="0" presId="urn:microsoft.com/office/officeart/2005/8/layout/orgChart1"/>
    <dgm:cxn modelId="{219F28FF-AFEC-421C-ACA9-9E302B1FD898}" type="presOf" srcId="{76385D75-C9B1-4544-8F71-1639661C4E75}" destId="{0D59D113-DAA4-4F12-9375-9112A02D8363}" srcOrd="0" destOrd="0" presId="urn:microsoft.com/office/officeart/2005/8/layout/orgChart1"/>
    <dgm:cxn modelId="{C61F521F-9A4D-490C-8E41-5EC78B21E438}" type="presOf" srcId="{625E1813-8320-4F86-9176-E95A4E568ECA}" destId="{FFB1661A-2C56-487F-8170-05B3766DF367}" srcOrd="0" destOrd="0" presId="urn:microsoft.com/office/officeart/2005/8/layout/orgChart1"/>
    <dgm:cxn modelId="{431D3CBE-783E-427D-A4EF-8FBD4E888213}" type="presOf" srcId="{E7550C63-752C-4F32-B72B-3D20187F72D7}" destId="{82BFC021-CAC4-4DF3-91F9-D3390BD0C0F8}" srcOrd="1" destOrd="0" presId="urn:microsoft.com/office/officeart/2005/8/layout/orgChart1"/>
    <dgm:cxn modelId="{985C37E9-038F-4614-B064-8EF34ED75551}" type="presOf" srcId="{FC8DC23D-FAD8-4B0E-A11C-704ABA13E783}" destId="{B500E154-4A30-4565-9154-3DD7F51EB207}" srcOrd="0" destOrd="0" presId="urn:microsoft.com/office/officeart/2005/8/layout/orgChart1"/>
    <dgm:cxn modelId="{422D5842-1CBE-42C1-917A-43F06414F562}" type="presParOf" srcId="{0D59D113-DAA4-4F12-9375-9112A02D8363}" destId="{0045F13A-5381-45BB-985B-A77332925953}" srcOrd="0" destOrd="0" presId="urn:microsoft.com/office/officeart/2005/8/layout/orgChart1"/>
    <dgm:cxn modelId="{AB145CDA-CE62-4B40-80F7-92C1F21400A6}" type="presParOf" srcId="{0045F13A-5381-45BB-985B-A77332925953}" destId="{610ABFB7-5CB7-4103-AEC3-0E673CF9FDB6}" srcOrd="0" destOrd="0" presId="urn:microsoft.com/office/officeart/2005/8/layout/orgChart1"/>
    <dgm:cxn modelId="{418857B7-00B8-48AC-A461-294FB50E2EF3}" type="presParOf" srcId="{610ABFB7-5CB7-4103-AEC3-0E673CF9FDB6}" destId="{FFB1661A-2C56-487F-8170-05B3766DF367}" srcOrd="0" destOrd="0" presId="urn:microsoft.com/office/officeart/2005/8/layout/orgChart1"/>
    <dgm:cxn modelId="{3FC0CF52-431E-46D1-B339-DE867C8A8D4D}" type="presParOf" srcId="{610ABFB7-5CB7-4103-AEC3-0E673CF9FDB6}" destId="{9E933678-7692-4F27-8965-0F03E11EE67F}" srcOrd="1" destOrd="0" presId="urn:microsoft.com/office/officeart/2005/8/layout/orgChart1"/>
    <dgm:cxn modelId="{72904136-BE42-4A76-8A0A-8E9B57ED99CA}" type="presParOf" srcId="{0045F13A-5381-45BB-985B-A77332925953}" destId="{106F0C7B-B2BE-4E12-8768-58BEFB848CAB}" srcOrd="1" destOrd="0" presId="urn:microsoft.com/office/officeart/2005/8/layout/orgChart1"/>
    <dgm:cxn modelId="{83FA6582-F0A7-4D13-A801-405BD14F4160}" type="presParOf" srcId="{106F0C7B-B2BE-4E12-8768-58BEFB848CAB}" destId="{DC2F233D-63D6-486F-8E44-1CD708B6F21A}" srcOrd="0" destOrd="0" presId="urn:microsoft.com/office/officeart/2005/8/layout/orgChart1"/>
    <dgm:cxn modelId="{1688BFD4-1CA5-4318-AE08-194CFDB32889}" type="presParOf" srcId="{106F0C7B-B2BE-4E12-8768-58BEFB848CAB}" destId="{9B8E37EC-678B-4374-B161-D311862D1245}" srcOrd="1" destOrd="0" presId="urn:microsoft.com/office/officeart/2005/8/layout/orgChart1"/>
    <dgm:cxn modelId="{108A0003-DDEE-411F-99EB-ADCBDE02D67C}" type="presParOf" srcId="{9B8E37EC-678B-4374-B161-D311862D1245}" destId="{059218FA-1068-4477-BFF6-6C17D8D00FB9}" srcOrd="0" destOrd="0" presId="urn:microsoft.com/office/officeart/2005/8/layout/orgChart1"/>
    <dgm:cxn modelId="{6F0E6E12-1725-41FB-9567-C2509483B2F9}" type="presParOf" srcId="{059218FA-1068-4477-BFF6-6C17D8D00FB9}" destId="{4E61A7A0-EC43-4779-9D2F-DC7B234AD17B}" srcOrd="0" destOrd="0" presId="urn:microsoft.com/office/officeart/2005/8/layout/orgChart1"/>
    <dgm:cxn modelId="{CABB045E-C21B-42A7-9AE0-5BA5B09DD850}" type="presParOf" srcId="{059218FA-1068-4477-BFF6-6C17D8D00FB9}" destId="{BC92A765-4776-4D76-A8BB-129DEF49EE9F}" srcOrd="1" destOrd="0" presId="urn:microsoft.com/office/officeart/2005/8/layout/orgChart1"/>
    <dgm:cxn modelId="{95D1CCDB-EC4D-483E-B123-3A708290F0C4}" type="presParOf" srcId="{9B8E37EC-678B-4374-B161-D311862D1245}" destId="{2B92E1A8-BEA9-43B1-8EB8-B34DB243BCC9}" srcOrd="1" destOrd="0" presId="urn:microsoft.com/office/officeart/2005/8/layout/orgChart1"/>
    <dgm:cxn modelId="{0B88740A-30F7-4337-BD08-903E1F6D5278}" type="presParOf" srcId="{9B8E37EC-678B-4374-B161-D311862D1245}" destId="{7740E6CE-DF5F-479E-9669-5915CA750D13}" srcOrd="2" destOrd="0" presId="urn:microsoft.com/office/officeart/2005/8/layout/orgChart1"/>
    <dgm:cxn modelId="{995DB10C-AD3F-4254-81A4-7D0EFBBA18D0}" type="presParOf" srcId="{106F0C7B-B2BE-4E12-8768-58BEFB848CAB}" destId="{3F5FD07D-42DF-4E2A-8960-82AB12B0AC67}" srcOrd="2" destOrd="0" presId="urn:microsoft.com/office/officeart/2005/8/layout/orgChart1"/>
    <dgm:cxn modelId="{72011B99-8AD1-444A-9C8F-AA194D41F61D}" type="presParOf" srcId="{106F0C7B-B2BE-4E12-8768-58BEFB848CAB}" destId="{B43904B5-58A5-481C-B320-AB1F1874E152}" srcOrd="3" destOrd="0" presId="urn:microsoft.com/office/officeart/2005/8/layout/orgChart1"/>
    <dgm:cxn modelId="{5BA6AED5-B801-4ECB-AEA9-E90F063B9294}" type="presParOf" srcId="{B43904B5-58A5-481C-B320-AB1F1874E152}" destId="{DD0EE246-8A26-4CC5-9705-D3378C72122D}" srcOrd="0" destOrd="0" presId="urn:microsoft.com/office/officeart/2005/8/layout/orgChart1"/>
    <dgm:cxn modelId="{373C7006-C8D5-4A8C-B051-67372F1C7160}" type="presParOf" srcId="{DD0EE246-8A26-4CC5-9705-D3378C72122D}" destId="{5B31EB53-8A55-42D8-B46A-BA5ABE9EEFBA}" srcOrd="0" destOrd="0" presId="urn:microsoft.com/office/officeart/2005/8/layout/orgChart1"/>
    <dgm:cxn modelId="{B00C7C98-193D-45FF-95EC-20C3B99F8797}" type="presParOf" srcId="{DD0EE246-8A26-4CC5-9705-D3378C72122D}" destId="{82BFC021-CAC4-4DF3-91F9-D3390BD0C0F8}" srcOrd="1" destOrd="0" presId="urn:microsoft.com/office/officeart/2005/8/layout/orgChart1"/>
    <dgm:cxn modelId="{D30C2199-A666-472C-B0C8-8BE2E746A3E5}" type="presParOf" srcId="{B43904B5-58A5-481C-B320-AB1F1874E152}" destId="{9FE9DAF6-DEDB-465F-88BA-0F4AE569F434}" srcOrd="1" destOrd="0" presId="urn:microsoft.com/office/officeart/2005/8/layout/orgChart1"/>
    <dgm:cxn modelId="{7DCDE841-A56C-490B-81B8-42159AAD4CA8}" type="presParOf" srcId="{B43904B5-58A5-481C-B320-AB1F1874E152}" destId="{68A24AEF-07B4-4BED-A240-924D8915A3C1}" srcOrd="2" destOrd="0" presId="urn:microsoft.com/office/officeart/2005/8/layout/orgChart1"/>
    <dgm:cxn modelId="{FA80DD5D-BE2B-4257-8CAB-CC81975AC3C4}" type="presParOf" srcId="{106F0C7B-B2BE-4E12-8768-58BEFB848CAB}" destId="{5E34E23F-0ABB-469B-9B10-3E53D58D94BF}" srcOrd="4" destOrd="0" presId="urn:microsoft.com/office/officeart/2005/8/layout/orgChart1"/>
    <dgm:cxn modelId="{E9D23B71-AE6D-4EE3-A903-D029DC87D01C}" type="presParOf" srcId="{106F0C7B-B2BE-4E12-8768-58BEFB848CAB}" destId="{C7517474-0590-4403-8769-8485A42DFE60}" srcOrd="5" destOrd="0" presId="urn:microsoft.com/office/officeart/2005/8/layout/orgChart1"/>
    <dgm:cxn modelId="{8E191BBA-D3ED-4EBE-8F0C-3661C5B3E30B}" type="presParOf" srcId="{C7517474-0590-4403-8769-8485A42DFE60}" destId="{DFB027CF-A93E-4DF1-8643-23441F247835}" srcOrd="0" destOrd="0" presId="urn:microsoft.com/office/officeart/2005/8/layout/orgChart1"/>
    <dgm:cxn modelId="{9BC2753F-1541-4D98-9FE9-1BC86CC46607}" type="presParOf" srcId="{DFB027CF-A93E-4DF1-8643-23441F247835}" destId="{0AC9E16B-2CE6-4809-8217-19DFB40B1A81}" srcOrd="0" destOrd="0" presId="urn:microsoft.com/office/officeart/2005/8/layout/orgChart1"/>
    <dgm:cxn modelId="{6996FFB9-150B-4BB5-A01F-CAB8F7B04EE4}" type="presParOf" srcId="{DFB027CF-A93E-4DF1-8643-23441F247835}" destId="{628E7006-E5BE-4E26-9C45-A528FC787538}" srcOrd="1" destOrd="0" presId="urn:microsoft.com/office/officeart/2005/8/layout/orgChart1"/>
    <dgm:cxn modelId="{DF374B4B-8D16-4BB0-A0A8-CD475069AE08}" type="presParOf" srcId="{C7517474-0590-4403-8769-8485A42DFE60}" destId="{AD8EA580-074F-4F36-BBDE-81D6F186D746}" srcOrd="1" destOrd="0" presId="urn:microsoft.com/office/officeart/2005/8/layout/orgChart1"/>
    <dgm:cxn modelId="{75BAD467-1693-4B00-80B3-9A264BDD55BD}" type="presParOf" srcId="{C7517474-0590-4403-8769-8485A42DFE60}" destId="{72447490-3268-4471-8919-373E14ED2643}" srcOrd="2" destOrd="0" presId="urn:microsoft.com/office/officeart/2005/8/layout/orgChart1"/>
    <dgm:cxn modelId="{513D4AD3-EB21-4C4E-8E0F-9BE28717BE58}" type="presParOf" srcId="{0045F13A-5381-45BB-985B-A77332925953}" destId="{722E3667-FC72-42D8-8198-1E30D1A74D46}" srcOrd="2" destOrd="0" presId="urn:microsoft.com/office/officeart/2005/8/layout/orgChart1"/>
    <dgm:cxn modelId="{AAECB6F4-6DBD-41D2-9A7F-6738698865F0}" type="presParOf" srcId="{0D59D113-DAA4-4F12-9375-9112A02D8363}" destId="{B34A4C9F-FBC6-43F0-BBA0-02B1C15AE3D6}" srcOrd="1" destOrd="0" presId="urn:microsoft.com/office/officeart/2005/8/layout/orgChart1"/>
    <dgm:cxn modelId="{99B395B1-D985-4194-9715-9AA4341DFCB0}" type="presParOf" srcId="{B34A4C9F-FBC6-43F0-BBA0-02B1C15AE3D6}" destId="{950F8C79-08B2-4477-A629-70799900DF6F}" srcOrd="0" destOrd="0" presId="urn:microsoft.com/office/officeart/2005/8/layout/orgChart1"/>
    <dgm:cxn modelId="{FD1927BF-738A-4182-802F-AB667CA3F6AF}" type="presParOf" srcId="{950F8C79-08B2-4477-A629-70799900DF6F}" destId="{84E6A791-1DF4-4005-BDE8-B731A910DBFB}" srcOrd="0" destOrd="0" presId="urn:microsoft.com/office/officeart/2005/8/layout/orgChart1"/>
    <dgm:cxn modelId="{48A2B116-4FF2-4F1C-9F54-1F62D3D2321D}" type="presParOf" srcId="{950F8C79-08B2-4477-A629-70799900DF6F}" destId="{8767C443-7432-40AE-B963-A460C54D7F3F}" srcOrd="1" destOrd="0" presId="urn:microsoft.com/office/officeart/2005/8/layout/orgChart1"/>
    <dgm:cxn modelId="{5D15C04C-ACDE-4EA3-A751-A697AEEDB5EB}" type="presParOf" srcId="{B34A4C9F-FBC6-43F0-BBA0-02B1C15AE3D6}" destId="{8B1A15DE-A821-44E4-93C3-EC05A23F8312}" srcOrd="1" destOrd="0" presId="urn:microsoft.com/office/officeart/2005/8/layout/orgChart1"/>
    <dgm:cxn modelId="{F40CFBF8-E48F-41BF-B316-A73C659654CF}" type="presParOf" srcId="{B34A4C9F-FBC6-43F0-BBA0-02B1C15AE3D6}" destId="{5EC25AAF-BFBD-4F19-90B0-CB85C56A1AFC}" srcOrd="2" destOrd="0" presId="urn:microsoft.com/office/officeart/2005/8/layout/orgChart1"/>
    <dgm:cxn modelId="{2BEBE9B3-B00B-4D93-916D-0F9880293B23}" type="presParOf" srcId="{0D59D113-DAA4-4F12-9375-9112A02D8363}" destId="{3214D9BA-79C1-4ABB-AED9-6642400119DE}" srcOrd="2" destOrd="0" presId="urn:microsoft.com/office/officeart/2005/8/layout/orgChart1"/>
    <dgm:cxn modelId="{E45B0858-E2CD-476D-9A85-AB1D089932D8}" type="presParOf" srcId="{3214D9BA-79C1-4ABB-AED9-6642400119DE}" destId="{552428AB-76C9-4B60-BA96-2E7C0CB653E3}" srcOrd="0" destOrd="0" presId="urn:microsoft.com/office/officeart/2005/8/layout/orgChart1"/>
    <dgm:cxn modelId="{B30F0542-4E66-4A3D-A534-89C26884F63A}" type="presParOf" srcId="{552428AB-76C9-4B60-BA96-2E7C0CB653E3}" destId="{BCD59B85-929A-416E-82C7-340371790CF6}" srcOrd="0" destOrd="0" presId="urn:microsoft.com/office/officeart/2005/8/layout/orgChart1"/>
    <dgm:cxn modelId="{5FF9123A-0EFA-4667-83B0-4FE56F69AB74}" type="presParOf" srcId="{552428AB-76C9-4B60-BA96-2E7C0CB653E3}" destId="{0B607B67-60E5-42ED-B50F-53A0497F75D6}" srcOrd="1" destOrd="0" presId="urn:microsoft.com/office/officeart/2005/8/layout/orgChart1"/>
    <dgm:cxn modelId="{C844A309-9DC1-4451-A355-2CE2BA472115}" type="presParOf" srcId="{3214D9BA-79C1-4ABB-AED9-6642400119DE}" destId="{CA69EBFF-CC7C-41FA-8C70-036BAAFD0270}" srcOrd="1" destOrd="0" presId="urn:microsoft.com/office/officeart/2005/8/layout/orgChart1"/>
    <dgm:cxn modelId="{C491E527-24C7-483A-9217-F704A2B32BB8}" type="presParOf" srcId="{3214D9BA-79C1-4ABB-AED9-6642400119DE}" destId="{81211B1E-3AEC-4F11-A85B-1379E5106F65}" srcOrd="2" destOrd="0" presId="urn:microsoft.com/office/officeart/2005/8/layout/orgChart1"/>
    <dgm:cxn modelId="{431029B9-CB9A-4843-AEA6-97FF79978D57}" type="presParOf" srcId="{0D59D113-DAA4-4F12-9375-9112A02D8363}" destId="{E2FE2ED4-AC8D-4623-BB7C-5291A67B4A11}" srcOrd="3" destOrd="0" presId="urn:microsoft.com/office/officeart/2005/8/layout/orgChart1"/>
    <dgm:cxn modelId="{D7B97573-35B5-4F0C-9305-30229298C29B}" type="presParOf" srcId="{E2FE2ED4-AC8D-4623-BB7C-5291A67B4A11}" destId="{849E212A-8EF4-4D1A-8492-B23ADE0E8ABE}" srcOrd="0" destOrd="0" presId="urn:microsoft.com/office/officeart/2005/8/layout/orgChart1"/>
    <dgm:cxn modelId="{170F7B35-D85D-4531-A459-5545AED11D6F}" type="presParOf" srcId="{849E212A-8EF4-4D1A-8492-B23ADE0E8ABE}" destId="{5D17A7F1-58C9-43AF-9F46-CDAF77D7F127}" srcOrd="0" destOrd="0" presId="urn:microsoft.com/office/officeart/2005/8/layout/orgChart1"/>
    <dgm:cxn modelId="{D778109C-0C13-4938-B4CD-F8C769822E4D}" type="presParOf" srcId="{849E212A-8EF4-4D1A-8492-B23ADE0E8ABE}" destId="{D37B8250-DBAE-4E26-9772-EFEC98F8B9AC}" srcOrd="1" destOrd="0" presId="urn:microsoft.com/office/officeart/2005/8/layout/orgChart1"/>
    <dgm:cxn modelId="{C700BCD8-4529-4696-AE8F-2AE34F76039B}" type="presParOf" srcId="{E2FE2ED4-AC8D-4623-BB7C-5291A67B4A11}" destId="{B70A8A10-C196-47F0-987C-C51877934089}" srcOrd="1" destOrd="0" presId="urn:microsoft.com/office/officeart/2005/8/layout/orgChart1"/>
    <dgm:cxn modelId="{B379F7E8-533C-4B8F-8CFD-ACB5B43B3C00}" type="presParOf" srcId="{E2FE2ED4-AC8D-4623-BB7C-5291A67B4A11}" destId="{94FB55BE-433D-44DF-8DE4-5E53699EC1D2}" srcOrd="2" destOrd="0" presId="urn:microsoft.com/office/officeart/2005/8/layout/orgChart1"/>
    <dgm:cxn modelId="{59404398-6F07-435B-B5B0-DC0200CF2DDD}" type="presParOf" srcId="{0D59D113-DAA4-4F12-9375-9112A02D8363}" destId="{D4503FA3-BC6C-4B71-8D55-069386622146}" srcOrd="4" destOrd="0" presId="urn:microsoft.com/office/officeart/2005/8/layout/orgChart1"/>
    <dgm:cxn modelId="{EFA17EFC-2E60-40C1-9FC4-52673E78BB91}" type="presParOf" srcId="{D4503FA3-BC6C-4B71-8D55-069386622146}" destId="{266DA2B0-EEBD-406C-BDA5-C318B5D01709}" srcOrd="0" destOrd="0" presId="urn:microsoft.com/office/officeart/2005/8/layout/orgChart1"/>
    <dgm:cxn modelId="{AC7CCD9D-7E99-42BD-AF19-A92A077718ED}" type="presParOf" srcId="{266DA2B0-EEBD-406C-BDA5-C318B5D01709}" destId="{B500E154-4A30-4565-9154-3DD7F51EB207}" srcOrd="0" destOrd="0" presId="urn:microsoft.com/office/officeart/2005/8/layout/orgChart1"/>
    <dgm:cxn modelId="{D0C0BEA3-4EC4-4A29-98F2-7B96C5DCDABD}" type="presParOf" srcId="{266DA2B0-EEBD-406C-BDA5-C318B5D01709}" destId="{BCA22847-390A-4578-A990-0A6BB05C24FC}" srcOrd="1" destOrd="0" presId="urn:microsoft.com/office/officeart/2005/8/layout/orgChart1"/>
    <dgm:cxn modelId="{D3D198D7-16DC-421E-982D-87EC4CBA089F}" type="presParOf" srcId="{D4503FA3-BC6C-4B71-8D55-069386622146}" destId="{97410AD8-6F97-44E5-9A1C-64C9A824BCAB}" srcOrd="1" destOrd="0" presId="urn:microsoft.com/office/officeart/2005/8/layout/orgChart1"/>
    <dgm:cxn modelId="{D46B8D95-BBA4-443E-B818-468F117A0565}" type="presParOf" srcId="{D4503FA3-BC6C-4B71-8D55-069386622146}" destId="{D8789640-8886-4D1C-8232-0F58D8FDB2E6}" srcOrd="2" destOrd="0" presId="urn:microsoft.com/office/officeart/2005/8/layout/orgChart1"/>
    <dgm:cxn modelId="{FC02C87B-5BA1-4C7F-AD7D-04079C757AB1}" type="presParOf" srcId="{0D59D113-DAA4-4F12-9375-9112A02D8363}" destId="{0B1BDE32-F72C-46D6-9119-963B2693308E}" srcOrd="5" destOrd="0" presId="urn:microsoft.com/office/officeart/2005/8/layout/orgChart1"/>
    <dgm:cxn modelId="{F7AD2FDE-D428-454C-AE50-DA9B9C61515B}" type="presParOf" srcId="{0B1BDE32-F72C-46D6-9119-963B2693308E}" destId="{7ED8C48F-16B9-45A7-BBFF-E5170A6684E2}" srcOrd="0" destOrd="0" presId="urn:microsoft.com/office/officeart/2005/8/layout/orgChart1"/>
    <dgm:cxn modelId="{ADC6D452-2BC2-495E-9527-C00F14666658}" type="presParOf" srcId="{7ED8C48F-16B9-45A7-BBFF-E5170A6684E2}" destId="{8F1C533B-B46F-49BA-9062-EE9F4CEC4FDC}" srcOrd="0" destOrd="0" presId="urn:microsoft.com/office/officeart/2005/8/layout/orgChart1"/>
    <dgm:cxn modelId="{317DD21A-8565-46E4-93AF-248FC719BCEA}" type="presParOf" srcId="{7ED8C48F-16B9-45A7-BBFF-E5170A6684E2}" destId="{9C846E64-5AE0-41B9-8087-8A2FA68FE188}" srcOrd="1" destOrd="0" presId="urn:microsoft.com/office/officeart/2005/8/layout/orgChart1"/>
    <dgm:cxn modelId="{617A62EB-5B1C-4A32-BED8-EACDCCC9CDDE}" type="presParOf" srcId="{0B1BDE32-F72C-46D6-9119-963B2693308E}" destId="{59DA04B5-04D6-40BA-83F5-ECE3BFFD4664}" srcOrd="1" destOrd="0" presId="urn:microsoft.com/office/officeart/2005/8/layout/orgChart1"/>
    <dgm:cxn modelId="{2E74254D-8F2A-4D14-98FB-3E5D5E5B98DE}" type="presParOf" srcId="{0B1BDE32-F72C-46D6-9119-963B2693308E}" destId="{85DA1B7A-4F8D-47D6-9356-278434BACC94}" srcOrd="2" destOrd="0" presId="urn:microsoft.com/office/officeart/2005/8/layout/orgChart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DCBB51-1755-46C5-A782-A9C6E939B5E4}" type="doc">
      <dgm:prSet loTypeId="urn:microsoft.com/office/officeart/2005/8/layout/cycle1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7EFF2BDC-B059-4163-9FC5-87D054272702}">
      <dgm:prSet phldrT="[文本]"/>
      <dgm:spPr/>
      <dgm:t>
        <a:bodyPr/>
        <a:lstStyle/>
        <a:p>
          <a:r>
            <a:rPr lang="en-US" altLang="zh-CN" dirty="0" smtClean="0"/>
            <a:t>Q&amp;A</a:t>
          </a:r>
          <a:endParaRPr lang="zh-CN" altLang="en-US" dirty="0"/>
        </a:p>
      </dgm:t>
    </dgm:pt>
    <dgm:pt modelId="{DEA0B6B7-A5F0-4820-BB95-9C66D935D321}" type="parTrans" cxnId="{583C470C-C8C7-4280-B73E-86B01D379C99}">
      <dgm:prSet/>
      <dgm:spPr/>
      <dgm:t>
        <a:bodyPr/>
        <a:lstStyle/>
        <a:p>
          <a:endParaRPr lang="zh-CN" altLang="en-US"/>
        </a:p>
      </dgm:t>
    </dgm:pt>
    <dgm:pt modelId="{318B6B5B-AAC2-4D94-ADF3-4B717DE05026}" type="sibTrans" cxnId="{583C470C-C8C7-4280-B73E-86B01D379C99}">
      <dgm:prSet/>
      <dgm:spPr/>
      <dgm:t>
        <a:bodyPr/>
        <a:lstStyle/>
        <a:p>
          <a:endParaRPr lang="zh-CN" altLang="en-US"/>
        </a:p>
      </dgm:t>
    </dgm:pt>
    <dgm:pt modelId="{FC7A8569-5604-47C9-BDF8-5A3BE2573122}">
      <dgm:prSet phldrT="[文本]"/>
      <dgm:spPr/>
      <dgm:t>
        <a:bodyPr/>
        <a:lstStyle/>
        <a:p>
          <a:r>
            <a:rPr lang="en-US" altLang="zh-CN" dirty="0" smtClean="0"/>
            <a:t>WIKI</a:t>
          </a:r>
          <a:endParaRPr lang="zh-CN" altLang="en-US" dirty="0"/>
        </a:p>
      </dgm:t>
    </dgm:pt>
    <dgm:pt modelId="{06FE8A8A-72DB-4BFF-95A8-C2F842BC4B68}" type="parTrans" cxnId="{DD680F34-048C-4058-A965-CFA8C0D98219}">
      <dgm:prSet/>
      <dgm:spPr/>
      <dgm:t>
        <a:bodyPr/>
        <a:lstStyle/>
        <a:p>
          <a:endParaRPr lang="zh-CN" altLang="en-US"/>
        </a:p>
      </dgm:t>
    </dgm:pt>
    <dgm:pt modelId="{65B4B79C-DB22-4B80-9EC4-456E2914550E}" type="sibTrans" cxnId="{DD680F34-048C-4058-A965-CFA8C0D98219}">
      <dgm:prSet/>
      <dgm:spPr/>
      <dgm:t>
        <a:bodyPr/>
        <a:lstStyle/>
        <a:p>
          <a:endParaRPr lang="zh-CN" altLang="en-US"/>
        </a:p>
      </dgm:t>
    </dgm:pt>
    <dgm:pt modelId="{0C243D12-A2D6-4100-9BCD-09AE0751C16C}" type="pres">
      <dgm:prSet presAssocID="{97DCBB51-1755-46C5-A782-A9C6E939B5E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C718D2-D07C-43B8-AE55-2CF804041058}" type="pres">
      <dgm:prSet presAssocID="{7EFF2BDC-B059-4163-9FC5-87D054272702}" presName="dummy" presStyleCnt="0"/>
      <dgm:spPr/>
    </dgm:pt>
    <dgm:pt modelId="{AF080544-7ACC-43C6-9B4C-4EF477465D46}" type="pres">
      <dgm:prSet presAssocID="{7EFF2BDC-B059-4163-9FC5-87D054272702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8FC90D-6EAF-40C3-9841-26A0BFA2B359}" type="pres">
      <dgm:prSet presAssocID="{318B6B5B-AAC2-4D94-ADF3-4B717DE05026}" presName="sibTrans" presStyleLbl="node1" presStyleIdx="0" presStyleCnt="2"/>
      <dgm:spPr/>
      <dgm:t>
        <a:bodyPr/>
        <a:lstStyle/>
        <a:p>
          <a:endParaRPr lang="zh-CN" altLang="en-US"/>
        </a:p>
      </dgm:t>
    </dgm:pt>
    <dgm:pt modelId="{37688753-4D1D-4F7C-8944-E16BE929FE73}" type="pres">
      <dgm:prSet presAssocID="{FC7A8569-5604-47C9-BDF8-5A3BE2573122}" presName="dummy" presStyleCnt="0"/>
      <dgm:spPr/>
    </dgm:pt>
    <dgm:pt modelId="{8027ABA7-F996-4597-B104-B95039C7BF8E}" type="pres">
      <dgm:prSet presAssocID="{FC7A8569-5604-47C9-BDF8-5A3BE2573122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FEA28F-B490-4F61-A7A3-70BAE9756556}" type="pres">
      <dgm:prSet presAssocID="{65B4B79C-DB22-4B80-9EC4-456E2914550E}" presName="sibTrans" presStyleLbl="node1" presStyleIdx="1" presStyleCnt="2"/>
      <dgm:spPr/>
      <dgm:t>
        <a:bodyPr/>
        <a:lstStyle/>
        <a:p>
          <a:endParaRPr lang="zh-CN" altLang="en-US"/>
        </a:p>
      </dgm:t>
    </dgm:pt>
  </dgm:ptLst>
  <dgm:cxnLst>
    <dgm:cxn modelId="{EF4951B5-42D5-4A94-8E0E-B6DDA254637A}" type="presOf" srcId="{FC7A8569-5604-47C9-BDF8-5A3BE2573122}" destId="{8027ABA7-F996-4597-B104-B95039C7BF8E}" srcOrd="0" destOrd="0" presId="urn:microsoft.com/office/officeart/2005/8/layout/cycle1"/>
    <dgm:cxn modelId="{DD680F34-048C-4058-A965-CFA8C0D98219}" srcId="{97DCBB51-1755-46C5-A782-A9C6E939B5E4}" destId="{FC7A8569-5604-47C9-BDF8-5A3BE2573122}" srcOrd="1" destOrd="0" parTransId="{06FE8A8A-72DB-4BFF-95A8-C2F842BC4B68}" sibTransId="{65B4B79C-DB22-4B80-9EC4-456E2914550E}"/>
    <dgm:cxn modelId="{5CDC08BE-BAA0-4706-9673-E8985C208F26}" type="presOf" srcId="{7EFF2BDC-B059-4163-9FC5-87D054272702}" destId="{AF080544-7ACC-43C6-9B4C-4EF477465D46}" srcOrd="0" destOrd="0" presId="urn:microsoft.com/office/officeart/2005/8/layout/cycle1"/>
    <dgm:cxn modelId="{A1FC3495-3662-4D73-ABC4-65A3C195DCB8}" type="presOf" srcId="{97DCBB51-1755-46C5-A782-A9C6E939B5E4}" destId="{0C243D12-A2D6-4100-9BCD-09AE0751C16C}" srcOrd="0" destOrd="0" presId="urn:microsoft.com/office/officeart/2005/8/layout/cycle1"/>
    <dgm:cxn modelId="{17FCAC91-41F7-4459-8A6C-1513F248CF68}" type="presOf" srcId="{318B6B5B-AAC2-4D94-ADF3-4B717DE05026}" destId="{F78FC90D-6EAF-40C3-9841-26A0BFA2B359}" srcOrd="0" destOrd="0" presId="urn:microsoft.com/office/officeart/2005/8/layout/cycle1"/>
    <dgm:cxn modelId="{B3BBA7DE-9793-4E4A-A749-CD550511D147}" type="presOf" srcId="{65B4B79C-DB22-4B80-9EC4-456E2914550E}" destId="{E7FEA28F-B490-4F61-A7A3-70BAE9756556}" srcOrd="0" destOrd="0" presId="urn:microsoft.com/office/officeart/2005/8/layout/cycle1"/>
    <dgm:cxn modelId="{583C470C-C8C7-4280-B73E-86B01D379C99}" srcId="{97DCBB51-1755-46C5-A782-A9C6E939B5E4}" destId="{7EFF2BDC-B059-4163-9FC5-87D054272702}" srcOrd="0" destOrd="0" parTransId="{DEA0B6B7-A5F0-4820-BB95-9C66D935D321}" sibTransId="{318B6B5B-AAC2-4D94-ADF3-4B717DE05026}"/>
    <dgm:cxn modelId="{3492FC6C-5483-4A15-B619-FB73824E46C1}" type="presParOf" srcId="{0C243D12-A2D6-4100-9BCD-09AE0751C16C}" destId="{89C718D2-D07C-43B8-AE55-2CF804041058}" srcOrd="0" destOrd="0" presId="urn:microsoft.com/office/officeart/2005/8/layout/cycle1"/>
    <dgm:cxn modelId="{EFE977FC-549B-49AA-85BB-218854304780}" type="presParOf" srcId="{0C243D12-A2D6-4100-9BCD-09AE0751C16C}" destId="{AF080544-7ACC-43C6-9B4C-4EF477465D46}" srcOrd="1" destOrd="0" presId="urn:microsoft.com/office/officeart/2005/8/layout/cycle1"/>
    <dgm:cxn modelId="{12C2BEF9-7BDF-4482-883B-EB692C9FA465}" type="presParOf" srcId="{0C243D12-A2D6-4100-9BCD-09AE0751C16C}" destId="{F78FC90D-6EAF-40C3-9841-26A0BFA2B359}" srcOrd="2" destOrd="0" presId="urn:microsoft.com/office/officeart/2005/8/layout/cycle1"/>
    <dgm:cxn modelId="{94F92E49-A537-4676-95E1-12E766666409}" type="presParOf" srcId="{0C243D12-A2D6-4100-9BCD-09AE0751C16C}" destId="{37688753-4D1D-4F7C-8944-E16BE929FE73}" srcOrd="3" destOrd="0" presId="urn:microsoft.com/office/officeart/2005/8/layout/cycle1"/>
    <dgm:cxn modelId="{7AC6F4FA-E832-4048-8DB5-603FB8729451}" type="presParOf" srcId="{0C243D12-A2D6-4100-9BCD-09AE0751C16C}" destId="{8027ABA7-F996-4597-B104-B95039C7BF8E}" srcOrd="4" destOrd="0" presId="urn:microsoft.com/office/officeart/2005/8/layout/cycle1"/>
    <dgm:cxn modelId="{9F28595C-2D5C-4F5F-9760-63E1BFDE8590}" type="presParOf" srcId="{0C243D12-A2D6-4100-9BCD-09AE0751C16C}" destId="{E7FEA28F-B490-4F61-A7A3-70BAE975655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73DD9-9741-4DA1-A734-1955886AAA2D}">
      <dsp:nvSpPr>
        <dsp:cNvPr id="0" name=""/>
        <dsp:cNvSpPr/>
      </dsp:nvSpPr>
      <dsp:spPr>
        <a:xfrm>
          <a:off x="1895871" y="500"/>
          <a:ext cx="2304256" cy="132011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GML</a:t>
          </a:r>
          <a:endParaRPr lang="zh-CN" altLang="en-US" sz="6500" kern="1200" dirty="0"/>
        </a:p>
      </dsp:txBody>
      <dsp:txXfrm>
        <a:off x="1895871" y="500"/>
        <a:ext cx="2304256" cy="1320110"/>
      </dsp:txXfrm>
    </dsp:sp>
    <dsp:sp modelId="{FC90FD3A-9ABE-402F-975B-B6AB19F63C42}">
      <dsp:nvSpPr>
        <dsp:cNvPr id="0" name=""/>
        <dsp:cNvSpPr/>
      </dsp:nvSpPr>
      <dsp:spPr>
        <a:xfrm>
          <a:off x="1900500" y="1386592"/>
          <a:ext cx="2295000" cy="13196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SGML</a:t>
          </a:r>
          <a:endParaRPr lang="zh-CN" altLang="en-US" sz="6500" kern="1200" dirty="0"/>
        </a:p>
      </dsp:txBody>
      <dsp:txXfrm>
        <a:off x="1900500" y="1386592"/>
        <a:ext cx="2295000" cy="1319609"/>
      </dsp:txXfrm>
    </dsp:sp>
    <dsp:sp modelId="{2548E6E6-A209-4AAE-B11B-BDFC772B13AF}">
      <dsp:nvSpPr>
        <dsp:cNvPr id="0" name=""/>
        <dsp:cNvSpPr/>
      </dsp:nvSpPr>
      <dsp:spPr>
        <a:xfrm>
          <a:off x="1895871" y="2772182"/>
          <a:ext cx="2304257" cy="12913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XML</a:t>
          </a:r>
          <a:endParaRPr lang="zh-CN" altLang="en-US" sz="6500" kern="1200" dirty="0"/>
        </a:p>
      </dsp:txBody>
      <dsp:txXfrm>
        <a:off x="1895871" y="2772182"/>
        <a:ext cx="2304257" cy="1291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E23F-0ABB-469B-9B10-3E53D58D94BF}">
      <dsp:nvSpPr>
        <dsp:cNvPr id="0" name=""/>
        <dsp:cNvSpPr/>
      </dsp:nvSpPr>
      <dsp:spPr>
        <a:xfrm>
          <a:off x="2369577" y="2717784"/>
          <a:ext cx="1750330" cy="1516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345"/>
              </a:lnTo>
              <a:lnTo>
                <a:pt x="1750330" y="1368345"/>
              </a:lnTo>
              <a:lnTo>
                <a:pt x="1750330" y="151635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FD07D-42DF-4E2A-8960-82AB12B0AC67}">
      <dsp:nvSpPr>
        <dsp:cNvPr id="0" name=""/>
        <dsp:cNvSpPr/>
      </dsp:nvSpPr>
      <dsp:spPr>
        <a:xfrm>
          <a:off x="2323857" y="2717784"/>
          <a:ext cx="91440" cy="15163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8345"/>
              </a:lnTo>
              <a:lnTo>
                <a:pt x="90446" y="1368345"/>
              </a:lnTo>
              <a:lnTo>
                <a:pt x="90446" y="151635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F233D-63D6-486F-8E44-1CD708B6F21A}">
      <dsp:nvSpPr>
        <dsp:cNvPr id="0" name=""/>
        <dsp:cNvSpPr/>
      </dsp:nvSpPr>
      <dsp:spPr>
        <a:xfrm>
          <a:off x="708699" y="2717784"/>
          <a:ext cx="1660877" cy="1516352"/>
        </a:xfrm>
        <a:custGeom>
          <a:avLst/>
          <a:gdLst/>
          <a:ahLst/>
          <a:cxnLst/>
          <a:rect l="0" t="0" r="0" b="0"/>
          <a:pathLst>
            <a:path>
              <a:moveTo>
                <a:pt x="1660877" y="0"/>
              </a:moveTo>
              <a:lnTo>
                <a:pt x="1660877" y="1368345"/>
              </a:lnTo>
              <a:lnTo>
                <a:pt x="0" y="1368345"/>
              </a:lnTo>
              <a:lnTo>
                <a:pt x="0" y="151635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1661A-2C56-487F-8170-05B3766DF367}">
      <dsp:nvSpPr>
        <dsp:cNvPr id="0" name=""/>
        <dsp:cNvSpPr/>
      </dsp:nvSpPr>
      <dsp:spPr>
        <a:xfrm>
          <a:off x="1664782" y="2012989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Root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channel</a:t>
          </a:r>
          <a:endParaRPr lang="zh-CN" altLang="en-US" sz="1500" kern="1200" dirty="0"/>
        </a:p>
      </dsp:txBody>
      <dsp:txXfrm>
        <a:off x="1664782" y="2012989"/>
        <a:ext cx="1409589" cy="704794"/>
      </dsp:txXfrm>
    </dsp:sp>
    <dsp:sp modelId="{4E61A7A0-EC43-4779-9D2F-DC7B234AD17B}">
      <dsp:nvSpPr>
        <dsp:cNvPr id="0" name=""/>
        <dsp:cNvSpPr/>
      </dsp:nvSpPr>
      <dsp:spPr>
        <a:xfrm>
          <a:off x="3904" y="4234136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Element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title</a:t>
          </a:r>
          <a:endParaRPr lang="zh-CN" altLang="en-US" sz="1500" kern="1200" dirty="0"/>
        </a:p>
      </dsp:txBody>
      <dsp:txXfrm>
        <a:off x="3904" y="4234136"/>
        <a:ext cx="1409589" cy="704794"/>
      </dsp:txXfrm>
    </dsp:sp>
    <dsp:sp modelId="{5B31EB53-8A55-42D8-B46A-BA5ABE9EEFBA}">
      <dsp:nvSpPr>
        <dsp:cNvPr id="0" name=""/>
        <dsp:cNvSpPr/>
      </dsp:nvSpPr>
      <dsp:spPr>
        <a:xfrm>
          <a:off x="1709508" y="4234136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Element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description</a:t>
          </a:r>
          <a:endParaRPr lang="zh-CN" altLang="en-US" sz="1500" kern="1200" dirty="0"/>
        </a:p>
      </dsp:txBody>
      <dsp:txXfrm>
        <a:off x="1709508" y="4234136"/>
        <a:ext cx="1409589" cy="704794"/>
      </dsp:txXfrm>
    </dsp:sp>
    <dsp:sp modelId="{0AC9E16B-2CE6-4809-8217-19DFB40B1A81}">
      <dsp:nvSpPr>
        <dsp:cNvPr id="0" name=""/>
        <dsp:cNvSpPr/>
      </dsp:nvSpPr>
      <dsp:spPr>
        <a:xfrm>
          <a:off x="3415112" y="4234136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Element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pubDate</a:t>
          </a:r>
          <a:endParaRPr lang="zh-CN" altLang="en-US" sz="1500" kern="1200" dirty="0"/>
        </a:p>
      </dsp:txBody>
      <dsp:txXfrm>
        <a:off x="3415112" y="4234136"/>
        <a:ext cx="1409589" cy="704794"/>
      </dsp:txXfrm>
    </dsp:sp>
    <dsp:sp modelId="{84E6A791-1DF4-4005-BDE8-B731A910DBFB}">
      <dsp:nvSpPr>
        <dsp:cNvPr id="0" name=""/>
        <dsp:cNvSpPr/>
      </dsp:nvSpPr>
      <dsp:spPr>
        <a:xfrm>
          <a:off x="1664782" y="2970495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Element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item</a:t>
          </a:r>
          <a:endParaRPr lang="zh-CN" altLang="en-US" sz="1500" kern="1200" dirty="0"/>
        </a:p>
      </dsp:txBody>
      <dsp:txXfrm>
        <a:off x="1664782" y="2970495"/>
        <a:ext cx="1409589" cy="704794"/>
      </dsp:txXfrm>
    </dsp:sp>
    <dsp:sp modelId="{BCD59B85-929A-416E-82C7-340371790CF6}">
      <dsp:nvSpPr>
        <dsp:cNvPr id="0" name=""/>
        <dsp:cNvSpPr/>
      </dsp:nvSpPr>
      <dsp:spPr>
        <a:xfrm>
          <a:off x="0" y="3191265"/>
          <a:ext cx="1305477" cy="684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Attribute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type</a:t>
          </a:r>
          <a:endParaRPr lang="zh-CN" altLang="en-US" sz="1500" kern="1200" dirty="0"/>
        </a:p>
      </dsp:txBody>
      <dsp:txXfrm>
        <a:off x="0" y="3191265"/>
        <a:ext cx="1305477" cy="684306"/>
      </dsp:txXfrm>
    </dsp:sp>
    <dsp:sp modelId="{5D17A7F1-58C9-43AF-9F46-CDAF77D7F127}">
      <dsp:nvSpPr>
        <dsp:cNvPr id="0" name=""/>
        <dsp:cNvSpPr/>
      </dsp:nvSpPr>
      <dsp:spPr>
        <a:xfrm>
          <a:off x="0" y="5388344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text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What is </a:t>
          </a:r>
          <a:r>
            <a:rPr lang="en-US" altLang="zh-CN" sz="1500" kern="1200" dirty="0" err="1" smtClean="0"/>
            <a:t>Pantao</a:t>
          </a:r>
          <a:r>
            <a:rPr lang="en-US" altLang="zh-CN" sz="1500" kern="1200" dirty="0" smtClean="0"/>
            <a:t>?</a:t>
          </a:r>
          <a:endParaRPr lang="zh-CN" altLang="en-US" sz="1500" kern="1200" dirty="0"/>
        </a:p>
      </dsp:txBody>
      <dsp:txXfrm>
        <a:off x="0" y="5388344"/>
        <a:ext cx="1409589" cy="704794"/>
      </dsp:txXfrm>
    </dsp:sp>
    <dsp:sp modelId="{B500E154-4A30-4565-9154-3DD7F51EB207}">
      <dsp:nvSpPr>
        <dsp:cNvPr id="0" name=""/>
        <dsp:cNvSpPr/>
      </dsp:nvSpPr>
      <dsp:spPr>
        <a:xfrm>
          <a:off x="1723970" y="5388344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text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very good one </a:t>
          </a:r>
          <a:endParaRPr lang="zh-CN" altLang="en-US" sz="1500" kern="1200" dirty="0"/>
        </a:p>
      </dsp:txBody>
      <dsp:txXfrm>
        <a:off x="1723970" y="5388344"/>
        <a:ext cx="1409589" cy="704794"/>
      </dsp:txXfrm>
    </dsp:sp>
    <dsp:sp modelId="{8F1C533B-B46F-49BA-9062-EE9F4CEC4FDC}">
      <dsp:nvSpPr>
        <dsp:cNvPr id="0" name=""/>
        <dsp:cNvSpPr/>
      </dsp:nvSpPr>
      <dsp:spPr>
        <a:xfrm>
          <a:off x="3391755" y="5388344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text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Wed,07 Nov 2012</a:t>
          </a:r>
          <a:endParaRPr lang="zh-CN" altLang="en-US" sz="1500" kern="1200" dirty="0"/>
        </a:p>
      </dsp:txBody>
      <dsp:txXfrm>
        <a:off x="3391755" y="5388344"/>
        <a:ext cx="1409589" cy="704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80544-7ACC-43C6-9B4C-4EF477465D46}">
      <dsp:nvSpPr>
        <dsp:cNvPr id="0" name=""/>
        <dsp:cNvSpPr/>
      </dsp:nvSpPr>
      <dsp:spPr>
        <a:xfrm>
          <a:off x="4392291" y="718809"/>
          <a:ext cx="1361401" cy="1361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 smtClean="0"/>
            <a:t>Q&amp;A</a:t>
          </a:r>
          <a:endParaRPr lang="zh-CN" altLang="en-US" sz="5000" kern="1200" dirty="0"/>
        </a:p>
      </dsp:txBody>
      <dsp:txXfrm>
        <a:off x="4392291" y="718809"/>
        <a:ext cx="1361401" cy="1361401"/>
      </dsp:txXfrm>
    </dsp:sp>
    <dsp:sp modelId="{F78FC90D-6EAF-40C3-9841-26A0BFA2B359}">
      <dsp:nvSpPr>
        <dsp:cNvPr id="0" name=""/>
        <dsp:cNvSpPr/>
      </dsp:nvSpPr>
      <dsp:spPr>
        <a:xfrm>
          <a:off x="2560291" y="-638"/>
          <a:ext cx="2800296" cy="2800296"/>
        </a:xfrm>
        <a:prstGeom prst="circularArrow">
          <a:avLst>
            <a:gd name="adj1" fmla="val 9480"/>
            <a:gd name="adj2" fmla="val 684717"/>
            <a:gd name="adj3" fmla="val 7851936"/>
            <a:gd name="adj4" fmla="val 2263347"/>
            <a:gd name="adj5" fmla="val 1106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7ABA7-F996-4597-B104-B95039C7BF8E}">
      <dsp:nvSpPr>
        <dsp:cNvPr id="0" name=""/>
        <dsp:cNvSpPr/>
      </dsp:nvSpPr>
      <dsp:spPr>
        <a:xfrm>
          <a:off x="2167187" y="718809"/>
          <a:ext cx="1361401" cy="1361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 smtClean="0"/>
            <a:t>WIKI</a:t>
          </a:r>
          <a:endParaRPr lang="zh-CN" altLang="en-US" sz="5000" kern="1200" dirty="0"/>
        </a:p>
      </dsp:txBody>
      <dsp:txXfrm>
        <a:off x="2167187" y="718809"/>
        <a:ext cx="1361401" cy="1361401"/>
      </dsp:txXfrm>
    </dsp:sp>
    <dsp:sp modelId="{E7FEA28F-B490-4F61-A7A3-70BAE9756556}">
      <dsp:nvSpPr>
        <dsp:cNvPr id="0" name=""/>
        <dsp:cNvSpPr/>
      </dsp:nvSpPr>
      <dsp:spPr>
        <a:xfrm>
          <a:off x="2560291" y="-638"/>
          <a:ext cx="2800296" cy="2800296"/>
        </a:xfrm>
        <a:prstGeom prst="circularArrow">
          <a:avLst>
            <a:gd name="adj1" fmla="val 9480"/>
            <a:gd name="adj2" fmla="val 684717"/>
            <a:gd name="adj3" fmla="val 18651936"/>
            <a:gd name="adj4" fmla="val 13063347"/>
            <a:gd name="adj5" fmla="val 1106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45F1-1921-49E0-AAAE-812C3B8C5DF2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C591-FE65-4174-9F41-B8933D3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9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AC591-FE65-4174-9F41-B8933D360B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0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4.png"/><Relationship Id="rId7" Type="http://schemas.openxmlformats.org/officeDocument/2006/relationships/diagramData" Target="../diagrams/data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diagramDrawing" Target="../diagrams/drawing2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6864" cy="1440160"/>
          </a:xfrm>
        </p:spPr>
        <p:txBody>
          <a:bodyPr/>
          <a:lstStyle/>
          <a:p>
            <a:r>
              <a:rPr lang="en-US" altLang="zh-CN" b="1" dirty="0"/>
              <a:t>Multiple </a:t>
            </a:r>
            <a:r>
              <a:rPr lang="en-US" altLang="zh-CN" b="1" dirty="0" smtClean="0"/>
              <a:t>system</a:t>
            </a:r>
            <a:endParaRPr lang="zh-CN" altLang="en-US" dirty="0"/>
          </a:p>
        </p:txBody>
      </p:sp>
      <p:pic>
        <p:nvPicPr>
          <p:cNvPr id="1026" name="Picture 2" descr="C:\Users\FeiFei\Documents\Fetion\temp\3069e712bad42cc54f19c257739fc9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358" y="1741458"/>
            <a:ext cx="5230082" cy="434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026735" y="5899536"/>
            <a:ext cx="3131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Data transportation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2020" y="2958722"/>
            <a:ext cx="293182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/>
              <a:t>LWS</a:t>
            </a:r>
            <a:r>
              <a:rPr lang="en-US" altLang="zh-CN" sz="2400" b="1" dirty="0" smtClean="0"/>
              <a:t> </a:t>
            </a:r>
          </a:p>
          <a:p>
            <a:r>
              <a:rPr lang="en-US" altLang="zh-CN" b="1" dirty="0" smtClean="0"/>
              <a:t>(Learning </a:t>
            </a:r>
            <a:r>
              <a:rPr lang="en-US" altLang="zh-CN" b="1" dirty="0"/>
              <a:t>Workflow </a:t>
            </a:r>
            <a:r>
              <a:rPr lang="en-US" altLang="zh-CN" b="1" dirty="0" smtClean="0"/>
              <a:t>System)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13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0131" y="458331"/>
            <a:ext cx="3381750" cy="2415011"/>
            <a:chOff x="247567" y="800708"/>
            <a:chExt cx="4180417" cy="3137495"/>
          </a:xfrm>
        </p:grpSpPr>
        <p:pic>
          <p:nvPicPr>
            <p:cNvPr id="3074" name="Picture 2" descr="C:\Users\FeiFei\Documents\Fetion\temp\c672a25ddfabcd2e3bd987858eec7ad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67" y="800708"/>
              <a:ext cx="1933929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:\Users\FeiFei\Documents\Fetion\temp\f80b3cde1811ac9d645487d7fdd7739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19" y="1484784"/>
              <a:ext cx="3997365" cy="512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C:\Users\FeiFei\Documents\Fetion\temp\00ca006f1ca50d53aea48f5b0a450ba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212251"/>
              <a:ext cx="1463486" cy="406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C:\Users\FeiFei\Documents\Fetion\temp\a94a56b0b79950e9dc6bda88650e686a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780928"/>
              <a:ext cx="2437378" cy="425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C:\Users\FeiFei\Documents\Fetion\temp\d194c13d00236d493500bc00f8a5b5b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429000"/>
              <a:ext cx="1697343" cy="50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组合 24"/>
          <p:cNvGrpSpPr/>
          <p:nvPr/>
        </p:nvGrpSpPr>
        <p:grpSpPr>
          <a:xfrm>
            <a:off x="3786491" y="504056"/>
            <a:ext cx="11547361" cy="7101408"/>
            <a:chOff x="3715521" y="-27384"/>
            <a:chExt cx="11547361" cy="7101408"/>
          </a:xfrm>
        </p:grpSpPr>
        <p:graphicFrame>
          <p:nvGraphicFramePr>
            <p:cNvPr id="11" name="图示 10"/>
            <p:cNvGraphicFramePr/>
            <p:nvPr>
              <p:extLst>
                <p:ext uri="{D42A27DB-BD31-4B8C-83A1-F6EECF244321}">
                  <p14:modId xmlns:p14="http://schemas.microsoft.com/office/powerpoint/2010/main" val="1546701613"/>
                </p:ext>
              </p:extLst>
            </p:nvPr>
          </p:nvGraphicFramePr>
          <p:xfrm>
            <a:off x="3715521" y="-27384"/>
            <a:ext cx="11547361" cy="71014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20" name="直接连接符 19"/>
            <p:cNvCxnSpPr/>
            <p:nvPr/>
          </p:nvCxnSpPr>
          <p:spPr>
            <a:xfrm>
              <a:off x="4427984" y="4941168"/>
              <a:ext cx="0" cy="4320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084168" y="4941168"/>
              <a:ext cx="0" cy="4320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740352" y="4941168"/>
              <a:ext cx="0" cy="4320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283968" y="3861048"/>
              <a:ext cx="0" cy="36004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圆角右箭头 23"/>
          <p:cNvSpPr/>
          <p:nvPr/>
        </p:nvSpPr>
        <p:spPr>
          <a:xfrm flipV="1">
            <a:off x="1945259" y="3718020"/>
            <a:ext cx="1258589" cy="1439172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线形标注 2(无边框) 18"/>
          <p:cNvSpPr/>
          <p:nvPr/>
        </p:nvSpPr>
        <p:spPr>
          <a:xfrm flipV="1">
            <a:off x="7236296" y="5138798"/>
            <a:ext cx="1152128" cy="68349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1997"/>
              <a:gd name="adj6" fmla="val -13698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578672386"/>
              </p:ext>
            </p:extLst>
          </p:nvPr>
        </p:nvGraphicFramePr>
        <p:xfrm>
          <a:off x="599670" y="1490903"/>
          <a:ext cx="7920880" cy="2799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4253450" y="1700808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XML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82479" y="3717032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XML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36296" y="5249713"/>
            <a:ext cx="1148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Answer</a:t>
            </a:r>
            <a:endParaRPr lang="zh-CN" altLang="en-US" sz="2400" b="1" dirty="0"/>
          </a:p>
        </p:txBody>
      </p:sp>
      <p:pic>
        <p:nvPicPr>
          <p:cNvPr id="13" name="Picture 2" descr="L:\美图\设计\小人\3DXR_00100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750" b="90000" l="10000" r="90000">
                        <a14:foregroundMark x1="61406" y1="23333" x2="61406" y2="23333"/>
                        <a14:foregroundMark x1="59896" y1="19000" x2="59896" y2="19000"/>
                        <a14:foregroundMark x1="58698" y1="15417" x2="58698" y2="15417"/>
                        <a14:foregroundMark x1="59688" y1="14250" x2="59688" y2="14250"/>
                        <a14:foregroundMark x1="62917" y1="27750" x2="62917" y2="27750"/>
                        <a14:foregroundMark x1="62656" y1="23333" x2="62656" y2="23333"/>
                        <a14:foregroundMark x1="62656" y1="19417" x2="62656" y2="19417"/>
                        <a14:foregroundMark x1="62396" y1="16167" x2="62396" y2="16167"/>
                        <a14:foregroundMark x1="62656" y1="14583" x2="62656" y2="14583"/>
                        <a14:foregroundMark x1="64635" y1="17417" x2="64635" y2="17417"/>
                        <a14:foregroundMark x1="65365" y1="22917" x2="65365" y2="22917"/>
                        <a14:foregroundMark x1="65625" y1="25333" x2="65625" y2="25333"/>
                        <a14:foregroundMark x1="65104" y1="20583" x2="65104" y2="20583"/>
                        <a14:foregroundMark x1="60417" y1="13000" x2="60417" y2="13000"/>
                        <a14:foregroundMark x1="58906" y1="10667" x2="58906" y2="10667"/>
                        <a14:foregroundMark x1="62656" y1="72583" x2="62656" y2="72583"/>
                        <a14:foregroundMark x1="61146" y1="83667" x2="61146" y2="83667"/>
                        <a14:foregroundMark x1="63385" y1="68583" x2="63385" y2="68583"/>
                        <a14:foregroundMark x1="64115" y1="65000" x2="64115" y2="65000"/>
                        <a14:foregroundMark x1="65625" y1="65417" x2="65625" y2="65417"/>
                        <a14:foregroundMark x1="66354" y1="69750" x2="66354" y2="69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64" y="3901698"/>
            <a:ext cx="3771836" cy="235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线形标注 2(带强调线) 16"/>
          <p:cNvSpPr/>
          <p:nvPr/>
        </p:nvSpPr>
        <p:spPr>
          <a:xfrm rot="10800000">
            <a:off x="611561" y="5075174"/>
            <a:ext cx="1346448" cy="612648"/>
          </a:xfrm>
          <a:prstGeom prst="accentCallout2">
            <a:avLst>
              <a:gd name="adj1" fmla="val 18750"/>
              <a:gd name="adj2" fmla="val -8333"/>
              <a:gd name="adj3" fmla="val 28537"/>
              <a:gd name="adj4" fmla="val -20007"/>
              <a:gd name="adj5" fmla="val 418347"/>
              <a:gd name="adj6" fmla="val -9477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5577" y="5138798"/>
            <a:ext cx="1458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Definition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62239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54868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dirty="0"/>
              <a:t>DTD</a:t>
            </a:r>
            <a:endParaRPr lang="zh-CN" altLang="zh-CN" sz="3200" b="1" dirty="0"/>
          </a:p>
          <a:p>
            <a:r>
              <a:rPr lang="en-US" altLang="zh-CN" sz="2800" b="1" dirty="0" smtClean="0"/>
              <a:t>—Document </a:t>
            </a:r>
            <a:r>
              <a:rPr lang="en-US" altLang="zh-CN" sz="2800" b="1" dirty="0"/>
              <a:t>type definition: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2303240" y="2542192"/>
            <a:ext cx="5328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&lt;!ELEMENT title (#PCDATA)&gt;</a:t>
            </a:r>
            <a:endParaRPr lang="zh-CN" altLang="zh-CN" sz="2000" b="1" dirty="0"/>
          </a:p>
          <a:p>
            <a:r>
              <a:rPr lang="en-US" altLang="zh-CN" sz="2000" b="1" dirty="0"/>
              <a:t>&lt;!ELEMENT description (#PCDATA)&gt;</a:t>
            </a:r>
            <a:endParaRPr lang="zh-CN" altLang="zh-CN" sz="2000" b="1" dirty="0"/>
          </a:p>
          <a:p>
            <a:r>
              <a:rPr lang="en-US" altLang="zh-CN" sz="2000" b="1" dirty="0"/>
              <a:t>&lt;!ELEMENT </a:t>
            </a:r>
            <a:r>
              <a:rPr lang="en-US" altLang="zh-CN" sz="2000" b="1" dirty="0" err="1"/>
              <a:t>pubDate</a:t>
            </a:r>
            <a:r>
              <a:rPr lang="en-US" altLang="zh-CN" sz="2000" b="1" dirty="0"/>
              <a:t> (#PCDATA)&gt;</a:t>
            </a:r>
            <a:endParaRPr lang="zh-CN" altLang="zh-CN" sz="2000" b="1" dirty="0"/>
          </a:p>
          <a:p>
            <a:r>
              <a:rPr lang="en-US" altLang="zh-CN" sz="2000" b="1" dirty="0"/>
              <a:t>&lt;!ELEMENT item (</a:t>
            </a:r>
            <a:r>
              <a:rPr lang="en-US" altLang="zh-CN" sz="2000" b="1" dirty="0" err="1"/>
              <a:t>title,description,pubDate</a:t>
            </a:r>
            <a:r>
              <a:rPr lang="en-US" altLang="zh-CN" sz="2000" b="1" dirty="0"/>
              <a:t>)&gt;</a:t>
            </a:r>
            <a:endParaRPr lang="zh-CN" altLang="zh-CN" sz="2000" b="1" dirty="0"/>
          </a:p>
          <a:p>
            <a:r>
              <a:rPr lang="en-US" altLang="zh-CN" sz="2000" b="1" dirty="0"/>
              <a:t>&lt;!ELEMENT channel (</a:t>
            </a:r>
            <a:r>
              <a:rPr lang="en-US" altLang="zh-CN" sz="2000" b="1" dirty="0" err="1"/>
              <a:t>item,item,item</a:t>
            </a:r>
            <a:r>
              <a:rPr lang="en-US" altLang="zh-CN" sz="2000" b="1" dirty="0"/>
              <a:t>)&gt;</a:t>
            </a:r>
            <a:endParaRPr lang="zh-CN" altLang="zh-CN" sz="2000" b="1" dirty="0"/>
          </a:p>
          <a:p>
            <a:r>
              <a:rPr lang="en-US" altLang="zh-CN" sz="2000" b="1" dirty="0"/>
              <a:t>&lt;!ATTLIST item type CDATA #REQUIED&gt;</a:t>
            </a:r>
            <a:endParaRPr lang="zh-CN" altLang="zh-CN" sz="2000" b="1" dirty="0"/>
          </a:p>
        </p:txBody>
      </p:sp>
      <p:sp>
        <p:nvSpPr>
          <p:cNvPr id="8" name="线形标注 1(带强调线) 7"/>
          <p:cNvSpPr/>
          <p:nvPr/>
        </p:nvSpPr>
        <p:spPr>
          <a:xfrm>
            <a:off x="7524328" y="2924944"/>
            <a:ext cx="1512168" cy="612648"/>
          </a:xfrm>
          <a:prstGeom prst="accentCallout1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The order of tags</a:t>
            </a:r>
            <a:endParaRPr lang="zh-CN" altLang="zh-CN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355976" y="3789040"/>
            <a:ext cx="25922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81536" y="4365104"/>
            <a:ext cx="3690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635896" y="2875586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067928" y="4952827"/>
            <a:ext cx="1613608" cy="720080"/>
            <a:chOff x="1067928" y="4952827"/>
            <a:chExt cx="1613608" cy="720080"/>
          </a:xfrm>
        </p:grpSpPr>
        <p:sp>
          <p:nvSpPr>
            <p:cNvPr id="18" name="线形标注 1(带边框和强调线) 17"/>
            <p:cNvSpPr/>
            <p:nvPr/>
          </p:nvSpPr>
          <p:spPr>
            <a:xfrm flipH="1" flipV="1">
              <a:off x="1067928" y="4952827"/>
              <a:ext cx="1613608" cy="720080"/>
            </a:xfrm>
            <a:prstGeom prst="accentBorderCallout1">
              <a:avLst>
                <a:gd name="adj1" fmla="val 18750"/>
                <a:gd name="adj2" fmla="val -8333"/>
                <a:gd name="adj3" fmla="val 174985"/>
                <a:gd name="adj4" fmla="val -84255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141935" y="4989701"/>
              <a:ext cx="14655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The attribute </a:t>
              </a:r>
              <a:endParaRPr lang="en-US" altLang="zh-CN" dirty="0" smtClean="0"/>
            </a:p>
            <a:p>
              <a:r>
                <a:rPr lang="en-US" altLang="zh-CN" dirty="0" smtClean="0"/>
                <a:t>of </a:t>
              </a:r>
              <a:r>
                <a:rPr lang="en-US" altLang="zh-CN" dirty="0"/>
                <a:t>tags</a:t>
              </a:r>
              <a:endParaRPr lang="zh-CN" altLang="zh-CN" dirty="0"/>
            </a:p>
          </p:txBody>
        </p:sp>
      </p:grpSp>
      <p:sp>
        <p:nvSpPr>
          <p:cNvPr id="19" name="线形标注 1(带边框和强调线) 18"/>
          <p:cNvSpPr/>
          <p:nvPr/>
        </p:nvSpPr>
        <p:spPr>
          <a:xfrm flipH="1">
            <a:off x="1763688" y="1947836"/>
            <a:ext cx="1475656" cy="594356"/>
          </a:xfrm>
          <a:prstGeom prst="accentBorderCallout1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The types of tags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993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25798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CN" sz="2400" b="1" dirty="0" smtClean="0"/>
              <a:t>No </a:t>
            </a:r>
            <a:r>
              <a:rPr lang="en-US" altLang="zh-CN" sz="2400" b="1" dirty="0"/>
              <a:t>specific data type </a:t>
            </a:r>
            <a:endParaRPr lang="zh-CN" altLang="zh-CN" sz="2400" b="1" dirty="0"/>
          </a:p>
        </p:txBody>
      </p:sp>
      <p:sp>
        <p:nvSpPr>
          <p:cNvPr id="2" name="矩形 1"/>
          <p:cNvSpPr/>
          <p:nvPr/>
        </p:nvSpPr>
        <p:spPr>
          <a:xfrm>
            <a:off x="899592" y="817548"/>
            <a:ext cx="2289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Disadvantage:</a:t>
            </a:r>
          </a:p>
        </p:txBody>
      </p:sp>
      <p:sp>
        <p:nvSpPr>
          <p:cNvPr id="3" name="矩形 2"/>
          <p:cNvSpPr/>
          <p:nvPr/>
        </p:nvSpPr>
        <p:spPr>
          <a:xfrm>
            <a:off x="1119089" y="1556792"/>
            <a:ext cx="293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CN" sz="2400" b="1" dirty="0"/>
              <a:t>Poor expandability</a:t>
            </a:r>
            <a:endParaRPr lang="zh-CN" altLang="zh-C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304153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ELEMENT: </a:t>
            </a:r>
            <a:r>
              <a:rPr lang="zh-CN" altLang="en-US" dirty="0"/>
              <a:t> </a:t>
            </a:r>
            <a:r>
              <a:rPr lang="en-US" altLang="zh-CN" dirty="0" smtClean="0"/>
              <a:t>text——#PCDATA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1089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Different syntax from XML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59632" y="3806758"/>
            <a:ext cx="5328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&lt;!ELEMENT title (#PCDATA)&gt;</a:t>
            </a:r>
            <a:endParaRPr lang="zh-CN" altLang="zh-CN" sz="2000" b="1" dirty="0"/>
          </a:p>
          <a:p>
            <a:r>
              <a:rPr lang="en-US" altLang="zh-CN" sz="2000" b="1" dirty="0"/>
              <a:t>&lt;!ELEMENT description (#PCDATA)&gt;</a:t>
            </a:r>
            <a:endParaRPr lang="zh-CN" altLang="zh-CN" sz="2000" b="1" dirty="0"/>
          </a:p>
          <a:p>
            <a:r>
              <a:rPr lang="en-US" altLang="zh-CN" sz="2000" b="1" dirty="0"/>
              <a:t>&lt;!ELEMENT </a:t>
            </a:r>
            <a:r>
              <a:rPr lang="en-US" altLang="zh-CN" sz="2000" b="1" dirty="0" err="1"/>
              <a:t>pubDate</a:t>
            </a:r>
            <a:r>
              <a:rPr lang="en-US" altLang="zh-CN" sz="2000" b="1" dirty="0"/>
              <a:t> (#PCDATA</a:t>
            </a:r>
            <a:r>
              <a:rPr lang="en-US" altLang="zh-CN" sz="2000" b="1" dirty="0" smtClean="0"/>
              <a:t>)&gt;</a:t>
            </a:r>
            <a:endParaRPr lang="zh-CN" altLang="zh-CN" sz="2000" b="1" dirty="0" smtClean="0"/>
          </a:p>
          <a:p>
            <a:r>
              <a:rPr lang="en-US" altLang="zh-CN" sz="2000" b="1" dirty="0" smtClean="0"/>
              <a:t>&lt;!</a:t>
            </a:r>
            <a:r>
              <a:rPr lang="en-US" altLang="zh-CN" sz="2000" b="1" dirty="0"/>
              <a:t>ELEMENT item (</a:t>
            </a:r>
            <a:r>
              <a:rPr lang="en-US" altLang="zh-CN" sz="2000" b="1" dirty="0" err="1"/>
              <a:t>title,description,pubDate</a:t>
            </a:r>
            <a:r>
              <a:rPr lang="en-US" altLang="zh-CN" sz="2000" b="1" dirty="0"/>
              <a:t>)&gt;</a:t>
            </a:r>
            <a:endParaRPr lang="zh-CN" altLang="zh-CN" sz="2000" b="1" dirty="0"/>
          </a:p>
          <a:p>
            <a:r>
              <a:rPr lang="en-US" altLang="zh-CN" sz="2000" b="1" dirty="0"/>
              <a:t>&lt;!ELEMENT channel (</a:t>
            </a:r>
            <a:r>
              <a:rPr lang="en-US" altLang="zh-CN" sz="2000" b="1" dirty="0" err="1"/>
              <a:t>item,item,item</a:t>
            </a:r>
            <a:r>
              <a:rPr lang="en-US" altLang="zh-CN" sz="2000" b="1" dirty="0"/>
              <a:t>)&gt;</a:t>
            </a:r>
            <a:endParaRPr lang="zh-CN" altLang="zh-CN" sz="2000" b="1" dirty="0"/>
          </a:p>
          <a:p>
            <a:r>
              <a:rPr lang="en-US" altLang="zh-CN" sz="2000" b="1" dirty="0"/>
              <a:t>&lt;!ATTLIST item type CDATA #REQUIED&gt;</a:t>
            </a:r>
            <a:endParaRPr lang="zh-CN" altLang="zh-CN" sz="2000" b="1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85933" y="4134428"/>
            <a:ext cx="37444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483945" y="3687865"/>
            <a:ext cx="96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string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2585933" y="4756917"/>
            <a:ext cx="37444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511471" y="4414570"/>
            <a:ext cx="661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date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9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9904" y="779467"/>
            <a:ext cx="5835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XSD—XML </a:t>
            </a:r>
            <a:r>
              <a:rPr lang="en-US" altLang="zh-CN" sz="3600" b="1" dirty="0"/>
              <a:t>Schema Definition</a:t>
            </a:r>
            <a:endParaRPr lang="zh-CN" altLang="zh-CN" sz="3600" dirty="0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2586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CN" sz="2400" b="1" dirty="0"/>
              <a:t>more extensible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323529" y="2751311"/>
            <a:ext cx="4669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ü"/>
            </a:pPr>
            <a:r>
              <a:rPr lang="en-US" altLang="zh-CN" sz="2400" b="1" dirty="0"/>
              <a:t>v</a:t>
            </a:r>
            <a:r>
              <a:rPr lang="en-US" altLang="zh-CN" sz="2400" b="1" dirty="0" smtClean="0"/>
              <a:t>ariety </a:t>
            </a:r>
            <a:r>
              <a:rPr lang="en-US" altLang="zh-CN" sz="2400" b="1" dirty="0"/>
              <a:t>of data types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4725144"/>
            <a:ext cx="4669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ü"/>
            </a:pPr>
            <a:r>
              <a:rPr lang="en-US" altLang="zh-CN" sz="2400" b="1" dirty="0" smtClean="0"/>
              <a:t>more limitation </a:t>
            </a:r>
            <a:endParaRPr lang="en-US" altLang="zh-C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06736" y="5233409"/>
            <a:ext cx="3814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n</a:t>
            </a:r>
            <a:r>
              <a:rPr lang="en-US" altLang="zh-CN" dirty="0" smtClean="0"/>
              <a:t>umber of </a:t>
            </a:r>
            <a:r>
              <a:rPr lang="en-US" altLang="zh-CN" dirty="0" err="1" smtClean="0"/>
              <a:t>occurance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number </a:t>
            </a:r>
            <a:r>
              <a:rPr lang="en-US" altLang="zh-CN" dirty="0" smtClean="0"/>
              <a:t>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6587" y="3201650"/>
            <a:ext cx="3814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string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integer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6587" y="223078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same syntax with XML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8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601524"/>
            <a:ext cx="431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XSD:XML </a:t>
            </a:r>
            <a:r>
              <a:rPr lang="en-US" altLang="zh-CN" sz="2800" b="1" dirty="0"/>
              <a:t>Schema Definition</a:t>
            </a:r>
            <a:endParaRPr lang="zh-CN" altLang="zh-CN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08406" y="1520787"/>
            <a:ext cx="8712968" cy="3693319"/>
            <a:chOff x="179512" y="2132856"/>
            <a:chExt cx="8712968" cy="3693319"/>
          </a:xfrm>
        </p:grpSpPr>
        <p:sp>
          <p:nvSpPr>
            <p:cNvPr id="5" name="矩形 4"/>
            <p:cNvSpPr/>
            <p:nvPr/>
          </p:nvSpPr>
          <p:spPr>
            <a:xfrm>
              <a:off x="179512" y="2132856"/>
              <a:ext cx="8712968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&lt;?xml version=”1.0”&gt;</a:t>
              </a:r>
              <a:endParaRPr lang="zh-CN" altLang="zh-CN" dirty="0"/>
            </a:p>
            <a:p>
              <a:r>
                <a:rPr lang="en-US" altLang="zh-CN" dirty="0"/>
                <a:t>&lt;</a:t>
              </a:r>
              <a:r>
                <a:rPr lang="en-US" altLang="zh-CN" dirty="0" err="1"/>
                <a:t>xs:schema</a:t>
              </a:r>
              <a:r>
                <a:rPr lang="en-US" altLang="zh-CN" dirty="0"/>
                <a:t> </a:t>
              </a:r>
              <a:r>
                <a:rPr lang="en-US" altLang="zh-CN" dirty="0" err="1"/>
                <a:t>xmlns:xs</a:t>
              </a:r>
              <a:r>
                <a:rPr lang="en-US" altLang="zh-CN" dirty="0"/>
                <a:t>=”</a:t>
              </a:r>
              <a:r>
                <a:rPr lang="en-US" altLang="zh-CN" dirty="0" smtClean="0"/>
                <a:t>http</a:t>
              </a:r>
              <a:r>
                <a:rPr lang="en-US" altLang="zh-CN" dirty="0"/>
                <a:t>://www.w3.org/2001/</a:t>
              </a:r>
              <a:r>
                <a:rPr lang="en-US" altLang="zh-CN" dirty="0" err="1"/>
                <a:t>XMLSchema</a:t>
              </a:r>
              <a:r>
                <a:rPr lang="en-US" altLang="zh-CN" dirty="0"/>
                <a:t>”&gt;</a:t>
              </a:r>
              <a:endParaRPr lang="zh-CN" altLang="zh-CN" dirty="0"/>
            </a:p>
            <a:p>
              <a:r>
                <a:rPr lang="en-US" altLang="zh-CN" dirty="0"/>
                <a:t>	&lt;</a:t>
              </a:r>
              <a:r>
                <a:rPr lang="en-US" altLang="zh-CN" dirty="0" err="1"/>
                <a:t>xs:element</a:t>
              </a:r>
              <a:r>
                <a:rPr lang="en-US" altLang="zh-CN" dirty="0"/>
                <a:t> name=”item”&gt;</a:t>
              </a:r>
              <a:endParaRPr lang="zh-CN" altLang="zh-CN" dirty="0"/>
            </a:p>
            <a:p>
              <a:r>
                <a:rPr lang="en-US" altLang="zh-CN" dirty="0"/>
                <a:t>		 &lt;</a:t>
              </a:r>
              <a:r>
                <a:rPr lang="en-US" altLang="zh-CN" dirty="0" err="1"/>
                <a:t>xs:complexType</a:t>
              </a:r>
              <a:r>
                <a:rPr lang="en-US" altLang="zh-CN" dirty="0"/>
                <a:t>&gt;</a:t>
              </a:r>
              <a:endParaRPr lang="zh-CN" altLang="zh-CN" dirty="0"/>
            </a:p>
            <a:p>
              <a:r>
                <a:rPr lang="en-US" altLang="zh-CN" dirty="0"/>
                <a:t>			 &lt;</a:t>
              </a:r>
              <a:r>
                <a:rPr lang="en-US" altLang="zh-CN" dirty="0" err="1"/>
                <a:t>xs:sequence</a:t>
              </a:r>
              <a:r>
                <a:rPr lang="en-US" altLang="zh-CN" dirty="0"/>
                <a:t>&gt;</a:t>
              </a:r>
              <a:endParaRPr lang="zh-CN" altLang="zh-CN" dirty="0"/>
            </a:p>
            <a:p>
              <a:r>
                <a:rPr lang="en-US" altLang="zh-CN" dirty="0"/>
                <a:t>				 &lt;</a:t>
              </a:r>
              <a:r>
                <a:rPr lang="en-US" altLang="zh-CN" dirty="0" err="1"/>
                <a:t>xs:element</a:t>
              </a:r>
              <a:r>
                <a:rPr lang="en-US" altLang="zh-CN" dirty="0"/>
                <a:t> name=”title” type=”</a:t>
              </a:r>
              <a:r>
                <a:rPr lang="en-US" altLang="zh-CN" dirty="0" err="1"/>
                <a:t>xs:string</a:t>
              </a:r>
              <a:r>
                <a:rPr lang="en-US" altLang="zh-CN" dirty="0"/>
                <a:t>”/&gt;</a:t>
              </a:r>
              <a:endParaRPr lang="zh-CN" altLang="zh-CN" dirty="0"/>
            </a:p>
            <a:p>
              <a:r>
                <a:rPr lang="en-US" altLang="zh-CN" dirty="0"/>
                <a:t>				 &lt;</a:t>
              </a:r>
              <a:r>
                <a:rPr lang="en-US" altLang="zh-CN" dirty="0" err="1"/>
                <a:t>xs:element</a:t>
              </a:r>
              <a:r>
                <a:rPr lang="en-US" altLang="zh-CN" dirty="0"/>
                <a:t> name=”description” type=”</a:t>
              </a:r>
              <a:r>
                <a:rPr lang="en-US" altLang="zh-CN" dirty="0" err="1"/>
                <a:t>xs:string</a:t>
              </a:r>
              <a:r>
                <a:rPr lang="en-US" altLang="zh-CN" dirty="0"/>
                <a:t>”/&gt;</a:t>
              </a:r>
              <a:endParaRPr lang="zh-CN" altLang="zh-CN" dirty="0"/>
            </a:p>
            <a:p>
              <a:r>
                <a:rPr lang="en-US" altLang="zh-CN" dirty="0"/>
                <a:t>				 &lt;</a:t>
              </a:r>
              <a:r>
                <a:rPr lang="en-US" altLang="zh-CN" dirty="0" err="1"/>
                <a:t>xs:element</a:t>
              </a:r>
              <a:r>
                <a:rPr lang="en-US" altLang="zh-CN" dirty="0"/>
                <a:t> name=”</a:t>
              </a:r>
              <a:r>
                <a:rPr lang="en-US" altLang="zh-CN" dirty="0" err="1"/>
                <a:t>pubDate</a:t>
              </a:r>
              <a:r>
                <a:rPr lang="en-US" altLang="zh-CN" dirty="0"/>
                <a:t>” type=”</a:t>
              </a:r>
              <a:r>
                <a:rPr lang="en-US" altLang="zh-CN" dirty="0" err="1"/>
                <a:t>xs:date</a:t>
              </a:r>
              <a:r>
                <a:rPr lang="en-US" altLang="zh-CN" dirty="0"/>
                <a:t>”/&gt;</a:t>
              </a:r>
              <a:endParaRPr lang="zh-CN" altLang="zh-CN" dirty="0"/>
            </a:p>
            <a:p>
              <a:r>
                <a:rPr lang="en-US" altLang="zh-CN" dirty="0"/>
                <a:t>			 &lt;/</a:t>
              </a:r>
              <a:r>
                <a:rPr lang="en-US" altLang="zh-CN" dirty="0" err="1"/>
                <a:t>xs:sequence</a:t>
              </a:r>
              <a:r>
                <a:rPr lang="en-US" altLang="zh-CN" dirty="0"/>
                <a:t>&gt;</a:t>
              </a:r>
              <a:endParaRPr lang="zh-CN" altLang="zh-CN" dirty="0"/>
            </a:p>
            <a:p>
              <a:r>
                <a:rPr lang="en-US" altLang="zh-CN" dirty="0"/>
                <a:t>			 &lt;</a:t>
              </a:r>
              <a:r>
                <a:rPr lang="en-US" altLang="zh-CN" dirty="0" err="1"/>
                <a:t>xs:attribute</a:t>
              </a:r>
              <a:r>
                <a:rPr lang="en-US" altLang="zh-CN" dirty="0"/>
                <a:t> name=”type” type=”</a:t>
              </a:r>
              <a:r>
                <a:rPr lang="en-US" altLang="zh-CN" dirty="0" err="1"/>
                <a:t>xs:string</a:t>
              </a:r>
              <a:r>
                <a:rPr lang="en-US" altLang="zh-CN" dirty="0"/>
                <a:t>”/&gt;</a:t>
              </a:r>
              <a:endParaRPr lang="zh-CN" altLang="zh-CN" dirty="0"/>
            </a:p>
            <a:p>
              <a:r>
                <a:rPr lang="en-US" altLang="zh-CN" dirty="0"/>
                <a:t>		 &lt;/</a:t>
              </a:r>
              <a:r>
                <a:rPr lang="en-US" altLang="zh-CN" dirty="0" err="1"/>
                <a:t>xs:complexType</a:t>
              </a:r>
              <a:r>
                <a:rPr lang="en-US" altLang="zh-CN" dirty="0"/>
                <a:t>&gt;</a:t>
              </a:r>
              <a:endParaRPr lang="zh-CN" altLang="zh-CN" dirty="0"/>
            </a:p>
            <a:p>
              <a:r>
                <a:rPr lang="en-US" altLang="zh-CN" dirty="0"/>
                <a:t>		&lt;/</a:t>
              </a:r>
              <a:r>
                <a:rPr lang="en-US" altLang="zh-CN" dirty="0" err="1"/>
                <a:t>xs:element</a:t>
              </a:r>
              <a:r>
                <a:rPr lang="en-US" altLang="zh-CN" dirty="0"/>
                <a:t>&gt;</a:t>
              </a:r>
              <a:endParaRPr lang="zh-CN" altLang="zh-CN" dirty="0"/>
            </a:p>
            <a:p>
              <a:r>
                <a:rPr lang="en-US" altLang="zh-CN" dirty="0"/>
                <a:t>&lt;/</a:t>
              </a:r>
              <a:r>
                <a:rPr lang="en-US" altLang="zh-CN" dirty="0" err="1"/>
                <a:t>xs:schema</a:t>
              </a:r>
              <a:r>
                <a:rPr lang="en-US" altLang="zh-CN" dirty="0"/>
                <a:t>&gt;</a:t>
              </a:r>
              <a:endParaRPr lang="zh-CN" altLang="zh-CN" dirty="0"/>
            </a:p>
          </p:txBody>
        </p:sp>
        <p:sp>
          <p:nvSpPr>
            <p:cNvPr id="2" name="椭圆 1"/>
            <p:cNvSpPr/>
            <p:nvPr/>
          </p:nvSpPr>
          <p:spPr>
            <a:xfrm>
              <a:off x="5652120" y="3367447"/>
              <a:ext cx="1165650" cy="12241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7020272" y="3335849"/>
              <a:ext cx="1872208" cy="12241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8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1520" y="435442"/>
            <a:ext cx="3633670" cy="923330"/>
            <a:chOff x="7956376" y="2162863"/>
            <a:chExt cx="3633670" cy="923330"/>
          </a:xfrm>
        </p:grpSpPr>
        <p:sp>
          <p:nvSpPr>
            <p:cNvPr id="5" name="矩形 4"/>
            <p:cNvSpPr/>
            <p:nvPr/>
          </p:nvSpPr>
          <p:spPr>
            <a:xfrm>
              <a:off x="8772287" y="2362919"/>
              <a:ext cx="281775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ln w="28575">
                    <a:solidFill>
                      <a:srgbClr val="FF0000"/>
                    </a:solidFill>
                  </a:ln>
                </a:rPr>
                <a:t>Different</a:t>
              </a:r>
              <a:r>
                <a:rPr lang="en-US" altLang="zh-CN" sz="2800" dirty="0">
                  <a:ln w="28575">
                    <a:solidFill>
                      <a:srgbClr val="FF0000"/>
                    </a:solidFill>
                  </a:ln>
                </a:rPr>
                <a:t> format </a:t>
              </a:r>
              <a:endParaRPr lang="zh-CN" altLang="en-US" sz="2800" dirty="0">
                <a:ln w="28575"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956376" y="2162863"/>
              <a:ext cx="134750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</a:rPr>
                <a:t>?</a:t>
              </a:r>
              <a:endPara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868197" y="4797152"/>
            <a:ext cx="2737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data serialization</a:t>
            </a:r>
            <a:endParaRPr lang="zh-CN" altLang="zh-C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80166" y="19168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&lt;picture&gt;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4865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836712"/>
            <a:ext cx="2700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History of XML</a:t>
            </a:r>
            <a:endParaRPr lang="zh-CN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1205433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&lt;Picture&gt; </a:t>
            </a:r>
            <a:r>
              <a:rPr lang="en-US" altLang="zh-CN" dirty="0" smtClean="0"/>
              <a:t>Different </a:t>
            </a:r>
            <a:r>
              <a:rPr lang="en-US" altLang="zh-CN" dirty="0"/>
              <a:t>format in different system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3131838" y="3973976"/>
            <a:ext cx="221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Document Structures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467544" y="4347840"/>
            <a:ext cx="263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Different format 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49310" y="4364831"/>
            <a:ext cx="307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Standard format</a:t>
            </a:r>
            <a:endParaRPr lang="zh-CN" altLang="en-US" sz="2800" dirty="0"/>
          </a:p>
        </p:txBody>
      </p:sp>
      <p:sp>
        <p:nvSpPr>
          <p:cNvPr id="9" name="右箭头 8"/>
          <p:cNvSpPr/>
          <p:nvPr/>
        </p:nvSpPr>
        <p:spPr>
          <a:xfrm>
            <a:off x="3047008" y="4432478"/>
            <a:ext cx="2325701" cy="35394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97112" y="4819218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GML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8024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99592" y="791584"/>
            <a:ext cx="266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History of XML</a:t>
            </a:r>
            <a:endParaRPr lang="zh-CN" altLang="zh-CN" sz="2800" dirty="0"/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757443257"/>
              </p:ext>
            </p:extLst>
          </p:nvPr>
        </p:nvGraphicFramePr>
        <p:xfrm>
          <a:off x="-371872" y="144316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5536" y="177281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IBM</a:t>
            </a:r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44453" y="32721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ISO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444453" y="4769850"/>
            <a:ext cx="877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W3C</a:t>
            </a:r>
            <a:endParaRPr lang="zh-CN" altLang="zh-CN" sz="2800" dirty="0"/>
          </a:p>
        </p:txBody>
      </p:sp>
      <p:sp>
        <p:nvSpPr>
          <p:cNvPr id="19" name="矩形 18"/>
          <p:cNvSpPr/>
          <p:nvPr/>
        </p:nvSpPr>
        <p:spPr>
          <a:xfrm>
            <a:off x="3995936" y="1745691"/>
            <a:ext cx="24666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Generalized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Markup </a:t>
            </a:r>
            <a:r>
              <a:rPr lang="en-US" altLang="zh-CN" sz="2400" b="1" dirty="0"/>
              <a:t>Language</a:t>
            </a:r>
            <a:endParaRPr lang="zh-CN" altLang="zh-CN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4100019" y="3118243"/>
            <a:ext cx="29915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Standard Generalized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Markup </a:t>
            </a:r>
            <a:r>
              <a:rPr lang="en-US" altLang="zh-CN" sz="2400" b="1" dirty="0"/>
              <a:t>Language </a:t>
            </a:r>
            <a:endParaRPr lang="zh-CN" altLang="zh-CN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4130040" y="4462073"/>
            <a:ext cx="25355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Extensible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Markup </a:t>
            </a:r>
            <a:r>
              <a:rPr lang="en-US" altLang="zh-CN" sz="2400" b="1" dirty="0"/>
              <a:t>Language </a:t>
            </a:r>
            <a:endParaRPr lang="zh-CN" altLang="zh-CN" sz="2400" b="1" dirty="0"/>
          </a:p>
        </p:txBody>
      </p:sp>
      <p:sp>
        <p:nvSpPr>
          <p:cNvPr id="22" name="矩形 21"/>
          <p:cNvSpPr/>
          <p:nvPr/>
        </p:nvSpPr>
        <p:spPr>
          <a:xfrm>
            <a:off x="4130040" y="3056689"/>
            <a:ext cx="2961504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Complex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High </a:t>
            </a:r>
            <a:r>
              <a:rPr lang="en-US" altLang="zh-CN" sz="2800" b="1" dirty="0">
                <a:solidFill>
                  <a:srgbClr val="C00000"/>
                </a:solidFill>
              </a:rPr>
              <a:t>cost 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1" name="乘号 10"/>
          <p:cNvSpPr/>
          <p:nvPr/>
        </p:nvSpPr>
        <p:spPr>
          <a:xfrm>
            <a:off x="2119953" y="2356062"/>
            <a:ext cx="1116276" cy="223224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9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0529" y="220486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Advantage:</a:t>
            </a:r>
            <a:endParaRPr lang="zh-CN" altLang="zh-CN" b="1" dirty="0"/>
          </a:p>
          <a:p>
            <a:pPr marL="285750" lvl="0" indent="-285750">
              <a:buFont typeface="Wingdings" pitchFamily="2" charset="2"/>
              <a:buChar char="l"/>
            </a:pPr>
            <a:r>
              <a:rPr lang="en-US" altLang="zh-CN" dirty="0" smtClean="0"/>
              <a:t>Maintainance</a:t>
            </a:r>
          </a:p>
          <a:p>
            <a:pPr lvl="0"/>
            <a:endParaRPr lang="en-US" altLang="zh-CN" dirty="0" smtClean="0"/>
          </a:p>
          <a:p>
            <a:pPr marL="285750" lvl="0" indent="-285750">
              <a:buFont typeface="Wingdings" pitchFamily="2" charset="2"/>
              <a:buChar char="l"/>
            </a:pPr>
            <a:endParaRPr lang="en-US" altLang="zh-CN" dirty="0"/>
          </a:p>
          <a:p>
            <a:pPr marL="285750" lvl="0" indent="-285750">
              <a:buFont typeface="Wingdings" pitchFamily="2" charset="2"/>
              <a:buChar char="l"/>
            </a:pPr>
            <a:endParaRPr lang="en-US" altLang="zh-CN" dirty="0" smtClean="0"/>
          </a:p>
          <a:p>
            <a:pPr marL="285750" lvl="0" indent="-285750">
              <a:buFont typeface="Wingdings" pitchFamily="2" charset="2"/>
              <a:buChar char="l"/>
            </a:pPr>
            <a:endParaRPr lang="en-US" altLang="zh-CN" dirty="0"/>
          </a:p>
          <a:p>
            <a:pPr marL="285750" lvl="0" indent="-285750">
              <a:buFont typeface="Wingdings" pitchFamily="2" charset="2"/>
              <a:buChar char="l"/>
            </a:pPr>
            <a:r>
              <a:rPr lang="en-US" altLang="zh-CN" dirty="0" smtClean="0"/>
              <a:t>format </a:t>
            </a:r>
            <a:r>
              <a:rPr lang="en-US" altLang="zh-CN" dirty="0"/>
              <a:t>control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647620" y="908720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Why use </a:t>
            </a:r>
            <a:r>
              <a:rPr lang="en-US" altLang="zh-CN" sz="2400" b="1" dirty="0" smtClean="0"/>
              <a:t>XML as </a:t>
            </a:r>
            <a:r>
              <a:rPr lang="en-US" altLang="zh-CN" sz="2400" b="1" dirty="0"/>
              <a:t>a method of data </a:t>
            </a:r>
            <a:r>
              <a:rPr lang="en-US" altLang="zh-CN" sz="2400" b="1" dirty="0" smtClean="0"/>
              <a:t>serialization</a:t>
            </a:r>
            <a:r>
              <a:rPr lang="en-US" altLang="zh-CN" sz="2400" b="1" dirty="0"/>
              <a:t>?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6729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12474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/>
              <a:t>A XML </a:t>
            </a:r>
            <a:r>
              <a:rPr lang="en-US" altLang="zh-CN" sz="2800" b="1" dirty="0" smtClean="0"/>
              <a:t>document— </a:t>
            </a:r>
          </a:p>
        </p:txBody>
      </p:sp>
      <p:sp>
        <p:nvSpPr>
          <p:cNvPr id="5" name="矩形 4"/>
          <p:cNvSpPr/>
          <p:nvPr/>
        </p:nvSpPr>
        <p:spPr>
          <a:xfrm>
            <a:off x="5702504" y="4821509"/>
            <a:ext cx="2389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——</a:t>
            </a:r>
            <a:r>
              <a:rPr lang="en-US" altLang="zh-CN" b="1" dirty="0" smtClean="0"/>
              <a:t>Knowledge </a:t>
            </a:r>
            <a:r>
              <a:rPr lang="en-US" altLang="zh-CN" b="1" dirty="0"/>
              <a:t>of XML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824338" y="2924944"/>
            <a:ext cx="6192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CN" sz="2400" dirty="0"/>
              <a:t>What exactly it </a:t>
            </a:r>
            <a:r>
              <a:rPr lang="en-US" altLang="zh-CN" sz="2400" dirty="0" smtClean="0"/>
              <a:t>is——Definition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400" dirty="0" smtClean="0"/>
              <a:t>How </a:t>
            </a:r>
            <a:r>
              <a:rPr lang="en-US" altLang="zh-CN" sz="2400" dirty="0"/>
              <a:t>to make the </a:t>
            </a:r>
            <a:r>
              <a:rPr lang="en-US" altLang="zh-CN" sz="2400" dirty="0" smtClean="0"/>
              <a:t>mark ——Syntax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400" dirty="0" smtClean="0"/>
              <a:t>How </a:t>
            </a:r>
            <a:r>
              <a:rPr lang="en-US" altLang="zh-CN" sz="2400" dirty="0"/>
              <a:t>to control the </a:t>
            </a:r>
            <a:r>
              <a:rPr lang="en-US" altLang="zh-CN" sz="2400" dirty="0" smtClean="0"/>
              <a:t>format——Schema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400" dirty="0" smtClean="0"/>
              <a:t>Other function</a:t>
            </a:r>
            <a:endParaRPr lang="zh-CN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2339752" y="1918205"/>
            <a:ext cx="3606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A document with mark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0354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836712"/>
            <a:ext cx="1669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Definition</a:t>
            </a:r>
          </a:p>
        </p:txBody>
      </p:sp>
      <p:sp>
        <p:nvSpPr>
          <p:cNvPr id="2" name="矩形 1"/>
          <p:cNvSpPr/>
          <p:nvPr/>
        </p:nvSpPr>
        <p:spPr>
          <a:xfrm>
            <a:off x="2320460" y="3404319"/>
            <a:ext cx="38289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altLang="zh-CN" dirty="0"/>
              <a:t>e</a:t>
            </a:r>
            <a:r>
              <a:rPr lang="en-US" altLang="zh-CN" sz="4400" dirty="0"/>
              <a:t>x</a:t>
            </a:r>
            <a:r>
              <a:rPr lang="en-US" altLang="zh-CN" dirty="0"/>
              <a:t>tensible </a:t>
            </a:r>
            <a:r>
              <a:rPr lang="en-US" altLang="zh-CN" sz="3600" dirty="0"/>
              <a:t>M</a:t>
            </a:r>
            <a:r>
              <a:rPr lang="en-US" altLang="zh-CN" dirty="0"/>
              <a:t>arkup </a:t>
            </a:r>
            <a:r>
              <a:rPr lang="en-US" altLang="zh-CN" sz="3600" dirty="0"/>
              <a:t>L</a:t>
            </a:r>
            <a:r>
              <a:rPr lang="en-US" altLang="zh-CN" dirty="0"/>
              <a:t>anguage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2266306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XML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333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iFei\Documents\Fetion\temp\0658bb4d43b47be454426b996ececc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65523"/>
            <a:ext cx="801052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35124" y="499432"/>
            <a:ext cx="1029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Syntax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824174" y="2780928"/>
            <a:ext cx="53401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椭圆形标注 7"/>
          <p:cNvSpPr/>
          <p:nvPr/>
        </p:nvSpPr>
        <p:spPr>
          <a:xfrm>
            <a:off x="6516216" y="1844824"/>
            <a:ext cx="1512168" cy="612648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element</a:t>
            </a:r>
            <a:endParaRPr lang="zh-CN" altLang="en-US" sz="2000" b="1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235026" y="2487943"/>
            <a:ext cx="168890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形标注 12"/>
          <p:cNvSpPr/>
          <p:nvPr/>
        </p:nvSpPr>
        <p:spPr>
          <a:xfrm>
            <a:off x="3616656" y="1791108"/>
            <a:ext cx="1755149" cy="612648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attribute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1043608" y="1844824"/>
            <a:ext cx="986082" cy="306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形标注 14"/>
          <p:cNvSpPr/>
          <p:nvPr/>
        </p:nvSpPr>
        <p:spPr>
          <a:xfrm>
            <a:off x="735124" y="1178460"/>
            <a:ext cx="1392139" cy="612648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tag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5750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2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973" y="31109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Tree structure</a:t>
            </a:r>
            <a:endParaRPr lang="zh-CN" altLang="en-US" sz="2800" b="1" dirty="0"/>
          </a:p>
        </p:txBody>
      </p:sp>
      <p:pic>
        <p:nvPicPr>
          <p:cNvPr id="2050" name="Picture 2" descr="C:\Users\FeiFei\Documents\Fetion\temp\0658bb4d43b47be454426b996ececc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4" y="892985"/>
            <a:ext cx="8891334" cy="536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845448" y="2301026"/>
            <a:ext cx="9281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845448" y="2733074"/>
            <a:ext cx="15431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45448" y="3093114"/>
            <a:ext cx="9281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49" name="矩形 2048"/>
          <p:cNvSpPr/>
          <p:nvPr/>
        </p:nvSpPr>
        <p:spPr>
          <a:xfrm>
            <a:off x="0" y="1220906"/>
            <a:ext cx="13095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4075" y="1588418"/>
            <a:ext cx="115294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 animBg="1"/>
      <p:bldP spid="3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306</Words>
  <Application>Microsoft Office PowerPoint</Application>
  <PresentationFormat>全屏显示(4:3)</PresentationFormat>
  <Paragraphs>129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Multiple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system </dc:title>
  <dc:creator>FeiFei</dc:creator>
  <cp:lastModifiedBy>FeiFei</cp:lastModifiedBy>
  <cp:revision>33</cp:revision>
  <dcterms:created xsi:type="dcterms:W3CDTF">2012-11-08T13:51:35Z</dcterms:created>
  <dcterms:modified xsi:type="dcterms:W3CDTF">2012-11-09T08:07:50Z</dcterms:modified>
</cp:coreProperties>
</file>