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0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XPath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used to navigate </a:t>
            </a:r>
            <a:r>
              <a:rPr lang="en-US" altLang="zh-CN" dirty="0" err="1" smtClean="0"/>
              <a:t>througbutesh</a:t>
            </a:r>
            <a:r>
              <a:rPr lang="en-US" altLang="zh-CN" dirty="0" smtClean="0"/>
              <a:t> elements and attributes in an XML document</a:t>
            </a:r>
          </a:p>
          <a:p>
            <a:r>
              <a:rPr lang="en-US" altLang="zh-CN" dirty="0" smtClean="0"/>
              <a:t>Major element  W3C’s XSLT standard – and </a:t>
            </a:r>
            <a:r>
              <a:rPr lang="en-US" altLang="zh-CN" dirty="0" err="1" smtClean="0"/>
              <a:t>Xquery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Xpointer</a:t>
            </a:r>
            <a:r>
              <a:rPr lang="en-US" altLang="zh-CN" dirty="0" smtClean="0"/>
              <a:t> are both built on </a:t>
            </a:r>
            <a:r>
              <a:rPr lang="en-US" altLang="zh-CN" dirty="0" err="1" smtClean="0"/>
              <a:t>Xpath</a:t>
            </a:r>
            <a:r>
              <a:rPr lang="en-US" altLang="zh-CN" dirty="0" smtClean="0"/>
              <a:t> expressions.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90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en-US" altLang="zh-CN" dirty="0" smtClean="0"/>
              <a:t> Nodes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Element</a:t>
            </a:r>
          </a:p>
          <a:p>
            <a:r>
              <a:rPr lang="en-US" altLang="zh-CN" dirty="0" smtClean="0"/>
              <a:t>Attribute</a:t>
            </a:r>
          </a:p>
          <a:p>
            <a:r>
              <a:rPr lang="en-US" altLang="zh-CN" dirty="0" smtClean="0"/>
              <a:t>Text</a:t>
            </a:r>
          </a:p>
          <a:p>
            <a:r>
              <a:rPr lang="en-US" altLang="zh-CN" dirty="0" smtClean="0"/>
              <a:t>Namespace</a:t>
            </a:r>
          </a:p>
          <a:p>
            <a:r>
              <a:rPr lang="en-US" altLang="zh-CN" dirty="0" smtClean="0"/>
              <a:t>Processing-instruction</a:t>
            </a:r>
          </a:p>
          <a:p>
            <a:r>
              <a:rPr lang="en-US" altLang="zh-CN" dirty="0" smtClean="0"/>
              <a:t>Comment</a:t>
            </a:r>
          </a:p>
          <a:p>
            <a:r>
              <a:rPr lang="en-US" altLang="zh-CN" dirty="0" smtClean="0"/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280690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65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en-US" altLang="zh-CN" dirty="0" smtClean="0"/>
              <a:t> Syntax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Selecting Nodes</a:t>
            </a:r>
          </a:p>
          <a:p>
            <a:r>
              <a:rPr lang="en-US" altLang="zh-CN" dirty="0" smtClean="0"/>
              <a:t>Predicates</a:t>
            </a:r>
          </a:p>
          <a:p>
            <a:r>
              <a:rPr lang="en-US" altLang="zh-CN" dirty="0" smtClean="0"/>
              <a:t>Selecting Unknown Nodes</a:t>
            </a:r>
          </a:p>
          <a:p>
            <a:r>
              <a:rPr lang="en-US" altLang="zh-CN" dirty="0" smtClean="0"/>
              <a:t>Selecting Several Paths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5302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XPath</a:t>
            </a:r>
            <a:r>
              <a:rPr lang="en-US" altLang="zh-CN" dirty="0"/>
              <a:t> </a:t>
            </a:r>
            <a:r>
              <a:rPr lang="en-US" altLang="zh-CN" dirty="0" smtClean="0"/>
              <a:t>Axes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Child</a:t>
            </a:r>
          </a:p>
          <a:p>
            <a:r>
              <a:rPr lang="en-US" altLang="zh-CN" dirty="0" err="1" smtClean="0"/>
              <a:t>Descedent</a:t>
            </a:r>
            <a:endParaRPr lang="en-US" altLang="zh-CN" dirty="0" smtClean="0"/>
          </a:p>
          <a:p>
            <a:r>
              <a:rPr lang="en-US" altLang="zh-CN" dirty="0" smtClean="0"/>
              <a:t>Parent</a:t>
            </a:r>
          </a:p>
          <a:p>
            <a:r>
              <a:rPr lang="en-US" altLang="zh-CN" dirty="0"/>
              <a:t>Ancestor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416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Xpath</a:t>
            </a:r>
            <a:r>
              <a:rPr lang="en-US" altLang="zh-CN" dirty="0" smtClean="0"/>
              <a:t> Operators &amp;Functions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Operators</a:t>
            </a:r>
          </a:p>
          <a:p>
            <a:pPr lvl="1"/>
            <a:r>
              <a:rPr lang="en-US" altLang="zh-CN" dirty="0"/>
              <a:t>+, -, *, div, mod, &gt;, &lt;, and, or, </a:t>
            </a:r>
            <a:r>
              <a:rPr lang="en-US" altLang="zh-CN" dirty="0" smtClean="0"/>
              <a:t>|</a:t>
            </a:r>
          </a:p>
          <a:p>
            <a:r>
              <a:rPr lang="en-US" altLang="zh-CN" dirty="0" smtClean="0"/>
              <a:t>Functions</a:t>
            </a:r>
          </a:p>
          <a:p>
            <a:pPr lvl="1"/>
            <a:r>
              <a:rPr lang="en-US" altLang="zh-CN" dirty="0" smtClean="0"/>
              <a:t>node()</a:t>
            </a:r>
          </a:p>
          <a:p>
            <a:pPr lvl="1"/>
            <a:r>
              <a:rPr lang="en-US" altLang="zh-CN" dirty="0"/>
              <a:t>p</a:t>
            </a:r>
            <a:r>
              <a:rPr lang="en-US" altLang="zh-CN" dirty="0" smtClean="0"/>
              <a:t>osition()</a:t>
            </a:r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ount()</a:t>
            </a:r>
          </a:p>
          <a:p>
            <a:pPr lvl="1"/>
            <a:r>
              <a:rPr lang="en-US" altLang="zh-CN" dirty="0"/>
              <a:t>l</a:t>
            </a:r>
            <a:r>
              <a:rPr lang="en-US" altLang="zh-CN" dirty="0" smtClean="0"/>
              <a:t>ast()</a:t>
            </a:r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3034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XQuery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language for querying XML data</a:t>
            </a:r>
          </a:p>
          <a:p>
            <a:r>
              <a:rPr lang="en-US" altLang="zh-CN" dirty="0" err="1" smtClean="0"/>
              <a:t>Xquery</a:t>
            </a:r>
            <a:r>
              <a:rPr lang="en-US" altLang="zh-CN" dirty="0" smtClean="0"/>
              <a:t> for </a:t>
            </a:r>
            <a:r>
              <a:rPr lang="en-US" altLang="zh-CN" dirty="0"/>
              <a:t>XML is like SQL for </a:t>
            </a:r>
            <a:r>
              <a:rPr lang="en-US" altLang="zh-CN" dirty="0" smtClean="0"/>
              <a:t>databases</a:t>
            </a:r>
          </a:p>
          <a:p>
            <a:r>
              <a:rPr lang="en-US" altLang="zh-CN" dirty="0"/>
              <a:t>How to Select </a:t>
            </a:r>
            <a:r>
              <a:rPr lang="en-US" altLang="zh-CN" dirty="0" smtClean="0"/>
              <a:t>Nodes?</a:t>
            </a:r>
          </a:p>
          <a:p>
            <a:pPr lvl="1"/>
            <a:r>
              <a:rPr lang="en-US" altLang="zh-CN" dirty="0" smtClean="0"/>
              <a:t>doc()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9564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Xquery:FLOWR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$x in doc("books.xml")/bookstore/book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where $x/price&gt;30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order by $x/title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return $x/title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7415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924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116</Words>
  <Application>Microsoft Office PowerPoint</Application>
  <PresentationFormat>全屏显示(4:3)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XPath</vt:lpstr>
      <vt:lpstr>XPath Nodes</vt:lpstr>
      <vt:lpstr>PowerPoint 演示文稿</vt:lpstr>
      <vt:lpstr>Xpath Syntax</vt:lpstr>
      <vt:lpstr>XPath Axes</vt:lpstr>
      <vt:lpstr>Xpath Operators &amp;Functions</vt:lpstr>
      <vt:lpstr>XQuery</vt:lpstr>
      <vt:lpstr>Xquery:FLOWR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sjk</dc:creator>
  <cp:lastModifiedBy>sjk</cp:lastModifiedBy>
  <cp:revision>6</cp:revision>
  <dcterms:created xsi:type="dcterms:W3CDTF">2012-11-08T13:36:25Z</dcterms:created>
  <dcterms:modified xsi:type="dcterms:W3CDTF">2012-11-08T15:49:28Z</dcterms:modified>
</cp:coreProperties>
</file>