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6" r:id="rId4"/>
    <p:sldId id="287" r:id="rId5"/>
    <p:sldId id="308" r:id="rId6"/>
    <p:sldId id="303" r:id="rId7"/>
    <p:sldId id="289" r:id="rId8"/>
    <p:sldId id="299" r:id="rId9"/>
    <p:sldId id="310" r:id="rId10"/>
    <p:sldId id="309" r:id="rId11"/>
    <p:sldId id="31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8" autoAdjust="0"/>
  </p:normalViewPr>
  <p:slideViewPr>
    <p:cSldViewPr snapToObjects="1">
      <p:cViewPr>
        <p:scale>
          <a:sx n="70" d="100"/>
          <a:sy n="70" d="100"/>
        </p:scale>
        <p:origin x="-1386" y="-72"/>
      </p:cViewPr>
      <p:guideLst>
        <p:guide orient="horz" pos="2291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45DCB5-ED99-4479-A58C-7F4F117D5DE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9379172-01AB-4307-8AEC-46363422C803}">
      <dgm:prSet phldrT="[文本]" phldr="1"/>
      <dgm:spPr/>
      <dgm:t>
        <a:bodyPr/>
        <a:lstStyle/>
        <a:p>
          <a:endParaRPr lang="zh-CN" altLang="en-US" dirty="0"/>
        </a:p>
      </dgm:t>
    </dgm:pt>
    <dgm:pt modelId="{B25F03B7-1B6D-475C-8C8F-40CCC5B000E6}" type="parTrans" cxnId="{8B86447E-C80D-4BF0-9B2B-91EC2D63C727}">
      <dgm:prSet/>
      <dgm:spPr/>
      <dgm:t>
        <a:bodyPr/>
        <a:lstStyle/>
        <a:p>
          <a:endParaRPr lang="zh-CN" altLang="en-US"/>
        </a:p>
      </dgm:t>
    </dgm:pt>
    <dgm:pt modelId="{5EE554B6-35FA-409B-A98F-482DE2FF576C}" type="sibTrans" cxnId="{8B86447E-C80D-4BF0-9B2B-91EC2D63C727}">
      <dgm:prSet/>
      <dgm:spPr/>
      <dgm:t>
        <a:bodyPr/>
        <a:lstStyle/>
        <a:p>
          <a:endParaRPr lang="zh-CN" altLang="en-US"/>
        </a:p>
      </dgm:t>
    </dgm:pt>
    <dgm:pt modelId="{4360F44E-C791-46D5-B961-DFBCC0A1A863}">
      <dgm:prSet phldrT="[文本]"/>
      <dgm:spPr/>
      <dgm:t>
        <a:bodyPr/>
        <a:lstStyle/>
        <a:p>
          <a:endParaRPr lang="zh-CN" altLang="en-US" dirty="0"/>
        </a:p>
      </dgm:t>
    </dgm:pt>
    <dgm:pt modelId="{1DBA31F2-6217-47C4-81A3-EC98D8689868}" type="parTrans" cxnId="{34CCCB9A-7EBC-4434-8968-146C5702CF88}">
      <dgm:prSet/>
      <dgm:spPr/>
      <dgm:t>
        <a:bodyPr/>
        <a:lstStyle/>
        <a:p>
          <a:endParaRPr lang="zh-CN" altLang="en-US"/>
        </a:p>
      </dgm:t>
    </dgm:pt>
    <dgm:pt modelId="{76F3BC26-2735-444D-B965-635FA6707AFA}" type="sibTrans" cxnId="{34CCCB9A-7EBC-4434-8968-146C5702CF88}">
      <dgm:prSet/>
      <dgm:spPr/>
      <dgm:t>
        <a:bodyPr/>
        <a:lstStyle/>
        <a:p>
          <a:endParaRPr lang="zh-CN" altLang="en-US"/>
        </a:p>
      </dgm:t>
    </dgm:pt>
    <dgm:pt modelId="{E59728D5-2267-4445-A7C5-8FE16E6DF869}">
      <dgm:prSet phldrT="[文本]" phldr="1"/>
      <dgm:spPr/>
      <dgm:t>
        <a:bodyPr/>
        <a:lstStyle/>
        <a:p>
          <a:endParaRPr lang="zh-CN" altLang="en-US"/>
        </a:p>
      </dgm:t>
    </dgm:pt>
    <dgm:pt modelId="{8DC61621-9605-4B02-95AF-FC9D5BF0F6BD}" type="parTrans" cxnId="{EC607ED6-7F78-426D-A28A-1EDCA53CBE2E}">
      <dgm:prSet/>
      <dgm:spPr/>
      <dgm:t>
        <a:bodyPr/>
        <a:lstStyle/>
        <a:p>
          <a:endParaRPr lang="zh-CN" altLang="en-US"/>
        </a:p>
      </dgm:t>
    </dgm:pt>
    <dgm:pt modelId="{D38A8347-BB84-495C-A4A1-E165AAA566F8}" type="sibTrans" cxnId="{EC607ED6-7F78-426D-A28A-1EDCA53CBE2E}">
      <dgm:prSet/>
      <dgm:spPr/>
      <dgm:t>
        <a:bodyPr/>
        <a:lstStyle/>
        <a:p>
          <a:endParaRPr lang="zh-CN" altLang="en-US"/>
        </a:p>
      </dgm:t>
    </dgm:pt>
    <dgm:pt modelId="{0F748650-B4F0-4367-B99D-415B48E0EDFB}">
      <dgm:prSet phldrT="[文本]" phldr="1"/>
      <dgm:spPr/>
      <dgm:t>
        <a:bodyPr/>
        <a:lstStyle/>
        <a:p>
          <a:endParaRPr lang="zh-CN" altLang="en-US" dirty="0"/>
        </a:p>
      </dgm:t>
    </dgm:pt>
    <dgm:pt modelId="{F7BCB4EA-1852-44FD-8072-E493E084847C}" type="parTrans" cxnId="{A71C1181-19F2-4387-AE74-CADC1537773E}">
      <dgm:prSet/>
      <dgm:spPr/>
      <dgm:t>
        <a:bodyPr/>
        <a:lstStyle/>
        <a:p>
          <a:endParaRPr lang="zh-CN" altLang="en-US"/>
        </a:p>
      </dgm:t>
    </dgm:pt>
    <dgm:pt modelId="{8397BE00-9DE1-41F6-B0F1-F921228B2BD5}" type="sibTrans" cxnId="{A71C1181-19F2-4387-AE74-CADC1537773E}">
      <dgm:prSet/>
      <dgm:spPr/>
      <dgm:t>
        <a:bodyPr/>
        <a:lstStyle/>
        <a:p>
          <a:endParaRPr lang="zh-CN" altLang="en-US"/>
        </a:p>
      </dgm:t>
    </dgm:pt>
    <dgm:pt modelId="{ED8DE6AF-9F45-48B4-A95D-25F3B49A28A9}">
      <dgm:prSet phldrT="[文本]" phldr="1"/>
      <dgm:spPr/>
      <dgm:t>
        <a:bodyPr/>
        <a:lstStyle/>
        <a:p>
          <a:endParaRPr lang="zh-CN" altLang="en-US" dirty="0"/>
        </a:p>
      </dgm:t>
    </dgm:pt>
    <dgm:pt modelId="{2AB83082-FE8A-4D5D-9D93-0B0D391A34DA}" type="parTrans" cxnId="{ECC90AE2-15D1-43DB-9E96-FCE841DD9B8A}">
      <dgm:prSet/>
      <dgm:spPr/>
      <dgm:t>
        <a:bodyPr/>
        <a:lstStyle/>
        <a:p>
          <a:endParaRPr lang="zh-CN" altLang="en-US"/>
        </a:p>
      </dgm:t>
    </dgm:pt>
    <dgm:pt modelId="{E3E2D14C-682D-4787-9871-35D5DC3F24BE}" type="sibTrans" cxnId="{ECC90AE2-15D1-43DB-9E96-FCE841DD9B8A}">
      <dgm:prSet/>
      <dgm:spPr/>
      <dgm:t>
        <a:bodyPr/>
        <a:lstStyle/>
        <a:p>
          <a:endParaRPr lang="zh-CN" altLang="en-US"/>
        </a:p>
      </dgm:t>
    </dgm:pt>
    <dgm:pt modelId="{B64E24B4-ADC3-436D-B870-A376690FC70C}" type="pres">
      <dgm:prSet presAssocID="{2745DCB5-ED99-4479-A58C-7F4F117D5DE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723A1F0-1024-4173-8C6D-DD49736291D6}" type="pres">
      <dgm:prSet presAssocID="{69379172-01AB-4307-8AEC-46363422C803}" presName="composite" presStyleCnt="0"/>
      <dgm:spPr/>
    </dgm:pt>
    <dgm:pt modelId="{30287624-2FAA-48BE-ACF8-FC1342A393DD}" type="pres">
      <dgm:prSet presAssocID="{69379172-01AB-4307-8AEC-46363422C80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F7CBAE-A702-4502-B6E0-21E50FDAC8DE}" type="pres">
      <dgm:prSet presAssocID="{69379172-01AB-4307-8AEC-46363422C80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4BF27AC-90AF-460E-BFFF-9FE5A0725FB9}" type="pres">
      <dgm:prSet presAssocID="{69379172-01AB-4307-8AEC-46363422C803}" presName="BalanceSpacing" presStyleCnt="0"/>
      <dgm:spPr/>
    </dgm:pt>
    <dgm:pt modelId="{AC711A10-CCFD-4D0D-A6D3-D534C77C6058}" type="pres">
      <dgm:prSet presAssocID="{69379172-01AB-4307-8AEC-46363422C803}" presName="BalanceSpacing1" presStyleCnt="0"/>
      <dgm:spPr/>
    </dgm:pt>
    <dgm:pt modelId="{3321F95F-7B98-4891-A5D5-97BF4A3C88EC}" type="pres">
      <dgm:prSet presAssocID="{5EE554B6-35FA-409B-A98F-482DE2FF576C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79281423-A964-44BB-AE3B-1E5EFDB04AB5}" type="pres">
      <dgm:prSet presAssocID="{5EE554B6-35FA-409B-A98F-482DE2FF576C}" presName="spaceBetweenRectangles" presStyleCnt="0"/>
      <dgm:spPr/>
    </dgm:pt>
    <dgm:pt modelId="{00E013E4-6CD3-41EF-998F-CC0781060679}" type="pres">
      <dgm:prSet presAssocID="{4360F44E-C791-46D5-B961-DFBCC0A1A863}" presName="composite" presStyleCnt="0"/>
      <dgm:spPr/>
    </dgm:pt>
    <dgm:pt modelId="{0EE943B3-0107-46D3-B5B7-0B0B7AEAB346}" type="pres">
      <dgm:prSet presAssocID="{4360F44E-C791-46D5-B961-DFBCC0A1A86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587E2-D5BE-4C73-A49A-AF03F02FB9F9}" type="pres">
      <dgm:prSet presAssocID="{4360F44E-C791-46D5-B961-DFBCC0A1A86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F9B810-3169-4B27-83AB-556D79D5A6D4}" type="pres">
      <dgm:prSet presAssocID="{4360F44E-C791-46D5-B961-DFBCC0A1A863}" presName="BalanceSpacing" presStyleCnt="0"/>
      <dgm:spPr/>
    </dgm:pt>
    <dgm:pt modelId="{139355D9-9570-4835-8C4E-FD3D4D7DF5A2}" type="pres">
      <dgm:prSet presAssocID="{4360F44E-C791-46D5-B961-DFBCC0A1A863}" presName="BalanceSpacing1" presStyleCnt="0"/>
      <dgm:spPr/>
    </dgm:pt>
    <dgm:pt modelId="{122D1695-BEDD-417B-83DC-E66BA0A5A836}" type="pres">
      <dgm:prSet presAssocID="{76F3BC26-2735-444D-B965-635FA6707AFA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95AAB04C-ACA7-4C2E-ADA5-55123A4D5A43}" type="pres">
      <dgm:prSet presAssocID="{76F3BC26-2735-444D-B965-635FA6707AFA}" presName="spaceBetweenRectangles" presStyleCnt="0"/>
      <dgm:spPr/>
    </dgm:pt>
    <dgm:pt modelId="{0564070D-E4EB-4A4A-BDAE-58BEFD144A57}" type="pres">
      <dgm:prSet presAssocID="{0F748650-B4F0-4367-B99D-415B48E0EDFB}" presName="composite" presStyleCnt="0"/>
      <dgm:spPr/>
    </dgm:pt>
    <dgm:pt modelId="{CBA00BAD-C771-47FC-A5D9-96AFF18F6BFC}" type="pres">
      <dgm:prSet presAssocID="{0F748650-B4F0-4367-B99D-415B48E0EDF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7C789-B877-492D-9099-B81550D1BC31}" type="pres">
      <dgm:prSet presAssocID="{0F748650-B4F0-4367-B99D-415B48E0EDF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30A000-DAF8-441C-AD2B-BB8FF4B6FF73}" type="pres">
      <dgm:prSet presAssocID="{0F748650-B4F0-4367-B99D-415B48E0EDFB}" presName="BalanceSpacing" presStyleCnt="0"/>
      <dgm:spPr/>
    </dgm:pt>
    <dgm:pt modelId="{C134F96F-946D-4ECE-B802-08BC2BF0D050}" type="pres">
      <dgm:prSet presAssocID="{0F748650-B4F0-4367-B99D-415B48E0EDFB}" presName="BalanceSpacing1" presStyleCnt="0"/>
      <dgm:spPr/>
    </dgm:pt>
    <dgm:pt modelId="{CF4133DF-C698-4068-AD74-D9A3CCA64DDB}" type="pres">
      <dgm:prSet presAssocID="{8397BE00-9DE1-41F6-B0F1-F921228B2BD5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71DBD316-8F4A-4C98-B6E3-E60D7FB5DF45}" type="presOf" srcId="{0F748650-B4F0-4367-B99D-415B48E0EDFB}" destId="{CBA00BAD-C771-47FC-A5D9-96AFF18F6BFC}" srcOrd="0" destOrd="0" presId="urn:microsoft.com/office/officeart/2008/layout/AlternatingHexagons"/>
    <dgm:cxn modelId="{CFB2B6C2-2039-44D5-AA64-3860EB73F507}" type="presOf" srcId="{ED8DE6AF-9F45-48B4-A95D-25F3B49A28A9}" destId="{0477C789-B877-492D-9099-B81550D1BC31}" srcOrd="0" destOrd="0" presId="urn:microsoft.com/office/officeart/2008/layout/AlternatingHexagons"/>
    <dgm:cxn modelId="{EC607ED6-7F78-426D-A28A-1EDCA53CBE2E}" srcId="{4360F44E-C791-46D5-B961-DFBCC0A1A863}" destId="{E59728D5-2267-4445-A7C5-8FE16E6DF869}" srcOrd="0" destOrd="0" parTransId="{8DC61621-9605-4B02-95AF-FC9D5BF0F6BD}" sibTransId="{D38A8347-BB84-495C-A4A1-E165AAA566F8}"/>
    <dgm:cxn modelId="{C817028F-9BEE-467B-B942-B866ACD4DCCA}" type="presOf" srcId="{69379172-01AB-4307-8AEC-46363422C803}" destId="{30287624-2FAA-48BE-ACF8-FC1342A393DD}" srcOrd="0" destOrd="0" presId="urn:microsoft.com/office/officeart/2008/layout/AlternatingHexagons"/>
    <dgm:cxn modelId="{4F09B00A-EC17-40E1-9192-E7A74768D110}" type="presOf" srcId="{E59728D5-2267-4445-A7C5-8FE16E6DF869}" destId="{281587E2-D5BE-4C73-A49A-AF03F02FB9F9}" srcOrd="0" destOrd="0" presId="urn:microsoft.com/office/officeart/2008/layout/AlternatingHexagons"/>
    <dgm:cxn modelId="{53A6F114-06BD-4319-8465-4FACC462CCFF}" type="presOf" srcId="{5EE554B6-35FA-409B-A98F-482DE2FF576C}" destId="{3321F95F-7B98-4891-A5D5-97BF4A3C88EC}" srcOrd="0" destOrd="0" presId="urn:microsoft.com/office/officeart/2008/layout/AlternatingHexagons"/>
    <dgm:cxn modelId="{D6F792D4-2270-40A1-9464-4BD3C115C718}" type="presOf" srcId="{76F3BC26-2735-444D-B965-635FA6707AFA}" destId="{122D1695-BEDD-417B-83DC-E66BA0A5A836}" srcOrd="0" destOrd="0" presId="urn:microsoft.com/office/officeart/2008/layout/AlternatingHexagons"/>
    <dgm:cxn modelId="{F36FDF45-058E-483C-941D-50D37ABDCA94}" type="presOf" srcId="{8397BE00-9DE1-41F6-B0F1-F921228B2BD5}" destId="{CF4133DF-C698-4068-AD74-D9A3CCA64DDB}" srcOrd="0" destOrd="0" presId="urn:microsoft.com/office/officeart/2008/layout/AlternatingHexagons"/>
    <dgm:cxn modelId="{8B86447E-C80D-4BF0-9B2B-91EC2D63C727}" srcId="{2745DCB5-ED99-4479-A58C-7F4F117D5DEF}" destId="{69379172-01AB-4307-8AEC-46363422C803}" srcOrd="0" destOrd="0" parTransId="{B25F03B7-1B6D-475C-8C8F-40CCC5B000E6}" sibTransId="{5EE554B6-35FA-409B-A98F-482DE2FF576C}"/>
    <dgm:cxn modelId="{34CCCB9A-7EBC-4434-8968-146C5702CF88}" srcId="{2745DCB5-ED99-4479-A58C-7F4F117D5DEF}" destId="{4360F44E-C791-46D5-B961-DFBCC0A1A863}" srcOrd="1" destOrd="0" parTransId="{1DBA31F2-6217-47C4-81A3-EC98D8689868}" sibTransId="{76F3BC26-2735-444D-B965-635FA6707AFA}"/>
    <dgm:cxn modelId="{ECC90AE2-15D1-43DB-9E96-FCE841DD9B8A}" srcId="{0F748650-B4F0-4367-B99D-415B48E0EDFB}" destId="{ED8DE6AF-9F45-48B4-A95D-25F3B49A28A9}" srcOrd="0" destOrd="0" parTransId="{2AB83082-FE8A-4D5D-9D93-0B0D391A34DA}" sibTransId="{E3E2D14C-682D-4787-9871-35D5DC3F24BE}"/>
    <dgm:cxn modelId="{9DB4D42C-CBFD-4820-B12E-D66BFA0FA358}" type="presOf" srcId="{4360F44E-C791-46D5-B961-DFBCC0A1A863}" destId="{0EE943B3-0107-46D3-B5B7-0B0B7AEAB346}" srcOrd="0" destOrd="0" presId="urn:microsoft.com/office/officeart/2008/layout/AlternatingHexagons"/>
    <dgm:cxn modelId="{A71C1181-19F2-4387-AE74-CADC1537773E}" srcId="{2745DCB5-ED99-4479-A58C-7F4F117D5DEF}" destId="{0F748650-B4F0-4367-B99D-415B48E0EDFB}" srcOrd="2" destOrd="0" parTransId="{F7BCB4EA-1852-44FD-8072-E493E084847C}" sibTransId="{8397BE00-9DE1-41F6-B0F1-F921228B2BD5}"/>
    <dgm:cxn modelId="{DF53A7E7-2250-4D26-A571-9A9A79BC9D60}" type="presOf" srcId="{2745DCB5-ED99-4479-A58C-7F4F117D5DEF}" destId="{B64E24B4-ADC3-436D-B870-A376690FC70C}" srcOrd="0" destOrd="0" presId="urn:microsoft.com/office/officeart/2008/layout/AlternatingHexagons"/>
    <dgm:cxn modelId="{7BD7069C-1C36-4BE1-BA22-4A8F902B6B0A}" type="presParOf" srcId="{B64E24B4-ADC3-436D-B870-A376690FC70C}" destId="{A723A1F0-1024-4173-8C6D-DD49736291D6}" srcOrd="0" destOrd="0" presId="urn:microsoft.com/office/officeart/2008/layout/AlternatingHexagons"/>
    <dgm:cxn modelId="{BD1FAD06-A5F5-4C7D-A14C-BF82BCB82264}" type="presParOf" srcId="{A723A1F0-1024-4173-8C6D-DD49736291D6}" destId="{30287624-2FAA-48BE-ACF8-FC1342A393DD}" srcOrd="0" destOrd="0" presId="urn:microsoft.com/office/officeart/2008/layout/AlternatingHexagons"/>
    <dgm:cxn modelId="{A03B3FB2-8A3E-4250-B3FE-5B3CE5027644}" type="presParOf" srcId="{A723A1F0-1024-4173-8C6D-DD49736291D6}" destId="{00F7CBAE-A702-4502-B6E0-21E50FDAC8DE}" srcOrd="1" destOrd="0" presId="urn:microsoft.com/office/officeart/2008/layout/AlternatingHexagons"/>
    <dgm:cxn modelId="{0DB94670-D344-42D3-855B-DBB8287676E7}" type="presParOf" srcId="{A723A1F0-1024-4173-8C6D-DD49736291D6}" destId="{04BF27AC-90AF-460E-BFFF-9FE5A0725FB9}" srcOrd="2" destOrd="0" presId="urn:microsoft.com/office/officeart/2008/layout/AlternatingHexagons"/>
    <dgm:cxn modelId="{2B053F07-15F2-4C14-BF7A-26A44C8CFB49}" type="presParOf" srcId="{A723A1F0-1024-4173-8C6D-DD49736291D6}" destId="{AC711A10-CCFD-4D0D-A6D3-D534C77C6058}" srcOrd="3" destOrd="0" presId="urn:microsoft.com/office/officeart/2008/layout/AlternatingHexagons"/>
    <dgm:cxn modelId="{59F04730-4A1A-47EE-9318-D6552A4E8E38}" type="presParOf" srcId="{A723A1F0-1024-4173-8C6D-DD49736291D6}" destId="{3321F95F-7B98-4891-A5D5-97BF4A3C88EC}" srcOrd="4" destOrd="0" presId="urn:microsoft.com/office/officeart/2008/layout/AlternatingHexagons"/>
    <dgm:cxn modelId="{C75A325D-523A-4977-ADD4-399F3FC0459E}" type="presParOf" srcId="{B64E24B4-ADC3-436D-B870-A376690FC70C}" destId="{79281423-A964-44BB-AE3B-1E5EFDB04AB5}" srcOrd="1" destOrd="0" presId="urn:microsoft.com/office/officeart/2008/layout/AlternatingHexagons"/>
    <dgm:cxn modelId="{79795382-A1AD-485D-9337-287F828407B6}" type="presParOf" srcId="{B64E24B4-ADC3-436D-B870-A376690FC70C}" destId="{00E013E4-6CD3-41EF-998F-CC0781060679}" srcOrd="2" destOrd="0" presId="urn:microsoft.com/office/officeart/2008/layout/AlternatingHexagons"/>
    <dgm:cxn modelId="{2554666E-7A4B-43C8-8513-63AC805C8AC8}" type="presParOf" srcId="{00E013E4-6CD3-41EF-998F-CC0781060679}" destId="{0EE943B3-0107-46D3-B5B7-0B0B7AEAB346}" srcOrd="0" destOrd="0" presId="urn:microsoft.com/office/officeart/2008/layout/AlternatingHexagons"/>
    <dgm:cxn modelId="{F0DBAAE2-9D74-4C70-B9BD-EA53CC5F2EEE}" type="presParOf" srcId="{00E013E4-6CD3-41EF-998F-CC0781060679}" destId="{281587E2-D5BE-4C73-A49A-AF03F02FB9F9}" srcOrd="1" destOrd="0" presId="urn:microsoft.com/office/officeart/2008/layout/AlternatingHexagons"/>
    <dgm:cxn modelId="{58EE2E22-AE04-41F9-9C45-AE575FA4A3AF}" type="presParOf" srcId="{00E013E4-6CD3-41EF-998F-CC0781060679}" destId="{33F9B810-3169-4B27-83AB-556D79D5A6D4}" srcOrd="2" destOrd="0" presId="urn:microsoft.com/office/officeart/2008/layout/AlternatingHexagons"/>
    <dgm:cxn modelId="{0B85CB4D-29B7-4861-8ABC-DBE9CD350775}" type="presParOf" srcId="{00E013E4-6CD3-41EF-998F-CC0781060679}" destId="{139355D9-9570-4835-8C4E-FD3D4D7DF5A2}" srcOrd="3" destOrd="0" presId="urn:microsoft.com/office/officeart/2008/layout/AlternatingHexagons"/>
    <dgm:cxn modelId="{40AFE245-F2DD-4E5C-8727-232B29204835}" type="presParOf" srcId="{00E013E4-6CD3-41EF-998F-CC0781060679}" destId="{122D1695-BEDD-417B-83DC-E66BA0A5A836}" srcOrd="4" destOrd="0" presId="urn:microsoft.com/office/officeart/2008/layout/AlternatingHexagons"/>
    <dgm:cxn modelId="{C6FC6CD9-8BCA-4A83-A086-9C0527DF9889}" type="presParOf" srcId="{B64E24B4-ADC3-436D-B870-A376690FC70C}" destId="{95AAB04C-ACA7-4C2E-ADA5-55123A4D5A43}" srcOrd="3" destOrd="0" presId="urn:microsoft.com/office/officeart/2008/layout/AlternatingHexagons"/>
    <dgm:cxn modelId="{A3D16E15-DCBF-4886-99D8-52068EEA97C3}" type="presParOf" srcId="{B64E24B4-ADC3-436D-B870-A376690FC70C}" destId="{0564070D-E4EB-4A4A-BDAE-58BEFD144A57}" srcOrd="4" destOrd="0" presId="urn:microsoft.com/office/officeart/2008/layout/AlternatingHexagons"/>
    <dgm:cxn modelId="{69162428-E912-4217-84A0-BFF365028EEC}" type="presParOf" srcId="{0564070D-E4EB-4A4A-BDAE-58BEFD144A57}" destId="{CBA00BAD-C771-47FC-A5D9-96AFF18F6BFC}" srcOrd="0" destOrd="0" presId="urn:microsoft.com/office/officeart/2008/layout/AlternatingHexagons"/>
    <dgm:cxn modelId="{18E77D36-6D1E-41ED-B676-F617AB152180}" type="presParOf" srcId="{0564070D-E4EB-4A4A-BDAE-58BEFD144A57}" destId="{0477C789-B877-492D-9099-B81550D1BC31}" srcOrd="1" destOrd="0" presId="urn:microsoft.com/office/officeart/2008/layout/AlternatingHexagons"/>
    <dgm:cxn modelId="{F074CBAD-7378-4D3F-B4B9-3B27A4D92434}" type="presParOf" srcId="{0564070D-E4EB-4A4A-BDAE-58BEFD144A57}" destId="{2E30A000-DAF8-441C-AD2B-BB8FF4B6FF73}" srcOrd="2" destOrd="0" presId="urn:microsoft.com/office/officeart/2008/layout/AlternatingHexagons"/>
    <dgm:cxn modelId="{B09864C5-8D42-40C2-B1F1-6CCF91F0FDB5}" type="presParOf" srcId="{0564070D-E4EB-4A4A-BDAE-58BEFD144A57}" destId="{C134F96F-946D-4ECE-B802-08BC2BF0D050}" srcOrd="3" destOrd="0" presId="urn:microsoft.com/office/officeart/2008/layout/AlternatingHexagons"/>
    <dgm:cxn modelId="{431C53E4-CC3D-48CE-9ECA-F8375577995C}" type="presParOf" srcId="{0564070D-E4EB-4A4A-BDAE-58BEFD144A57}" destId="{CF4133DF-C698-4068-AD74-D9A3CCA64DD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E17D1-F76E-418B-B52B-1686814E75AE}" type="doc">
      <dgm:prSet loTypeId="urn:microsoft.com/office/officeart/2011/layout/RadialPictureList" loCatId="picture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DD8BFD04-F3BC-47E6-AFEA-15476090EB43}">
      <dgm:prSet phldrT="[文本]"/>
      <dgm:spPr>
        <a:solidFill>
          <a:srgbClr val="FF6600"/>
        </a:solidFill>
      </dgm:spPr>
      <dgm:t>
        <a:bodyPr/>
        <a:lstStyle/>
        <a:p>
          <a:r>
            <a:rPr lang="en-US" u="none" dirty="0" smtClean="0"/>
            <a:t>Federal search</a:t>
          </a:r>
          <a:endParaRPr lang="zh-CN" altLang="en-US" u="none" dirty="0"/>
        </a:p>
      </dgm:t>
    </dgm:pt>
    <dgm:pt modelId="{88240143-34BD-48DD-B06F-0E6ECB5A3C4F}" type="parTrans" cxnId="{6BE20AD1-6624-4FA3-866A-62191D15DCF1}">
      <dgm:prSet/>
      <dgm:spPr/>
      <dgm:t>
        <a:bodyPr/>
        <a:lstStyle/>
        <a:p>
          <a:endParaRPr lang="zh-CN" altLang="en-US"/>
        </a:p>
      </dgm:t>
    </dgm:pt>
    <dgm:pt modelId="{D32EA983-C373-4509-BD98-107C1E8945EA}" type="sibTrans" cxnId="{6BE20AD1-6624-4FA3-866A-62191D15DCF1}">
      <dgm:prSet/>
      <dgm:spPr/>
      <dgm:t>
        <a:bodyPr/>
        <a:lstStyle/>
        <a:p>
          <a:endParaRPr lang="zh-CN" altLang="en-US"/>
        </a:p>
      </dgm:t>
    </dgm:pt>
    <dgm:pt modelId="{12C8F44F-C68E-4FF0-9EDA-97406DF7FD1E}">
      <dgm:prSet phldrT="[文本]"/>
      <dgm:spPr/>
      <dgm:t>
        <a:bodyPr/>
        <a:lstStyle/>
        <a:p>
          <a:r>
            <a:rPr lang="en-US" dirty="0" smtClean="0"/>
            <a:t>MEMA</a:t>
          </a:r>
          <a:endParaRPr lang="zh-CN" altLang="en-US" dirty="0"/>
        </a:p>
      </dgm:t>
    </dgm:pt>
    <dgm:pt modelId="{13F23CAF-5C7D-4BE2-9F43-119292898280}" type="parTrans" cxnId="{DCC7FD9F-B5AF-408B-92B4-78EA317D5CAF}">
      <dgm:prSet/>
      <dgm:spPr/>
      <dgm:t>
        <a:bodyPr/>
        <a:lstStyle/>
        <a:p>
          <a:endParaRPr lang="zh-CN" altLang="en-US"/>
        </a:p>
      </dgm:t>
    </dgm:pt>
    <dgm:pt modelId="{5269A331-326B-4E7F-8C37-89F16063BA7E}" type="sibTrans" cxnId="{DCC7FD9F-B5AF-408B-92B4-78EA317D5CAF}">
      <dgm:prSet/>
      <dgm:spPr/>
      <dgm:t>
        <a:bodyPr/>
        <a:lstStyle/>
        <a:p>
          <a:endParaRPr lang="zh-CN" altLang="en-US"/>
        </a:p>
      </dgm:t>
    </dgm:pt>
    <dgm:pt modelId="{1E988DB3-7C65-4BE4-97B2-23653B569CB0}">
      <dgm:prSet phldrT="[文本]"/>
      <dgm:spPr/>
      <dgm:t>
        <a:bodyPr/>
        <a:lstStyle/>
        <a:p>
          <a:r>
            <a:rPr lang="en-US" dirty="0" smtClean="0"/>
            <a:t>SNS</a:t>
          </a:r>
          <a:endParaRPr lang="zh-CN" altLang="en-US" dirty="0"/>
        </a:p>
      </dgm:t>
    </dgm:pt>
    <dgm:pt modelId="{8658EE6E-AFB9-4BAB-9F55-3E3EABC2E82E}" type="parTrans" cxnId="{27B3AF74-B940-414F-A7B2-2E7454C2E0A0}">
      <dgm:prSet/>
      <dgm:spPr/>
      <dgm:t>
        <a:bodyPr/>
        <a:lstStyle/>
        <a:p>
          <a:endParaRPr lang="zh-CN" altLang="en-US"/>
        </a:p>
      </dgm:t>
    </dgm:pt>
    <dgm:pt modelId="{8F73BDC1-B22B-4287-9714-0361D42FEFBE}" type="sibTrans" cxnId="{27B3AF74-B940-414F-A7B2-2E7454C2E0A0}">
      <dgm:prSet/>
      <dgm:spPr/>
      <dgm:t>
        <a:bodyPr/>
        <a:lstStyle/>
        <a:p>
          <a:endParaRPr lang="zh-CN" altLang="en-US"/>
        </a:p>
      </dgm:t>
    </dgm:pt>
    <dgm:pt modelId="{6D4051BC-5126-458C-A499-BC2275F84A0C}">
      <dgm:prSet phldrT="[文本]"/>
      <dgm:spPr/>
      <dgm:t>
        <a:bodyPr/>
        <a:lstStyle/>
        <a:p>
          <a:r>
            <a:rPr lang="en-US" dirty="0" smtClean="0"/>
            <a:t>WIKI</a:t>
          </a:r>
          <a:endParaRPr lang="zh-CN" altLang="en-US" dirty="0"/>
        </a:p>
      </dgm:t>
    </dgm:pt>
    <dgm:pt modelId="{95AC3EFF-BEC1-4647-9C79-67E9CE116447}" type="parTrans" cxnId="{1B0029E6-3300-4D01-A633-6BC5C3E61603}">
      <dgm:prSet/>
      <dgm:spPr/>
      <dgm:t>
        <a:bodyPr/>
        <a:lstStyle/>
        <a:p>
          <a:endParaRPr lang="zh-CN" altLang="en-US"/>
        </a:p>
      </dgm:t>
    </dgm:pt>
    <dgm:pt modelId="{D2E19D8B-F40C-4635-9544-6C553579C480}" type="sibTrans" cxnId="{1B0029E6-3300-4D01-A633-6BC5C3E61603}">
      <dgm:prSet/>
      <dgm:spPr/>
      <dgm:t>
        <a:bodyPr/>
        <a:lstStyle/>
        <a:p>
          <a:endParaRPr lang="zh-CN" altLang="en-US"/>
        </a:p>
      </dgm:t>
    </dgm:pt>
    <dgm:pt modelId="{6D1648C7-79AF-4694-AB50-4B62832F7152}">
      <dgm:prSet phldrT="[文本]"/>
      <dgm:spPr/>
      <dgm:t>
        <a:bodyPr/>
        <a:lstStyle/>
        <a:p>
          <a:r>
            <a:rPr lang="en-US" dirty="0" smtClean="0"/>
            <a:t>Q2A</a:t>
          </a:r>
          <a:endParaRPr lang="zh-CN" altLang="en-US" dirty="0"/>
        </a:p>
      </dgm:t>
    </dgm:pt>
    <dgm:pt modelId="{7A16E4A3-FB8B-44AD-9292-293917E6C3FF}" type="parTrans" cxnId="{7F119495-5BB5-4386-95C3-F13140A6C90B}">
      <dgm:prSet/>
      <dgm:spPr/>
      <dgm:t>
        <a:bodyPr/>
        <a:lstStyle/>
        <a:p>
          <a:endParaRPr lang="zh-CN" altLang="en-US"/>
        </a:p>
      </dgm:t>
    </dgm:pt>
    <dgm:pt modelId="{5B971CD0-C383-4E16-8C59-BD9EB49F8038}" type="sibTrans" cxnId="{7F119495-5BB5-4386-95C3-F13140A6C90B}">
      <dgm:prSet/>
      <dgm:spPr/>
      <dgm:t>
        <a:bodyPr/>
        <a:lstStyle/>
        <a:p>
          <a:endParaRPr lang="zh-CN" altLang="en-US"/>
        </a:p>
      </dgm:t>
    </dgm:pt>
    <dgm:pt modelId="{A3417571-5C50-4E62-9814-BD7FEC336A73}" type="pres">
      <dgm:prSet presAssocID="{C8FE17D1-F76E-418B-B52B-1686814E75AE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5743D0-7317-4580-AF12-A6702C01CB7C}" type="pres">
      <dgm:prSet presAssocID="{DD8BFD04-F3BC-47E6-AFEA-15476090EB43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ECF7F5-6266-49CA-BCAB-D9065DEBA449}" type="pres">
      <dgm:prSet presAssocID="{12C8F44F-C68E-4FF0-9EDA-97406DF7FD1E}" presName="Accent" presStyleLbl="node1" presStyleIdx="1" presStyleCnt="2"/>
      <dgm:spPr>
        <a:solidFill>
          <a:srgbClr val="FF6600"/>
        </a:solidFill>
      </dgm:spPr>
    </dgm:pt>
    <dgm:pt modelId="{C57E75CC-51B0-4DD9-B1FA-82EDCE744E16}" type="pres">
      <dgm:prSet presAssocID="{12C8F44F-C68E-4FF0-9EDA-97406DF7FD1E}" presName="Image1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1" t="-1" r="-2622" b="511"/>
          </a:stretch>
        </a:blipFill>
      </dgm:spPr>
    </dgm:pt>
    <dgm:pt modelId="{17600262-0BA0-4C4A-8EAC-09E13F1751FE}" type="pres">
      <dgm:prSet presAssocID="{12C8F44F-C68E-4FF0-9EDA-97406DF7FD1E}" presName="Child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7E89B6-2610-4766-B502-8747E3CD4B99}" type="pres">
      <dgm:prSet presAssocID="{1E988DB3-7C65-4BE4-97B2-23653B569CB0}" presName="Image2" presStyleCnt="0"/>
      <dgm:spPr/>
    </dgm:pt>
    <dgm:pt modelId="{148764EA-E41B-46F7-A28F-A7D95D488C66}" type="pres">
      <dgm:prSet presAssocID="{1E988DB3-7C65-4BE4-97B2-23653B569CB0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298BCA-21CD-46EC-BBB5-32017E0B259E}" type="pres">
      <dgm:prSet presAssocID="{1E988DB3-7C65-4BE4-97B2-23653B569CB0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D0A36-C193-4D8A-AFB2-113E1993047C}" type="pres">
      <dgm:prSet presAssocID="{6D4051BC-5126-458C-A499-BC2275F84A0C}" presName="Image3" presStyleCnt="0"/>
      <dgm:spPr/>
    </dgm:pt>
    <dgm:pt modelId="{F33CF949-EE90-4639-81C0-2EE220F4359C}" type="pres">
      <dgm:prSet presAssocID="{6D4051BC-5126-458C-A499-BC2275F84A0C}" presName="Image" presStyleLbl="fgImgPlace1" presStyleIdx="2" presStyleCnt="4" custLinFactNeighborY="-1704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586" t="-60875" r="-56298" b="-66505"/>
          </a:stretch>
        </a:blipFill>
      </dgm:spPr>
    </dgm:pt>
    <dgm:pt modelId="{0EDDA62D-F8DD-43CF-9693-A6B5B672177A}" type="pres">
      <dgm:prSet presAssocID="{6D4051BC-5126-458C-A499-BC2275F84A0C}" presName="Child3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D2D13C-0FB5-4323-AA34-70D3D1E4293E}" type="pres">
      <dgm:prSet presAssocID="{6D1648C7-79AF-4694-AB50-4B62832F7152}" presName="Image4" presStyleCnt="0"/>
      <dgm:spPr/>
    </dgm:pt>
    <dgm:pt modelId="{B3C88B25-210A-4D15-A7D6-052670DFFE4F}" type="pres">
      <dgm:prSet presAssocID="{6D1648C7-79AF-4694-AB50-4B62832F7152}" presName="Image" presStyleLbl="fgImgPlace1" presStyleIdx="3" presStyleCnt="4"/>
      <dgm:spPr/>
    </dgm:pt>
    <dgm:pt modelId="{CDC85C0D-A7F7-4C93-AD2C-BCB8914965BD}" type="pres">
      <dgm:prSet presAssocID="{6D1648C7-79AF-4694-AB50-4B62832F7152}" presName="Child4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0029E6-3300-4D01-A633-6BC5C3E61603}" srcId="{DD8BFD04-F3BC-47E6-AFEA-15476090EB43}" destId="{6D4051BC-5126-458C-A499-BC2275F84A0C}" srcOrd="2" destOrd="0" parTransId="{95AC3EFF-BEC1-4647-9C79-67E9CE116447}" sibTransId="{D2E19D8B-F40C-4635-9544-6C553579C480}"/>
    <dgm:cxn modelId="{DCC7FD9F-B5AF-408B-92B4-78EA317D5CAF}" srcId="{DD8BFD04-F3BC-47E6-AFEA-15476090EB43}" destId="{12C8F44F-C68E-4FF0-9EDA-97406DF7FD1E}" srcOrd="0" destOrd="0" parTransId="{13F23CAF-5C7D-4BE2-9F43-119292898280}" sibTransId="{5269A331-326B-4E7F-8C37-89F16063BA7E}"/>
    <dgm:cxn modelId="{0896487B-704E-4CB9-B21D-00450831CEF0}" type="presOf" srcId="{6D1648C7-79AF-4694-AB50-4B62832F7152}" destId="{CDC85C0D-A7F7-4C93-AD2C-BCB8914965BD}" srcOrd="0" destOrd="0" presId="urn:microsoft.com/office/officeart/2011/layout/RadialPictureList"/>
    <dgm:cxn modelId="{27B3AF74-B940-414F-A7B2-2E7454C2E0A0}" srcId="{DD8BFD04-F3BC-47E6-AFEA-15476090EB43}" destId="{1E988DB3-7C65-4BE4-97B2-23653B569CB0}" srcOrd="1" destOrd="0" parTransId="{8658EE6E-AFB9-4BAB-9F55-3E3EABC2E82E}" sibTransId="{8F73BDC1-B22B-4287-9714-0361D42FEFBE}"/>
    <dgm:cxn modelId="{E5677F22-179A-4868-A31F-D46B445DF13E}" type="presOf" srcId="{C8FE17D1-F76E-418B-B52B-1686814E75AE}" destId="{A3417571-5C50-4E62-9814-BD7FEC336A73}" srcOrd="0" destOrd="0" presId="urn:microsoft.com/office/officeart/2011/layout/RadialPictureList"/>
    <dgm:cxn modelId="{6EC17A51-0F56-4374-AF05-A2273D3A7ACE}" type="presOf" srcId="{6D4051BC-5126-458C-A499-BC2275F84A0C}" destId="{0EDDA62D-F8DD-43CF-9693-A6B5B672177A}" srcOrd="0" destOrd="0" presId="urn:microsoft.com/office/officeart/2011/layout/RadialPictureList"/>
    <dgm:cxn modelId="{7F119495-5BB5-4386-95C3-F13140A6C90B}" srcId="{DD8BFD04-F3BC-47E6-AFEA-15476090EB43}" destId="{6D1648C7-79AF-4694-AB50-4B62832F7152}" srcOrd="3" destOrd="0" parTransId="{7A16E4A3-FB8B-44AD-9292-293917E6C3FF}" sibTransId="{5B971CD0-C383-4E16-8C59-BD9EB49F8038}"/>
    <dgm:cxn modelId="{6BE20AD1-6624-4FA3-866A-62191D15DCF1}" srcId="{C8FE17D1-F76E-418B-B52B-1686814E75AE}" destId="{DD8BFD04-F3BC-47E6-AFEA-15476090EB43}" srcOrd="0" destOrd="0" parTransId="{88240143-34BD-48DD-B06F-0E6ECB5A3C4F}" sibTransId="{D32EA983-C373-4509-BD98-107C1E8945EA}"/>
    <dgm:cxn modelId="{DC69DD00-0ED3-4BB7-8D15-7B24C694FFA6}" type="presOf" srcId="{12C8F44F-C68E-4FF0-9EDA-97406DF7FD1E}" destId="{17600262-0BA0-4C4A-8EAC-09E13F1751FE}" srcOrd="0" destOrd="0" presId="urn:microsoft.com/office/officeart/2011/layout/RadialPictureList"/>
    <dgm:cxn modelId="{8D316165-2B8B-425D-80FF-DECED076BC63}" type="presOf" srcId="{DD8BFD04-F3BC-47E6-AFEA-15476090EB43}" destId="{3E5743D0-7317-4580-AF12-A6702C01CB7C}" srcOrd="0" destOrd="0" presId="urn:microsoft.com/office/officeart/2011/layout/RadialPictureList"/>
    <dgm:cxn modelId="{14AFBE63-32F0-42FF-ADDC-38EB6A646B1B}" type="presOf" srcId="{1E988DB3-7C65-4BE4-97B2-23653B569CB0}" destId="{7A298BCA-21CD-46EC-BBB5-32017E0B259E}" srcOrd="0" destOrd="0" presId="urn:microsoft.com/office/officeart/2011/layout/RadialPictureList"/>
    <dgm:cxn modelId="{54426A43-8A1B-4D15-85AE-028592912873}" type="presParOf" srcId="{A3417571-5C50-4E62-9814-BD7FEC336A73}" destId="{3E5743D0-7317-4580-AF12-A6702C01CB7C}" srcOrd="0" destOrd="0" presId="urn:microsoft.com/office/officeart/2011/layout/RadialPictureList"/>
    <dgm:cxn modelId="{F0976E7C-E3E6-4633-BA6D-4E6F43BD6840}" type="presParOf" srcId="{A3417571-5C50-4E62-9814-BD7FEC336A73}" destId="{8FECF7F5-6266-49CA-BCAB-D9065DEBA449}" srcOrd="1" destOrd="0" presId="urn:microsoft.com/office/officeart/2011/layout/RadialPictureList"/>
    <dgm:cxn modelId="{11AEE2FA-26A8-4674-9612-B7CC3C05939B}" type="presParOf" srcId="{A3417571-5C50-4E62-9814-BD7FEC336A73}" destId="{C57E75CC-51B0-4DD9-B1FA-82EDCE744E16}" srcOrd="2" destOrd="0" presId="urn:microsoft.com/office/officeart/2011/layout/RadialPictureList"/>
    <dgm:cxn modelId="{9C2F0F25-4414-479C-9215-99FA48D27E74}" type="presParOf" srcId="{A3417571-5C50-4E62-9814-BD7FEC336A73}" destId="{17600262-0BA0-4C4A-8EAC-09E13F1751FE}" srcOrd="3" destOrd="0" presId="urn:microsoft.com/office/officeart/2011/layout/RadialPictureList"/>
    <dgm:cxn modelId="{8C1A255E-1E53-4622-A506-80B7E361A896}" type="presParOf" srcId="{A3417571-5C50-4E62-9814-BD7FEC336A73}" destId="{1C7E89B6-2610-4766-B502-8747E3CD4B99}" srcOrd="4" destOrd="0" presId="urn:microsoft.com/office/officeart/2011/layout/RadialPictureList"/>
    <dgm:cxn modelId="{827BEDEA-F4A0-46A3-BAA0-2E44C4544A9E}" type="presParOf" srcId="{1C7E89B6-2610-4766-B502-8747E3CD4B99}" destId="{148764EA-E41B-46F7-A28F-A7D95D488C66}" srcOrd="0" destOrd="0" presId="urn:microsoft.com/office/officeart/2011/layout/RadialPictureList"/>
    <dgm:cxn modelId="{4CBE5853-942D-411D-8B83-10114E64D6D2}" type="presParOf" srcId="{A3417571-5C50-4E62-9814-BD7FEC336A73}" destId="{7A298BCA-21CD-46EC-BBB5-32017E0B259E}" srcOrd="5" destOrd="0" presId="urn:microsoft.com/office/officeart/2011/layout/RadialPictureList"/>
    <dgm:cxn modelId="{94093F9C-ADF5-4761-94DC-3A526CAE5F5E}" type="presParOf" srcId="{A3417571-5C50-4E62-9814-BD7FEC336A73}" destId="{B2AD0A36-C193-4D8A-AFB2-113E1993047C}" srcOrd="6" destOrd="0" presId="urn:microsoft.com/office/officeart/2011/layout/RadialPictureList"/>
    <dgm:cxn modelId="{432F75D5-81C3-4CBD-BD99-E4F1B56B82F7}" type="presParOf" srcId="{B2AD0A36-C193-4D8A-AFB2-113E1993047C}" destId="{F33CF949-EE90-4639-81C0-2EE220F4359C}" srcOrd="0" destOrd="0" presId="urn:microsoft.com/office/officeart/2011/layout/RadialPictureList"/>
    <dgm:cxn modelId="{4A465D55-9755-49E7-8C5E-142470F6BF20}" type="presParOf" srcId="{A3417571-5C50-4E62-9814-BD7FEC336A73}" destId="{0EDDA62D-F8DD-43CF-9693-A6B5B672177A}" srcOrd="7" destOrd="0" presId="urn:microsoft.com/office/officeart/2011/layout/RadialPictureList"/>
    <dgm:cxn modelId="{9E7F43DC-2465-4923-AD59-0D0150BD374A}" type="presParOf" srcId="{A3417571-5C50-4E62-9814-BD7FEC336A73}" destId="{1BD2D13C-0FB5-4323-AA34-70D3D1E4293E}" srcOrd="8" destOrd="0" presId="urn:microsoft.com/office/officeart/2011/layout/RadialPictureList"/>
    <dgm:cxn modelId="{61E04631-15A0-4569-8D8A-570238ED98B2}" type="presParOf" srcId="{1BD2D13C-0FB5-4323-AA34-70D3D1E4293E}" destId="{B3C88B25-210A-4D15-A7D6-052670DFFE4F}" srcOrd="0" destOrd="0" presId="urn:microsoft.com/office/officeart/2011/layout/RadialPictureList"/>
    <dgm:cxn modelId="{7CE61CAC-8A24-402E-B653-DC81221D12E2}" type="presParOf" srcId="{A3417571-5C50-4E62-9814-BD7FEC336A73}" destId="{CDC85C0D-A7F7-4C93-AD2C-BCB8914965BD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7624-2FAA-48BE-ACF8-FC1342A393DD}">
      <dsp:nvSpPr>
        <dsp:cNvPr id="0" name=""/>
        <dsp:cNvSpPr/>
      </dsp:nvSpPr>
      <dsp:spPr>
        <a:xfrm rot="5400000">
          <a:off x="2209652" y="82300"/>
          <a:ext cx="1249572" cy="108712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2460285" y="195803"/>
        <a:ext cx="748306" cy="860122"/>
      </dsp:txXfrm>
    </dsp:sp>
    <dsp:sp modelId="{00F7CBAE-A702-4502-B6E0-21E50FDAC8DE}">
      <dsp:nvSpPr>
        <dsp:cNvPr id="0" name=""/>
        <dsp:cNvSpPr/>
      </dsp:nvSpPr>
      <dsp:spPr>
        <a:xfrm>
          <a:off x="3410991" y="250992"/>
          <a:ext cx="1394522" cy="749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1F95F-7B98-4891-A5D5-97BF4A3C88EC}">
      <dsp:nvSpPr>
        <dsp:cNvPr id="0" name=""/>
        <dsp:cNvSpPr/>
      </dsp:nvSpPr>
      <dsp:spPr>
        <a:xfrm rot="5400000">
          <a:off x="1035554" y="82300"/>
          <a:ext cx="1249572" cy="108712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286187" y="195803"/>
        <a:ext cx="748306" cy="860122"/>
      </dsp:txXfrm>
    </dsp:sp>
    <dsp:sp modelId="{0EE943B3-0107-46D3-B5B7-0B0B7AEAB346}">
      <dsp:nvSpPr>
        <dsp:cNvPr id="0" name=""/>
        <dsp:cNvSpPr/>
      </dsp:nvSpPr>
      <dsp:spPr>
        <a:xfrm rot="5400000">
          <a:off x="1620354" y="1142937"/>
          <a:ext cx="1249572" cy="108712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 dirty="0"/>
        </a:p>
      </dsp:txBody>
      <dsp:txXfrm rot="-5400000">
        <a:off x="1870987" y="1256440"/>
        <a:ext cx="748306" cy="860122"/>
      </dsp:txXfrm>
    </dsp:sp>
    <dsp:sp modelId="{281587E2-D5BE-4C73-A49A-AF03F02FB9F9}">
      <dsp:nvSpPr>
        <dsp:cNvPr id="0" name=""/>
        <dsp:cNvSpPr/>
      </dsp:nvSpPr>
      <dsp:spPr>
        <a:xfrm>
          <a:off x="307053" y="1311629"/>
          <a:ext cx="1349538" cy="749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/>
        </a:p>
      </dsp:txBody>
      <dsp:txXfrm>
        <a:off x="307053" y="1311629"/>
        <a:ext cx="1349538" cy="749743"/>
      </dsp:txXfrm>
    </dsp:sp>
    <dsp:sp modelId="{122D1695-BEDD-417B-83DC-E66BA0A5A836}">
      <dsp:nvSpPr>
        <dsp:cNvPr id="0" name=""/>
        <dsp:cNvSpPr/>
      </dsp:nvSpPr>
      <dsp:spPr>
        <a:xfrm rot="5400000">
          <a:off x="2794452" y="1142937"/>
          <a:ext cx="1249572" cy="108712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3045085" y="1256440"/>
        <a:ext cx="748306" cy="860122"/>
      </dsp:txXfrm>
    </dsp:sp>
    <dsp:sp modelId="{CBA00BAD-C771-47FC-A5D9-96AFF18F6BFC}">
      <dsp:nvSpPr>
        <dsp:cNvPr id="0" name=""/>
        <dsp:cNvSpPr/>
      </dsp:nvSpPr>
      <dsp:spPr>
        <a:xfrm rot="5400000">
          <a:off x="2209652" y="2203574"/>
          <a:ext cx="1249572" cy="108712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2460285" y="2317077"/>
        <a:ext cx="748306" cy="860122"/>
      </dsp:txXfrm>
    </dsp:sp>
    <dsp:sp modelId="{0477C789-B877-492D-9099-B81550D1BC31}">
      <dsp:nvSpPr>
        <dsp:cNvPr id="0" name=""/>
        <dsp:cNvSpPr/>
      </dsp:nvSpPr>
      <dsp:spPr>
        <a:xfrm>
          <a:off x="3410991" y="2372266"/>
          <a:ext cx="1394522" cy="749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 dirty="0"/>
        </a:p>
      </dsp:txBody>
      <dsp:txXfrm>
        <a:off x="3410991" y="2372266"/>
        <a:ext cx="1394522" cy="749743"/>
      </dsp:txXfrm>
    </dsp:sp>
    <dsp:sp modelId="{CF4133DF-C698-4068-AD74-D9A3CCA64DDB}">
      <dsp:nvSpPr>
        <dsp:cNvPr id="0" name=""/>
        <dsp:cNvSpPr/>
      </dsp:nvSpPr>
      <dsp:spPr>
        <a:xfrm rot="5400000">
          <a:off x="1035554" y="2203574"/>
          <a:ext cx="1249572" cy="108712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286187" y="2317077"/>
        <a:ext cx="748306" cy="860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743D0-7317-4580-AF12-A6702C01CB7C}">
      <dsp:nvSpPr>
        <dsp:cNvPr id="0" name=""/>
        <dsp:cNvSpPr/>
      </dsp:nvSpPr>
      <dsp:spPr>
        <a:xfrm>
          <a:off x="2004758" y="1334199"/>
          <a:ext cx="2089558" cy="2089371"/>
        </a:xfrm>
        <a:prstGeom prst="ellipse">
          <a:avLst/>
        </a:prstGeom>
        <a:solidFill>
          <a:srgbClr val="FF66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u="none" kern="1200" dirty="0" smtClean="0"/>
            <a:t>Federal search</a:t>
          </a:r>
          <a:endParaRPr lang="zh-CN" altLang="en-US" sz="3200" u="none" kern="1200" dirty="0"/>
        </a:p>
      </dsp:txBody>
      <dsp:txXfrm>
        <a:off x="2310767" y="1640180"/>
        <a:ext cx="1477540" cy="1477409"/>
      </dsp:txXfrm>
    </dsp:sp>
    <dsp:sp modelId="{8FECF7F5-6266-49CA-BCAB-D9065DEBA449}">
      <dsp:nvSpPr>
        <dsp:cNvPr id="0" name=""/>
        <dsp:cNvSpPr/>
      </dsp:nvSpPr>
      <dsp:spPr>
        <a:xfrm>
          <a:off x="927463" y="172324"/>
          <a:ext cx="4211631" cy="439021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rgbClr val="FF66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7E75CC-51B0-4DD9-B1FA-82EDCE744E16}">
      <dsp:nvSpPr>
        <dsp:cNvPr id="0" name=""/>
        <dsp:cNvSpPr/>
      </dsp:nvSpPr>
      <dsp:spPr>
        <a:xfrm>
          <a:off x="3534810" y="0"/>
          <a:ext cx="1119625" cy="111939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1" t="-1" r="-2622" b="511"/>
          </a:stretch>
        </a:blip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600262-0BA0-4C4A-8EAC-09E13F1751FE}">
      <dsp:nvSpPr>
        <dsp:cNvPr id="0" name=""/>
        <dsp:cNvSpPr/>
      </dsp:nvSpPr>
      <dsp:spPr>
        <a:xfrm>
          <a:off x="4739711" y="14320"/>
          <a:ext cx="1498764" cy="108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3200" kern="1200" dirty="0" smtClean="0"/>
            <a:t>MEMA</a:t>
          </a:r>
          <a:endParaRPr lang="zh-CN" altLang="en-US" sz="3200" kern="1200" dirty="0"/>
        </a:p>
      </dsp:txBody>
      <dsp:txXfrm>
        <a:off x="4739711" y="14320"/>
        <a:ext cx="1498764" cy="1083589"/>
      </dsp:txXfrm>
    </dsp:sp>
    <dsp:sp modelId="{148764EA-E41B-46F7-A28F-A7D95D488C66}">
      <dsp:nvSpPr>
        <dsp:cNvPr id="0" name=""/>
        <dsp:cNvSpPr/>
      </dsp:nvSpPr>
      <dsp:spPr>
        <a:xfrm>
          <a:off x="4361799" y="1042537"/>
          <a:ext cx="1119625" cy="11193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298BCA-21CD-46EC-BBB5-32017E0B259E}">
      <dsp:nvSpPr>
        <dsp:cNvPr id="0" name=""/>
        <dsp:cNvSpPr/>
      </dsp:nvSpPr>
      <dsp:spPr>
        <a:xfrm>
          <a:off x="5563632" y="1062109"/>
          <a:ext cx="1498764" cy="108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3200" kern="1200" dirty="0" smtClean="0"/>
            <a:t>SNS</a:t>
          </a:r>
          <a:endParaRPr lang="zh-CN" altLang="en-US" sz="3200" kern="1200" dirty="0"/>
        </a:p>
      </dsp:txBody>
      <dsp:txXfrm>
        <a:off x="5563632" y="1062109"/>
        <a:ext cx="1498764" cy="1083589"/>
      </dsp:txXfrm>
    </dsp:sp>
    <dsp:sp modelId="{F33CF949-EE90-4639-81C0-2EE220F4359C}">
      <dsp:nvSpPr>
        <dsp:cNvPr id="0" name=""/>
        <dsp:cNvSpPr/>
      </dsp:nvSpPr>
      <dsp:spPr>
        <a:xfrm>
          <a:off x="4357505" y="2384515"/>
          <a:ext cx="1119625" cy="1119391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586" t="-60875" r="-56298" b="-66505"/>
          </a:stretch>
        </a:blip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DDA62D-F8DD-43CF-9693-A6B5B672177A}">
      <dsp:nvSpPr>
        <dsp:cNvPr id="0" name=""/>
        <dsp:cNvSpPr/>
      </dsp:nvSpPr>
      <dsp:spPr>
        <a:xfrm>
          <a:off x="5563632" y="2593455"/>
          <a:ext cx="1498764" cy="108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3200" kern="1200" dirty="0" smtClean="0"/>
            <a:t>WIKI</a:t>
          </a:r>
          <a:endParaRPr lang="zh-CN" altLang="en-US" sz="3200" kern="1200" dirty="0"/>
        </a:p>
      </dsp:txBody>
      <dsp:txXfrm>
        <a:off x="5563632" y="2593455"/>
        <a:ext cx="1498764" cy="1083589"/>
      </dsp:txXfrm>
    </dsp:sp>
    <dsp:sp modelId="{B3C88B25-210A-4D15-A7D6-052670DFFE4F}">
      <dsp:nvSpPr>
        <dsp:cNvPr id="0" name=""/>
        <dsp:cNvSpPr/>
      </dsp:nvSpPr>
      <dsp:spPr>
        <a:xfrm>
          <a:off x="3534810" y="3654132"/>
          <a:ext cx="1119625" cy="111939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C85C0D-A7F7-4C93-AD2C-BCB8914965BD}">
      <dsp:nvSpPr>
        <dsp:cNvPr id="0" name=""/>
        <dsp:cNvSpPr/>
      </dsp:nvSpPr>
      <dsp:spPr>
        <a:xfrm>
          <a:off x="4739711" y="3677045"/>
          <a:ext cx="1498764" cy="108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3200" kern="1200" dirty="0" smtClean="0"/>
            <a:t>Q2A</a:t>
          </a:r>
          <a:endParaRPr lang="zh-CN" altLang="en-US" sz="3200" kern="1200" dirty="0"/>
        </a:p>
      </dsp:txBody>
      <dsp:txXfrm>
        <a:off x="4739711" y="3677045"/>
        <a:ext cx="1498764" cy="1083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射线图片列表"/>
  <dgm:desc val="用于显示与中心观点的关系。级别 1 形状包含文本，所有级别 2 形状包含一张图片和对应文本。限制为四个级别 2 图片。不使用的图片不出现，但是在切换版式后仍然可用。非常适合于少量级别 2 文本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8F634-7A6C-4695-B8B1-D74189AE8E6F}" type="datetimeFigureOut">
              <a:rPr lang="zh-CN" altLang="en-US" smtClean="0"/>
              <a:t>2012/11/20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DE4AC-FAE3-436C-80F3-6C7543B89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4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bg1"/>
                </a:solidFill>
                <a:sym typeface="Wingdings"/>
              </a:rPr>
              <a:t>Convenient for coding 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sym typeface="Wingdings"/>
              </a:rPr>
              <a:t>       —— Similar searching method for different systems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sym typeface="Wingdings"/>
              </a:rPr>
              <a:t>Convenient for searching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sym typeface="Wingdings"/>
              </a:rPr>
              <a:t>       ——Searching in the collection of needed information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  <a:sym typeface="Wingding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DE4AC-FAE3-436C-80F3-6C7543B89D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7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7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80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5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7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77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978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89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对角圆角矩形 6"/>
          <p:cNvSpPr>
            <a:spLocks/>
          </p:cNvSpPr>
          <p:nvPr userDrawn="1"/>
        </p:nvSpPr>
        <p:spPr bwMode="auto">
          <a:xfrm>
            <a:off x="107950" y="117475"/>
            <a:ext cx="8928100" cy="6626225"/>
          </a:xfrm>
          <a:custGeom>
            <a:avLst/>
            <a:gdLst>
              <a:gd name="T0" fmla="*/ 1103815 w 8928992"/>
              <a:gd name="T1" fmla="*/ 0 h 6624736"/>
              <a:gd name="T2" fmla="*/ 8926316 w 8928992"/>
              <a:gd name="T3" fmla="*/ 0 h 6624736"/>
              <a:gd name="T4" fmla="*/ 8926316 w 8928992"/>
              <a:gd name="T5" fmla="*/ 0 h 6624736"/>
              <a:gd name="T6" fmla="*/ 8926316 w 8928992"/>
              <a:gd name="T7" fmla="*/ 5524314 h 6624736"/>
              <a:gd name="T8" fmla="*/ 7822501 w 8928992"/>
              <a:gd name="T9" fmla="*/ 6629204 h 6624736"/>
              <a:gd name="T10" fmla="*/ 0 w 8928992"/>
              <a:gd name="T11" fmla="*/ 6629204 h 6624736"/>
              <a:gd name="T12" fmla="*/ 0 w 8928992"/>
              <a:gd name="T13" fmla="*/ 6629204 h 6624736"/>
              <a:gd name="T14" fmla="*/ 0 w 8928992"/>
              <a:gd name="T15" fmla="*/ 1104889 h 6624736"/>
              <a:gd name="T16" fmla="*/ 1103815 w 8928992"/>
              <a:gd name="T17" fmla="*/ 0 h 66247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928992" h="6624736">
                <a:moveTo>
                  <a:pt x="1104145" y="0"/>
                </a:moveTo>
                <a:lnTo>
                  <a:pt x="8928992" y="0"/>
                </a:lnTo>
                <a:lnTo>
                  <a:pt x="8928992" y="5520591"/>
                </a:lnTo>
                <a:cubicBezTo>
                  <a:pt x="8928992" y="6130393"/>
                  <a:pt x="8434649" y="6624736"/>
                  <a:pt x="7824847" y="6624736"/>
                </a:cubicBezTo>
                <a:lnTo>
                  <a:pt x="0" y="6624736"/>
                </a:lnTo>
                <a:lnTo>
                  <a:pt x="0" y="1104145"/>
                </a:lnTo>
                <a:cubicBezTo>
                  <a:pt x="0" y="494343"/>
                  <a:pt x="494343" y="0"/>
                  <a:pt x="110414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597775" y="1016000"/>
            <a:ext cx="1438275" cy="539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1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597775" y="1736725"/>
            <a:ext cx="1438275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597775" y="2457450"/>
            <a:ext cx="1438275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3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597775" y="3178175"/>
            <a:ext cx="1438275" cy="53975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4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597775" y="3897313"/>
            <a:ext cx="1441450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/>
              <a:t>THE END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095375" y="2355850"/>
            <a:ext cx="599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bg1"/>
                </a:solidFill>
              </a:rPr>
              <a:t>ADD YOUR TOPIC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070350" y="3424238"/>
            <a:ext cx="2733675" cy="76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333500" y="3424238"/>
            <a:ext cx="2733675" cy="762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095375" y="3722688"/>
            <a:ext cx="570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</a:rPr>
              <a:t>ADD YOUR NAME AND INFORMATION</a:t>
            </a:r>
          </a:p>
        </p:txBody>
      </p:sp>
      <p:pic>
        <p:nvPicPr>
          <p:cNvPr id="2068" name="Picture 20" descr="D:\FeiFei\Documents\My Fetion file\414136957\logo透明背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06" y="1526177"/>
            <a:ext cx="2446288" cy="79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057525" y="2200275"/>
            <a:ext cx="2733675" cy="762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23850" y="2200275"/>
            <a:ext cx="2733675" cy="76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07950" y="1016000"/>
            <a:ext cx="8929688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dirty="0">
                <a:cs typeface="Times New Roman" pitchFamily="18" charset="0"/>
              </a:rPr>
              <a:t>Filter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331913" y="260350"/>
            <a:ext cx="6265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Functions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08827" y="1555750"/>
            <a:ext cx="6424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cs typeface="Times New Roman" pitchFamily="18" charset="0"/>
              </a:rPr>
              <a:t>((before:2012-11-1</a:t>
            </a:r>
            <a:r>
              <a:rPr lang="en-US" altLang="zh-CN" sz="2800" dirty="0">
                <a:solidFill>
                  <a:schemeClr val="bg1"/>
                </a:solidFill>
                <a:cs typeface="Times New Roman" pitchFamily="18" charset="0"/>
              </a:rPr>
              <a:t>)&amp;(</a:t>
            </a:r>
            <a:r>
              <a:rPr lang="en-US" altLang="zh-CN" sz="2800" dirty="0" smtClean="0">
                <a:solidFill>
                  <a:schemeClr val="bg1"/>
                </a:solidFill>
                <a:cs typeface="Times New Roman" pitchFamily="18" charset="0"/>
              </a:rPr>
              <a:t>after:2012-10-20)</a:t>
            </a:r>
            <a:endParaRPr lang="en-US" altLang="zh-CN" sz="2800" dirty="0">
              <a:solidFill>
                <a:schemeClr val="bg1"/>
              </a:solidFill>
              <a:cs typeface="Times New Roman" pitchFamily="18" charset="0"/>
            </a:endParaRPr>
          </a:p>
        </p:txBody>
      </p:sp>
      <p:pic>
        <p:nvPicPr>
          <p:cNvPr id="7176" name="Picture 8" descr="C:\Users\FeiFei\Documents\Fetion\temp\5f6b74730b6d0d205039897018f064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" t="7578" r="2072"/>
          <a:stretch/>
        </p:blipFill>
        <p:spPr bwMode="auto">
          <a:xfrm>
            <a:off x="-106362" y="2123016"/>
            <a:ext cx="9389660" cy="512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512626" y="3717032"/>
            <a:ext cx="2525012" cy="288032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35269" y="5157192"/>
            <a:ext cx="2525012" cy="288032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07950" y="1016000"/>
            <a:ext cx="8929688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dirty="0">
                <a:cs typeface="Times New Roman" pitchFamily="18" charset="0"/>
              </a:rPr>
              <a:t>Filter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331913" y="260350"/>
            <a:ext cx="6265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Functions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600153"/>
            <a:ext cx="868051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dirty="0">
                <a:solidFill>
                  <a:schemeClr val="bg1"/>
                </a:solidFill>
                <a:cs typeface="Times New Roman" pitchFamily="18" charset="0"/>
              </a:rPr>
              <a:t>(before:2012-11-1)&amp;(</a:t>
            </a:r>
            <a:r>
              <a:rPr lang="en-US" altLang="zh-CN" sz="2700" dirty="0" smtClean="0">
                <a:solidFill>
                  <a:schemeClr val="bg1"/>
                </a:solidFill>
                <a:cs typeface="Times New Roman" pitchFamily="18" charset="0"/>
              </a:rPr>
              <a:t>after:2012-10-20)&amp;(</a:t>
            </a:r>
            <a:r>
              <a:rPr lang="en-US" altLang="zh-CN" sz="2700" dirty="0" err="1" smtClean="0">
                <a:solidFill>
                  <a:schemeClr val="bg1"/>
                </a:solidFill>
                <a:cs typeface="Times New Roman" pitchFamily="18" charset="0"/>
              </a:rPr>
              <a:t>type:question</a:t>
            </a:r>
            <a:r>
              <a:rPr lang="en-US" altLang="zh-CN" sz="2700" dirty="0" smtClean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en-US" altLang="zh-CN" sz="2700" dirty="0">
              <a:solidFill>
                <a:schemeClr val="bg1"/>
              </a:solidFill>
              <a:cs typeface="Times New Roman" pitchFamily="18" charset="0"/>
            </a:endParaRPr>
          </a:p>
        </p:txBody>
      </p:sp>
      <p:pic>
        <p:nvPicPr>
          <p:cNvPr id="9218" name="Picture 2" descr="C:\Users\FeiFei\Documents\Fetion\temp\d068fa07bb4f90c605f129844fab7f9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t="8372" r="-1397" b="3940"/>
          <a:stretch/>
        </p:blipFill>
        <p:spPr bwMode="auto">
          <a:xfrm>
            <a:off x="-160090" y="2134011"/>
            <a:ext cx="9772650" cy="48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7950" y="1016000"/>
            <a:ext cx="8929688" cy="539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dirty="0">
                <a:cs typeface="Times New Roman" pitchFamily="18" charset="0"/>
              </a:rPr>
              <a:t>Federal </a:t>
            </a:r>
            <a:r>
              <a:rPr lang="en-US" altLang="zh-CN" sz="2000" b="1" dirty="0" smtClean="0">
                <a:cs typeface="Times New Roman" pitchFamily="18" charset="0"/>
              </a:rPr>
              <a:t>Search</a:t>
            </a:r>
            <a:endParaRPr lang="zh-CN" altLang="zh-CN" sz="2000" b="1" dirty="0"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597775" y="1762125"/>
            <a:ext cx="1438275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2</a:t>
            </a:r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99363" y="2457450"/>
            <a:ext cx="1439862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3</a:t>
            </a:r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597775" y="3178175"/>
            <a:ext cx="1438275" cy="53975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4</a:t>
            </a:r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597775" y="3897313"/>
            <a:ext cx="1441450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THE END</a:t>
            </a:r>
            <a:endParaRPr lang="zh-CN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555750" y="260350"/>
            <a:ext cx="6042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Functions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7505399"/>
              </p:ext>
            </p:extLst>
          </p:nvPr>
        </p:nvGraphicFramePr>
        <p:xfrm>
          <a:off x="1835696" y="2144229"/>
          <a:ext cx="5112568" cy="3373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43115" y="3610072"/>
            <a:ext cx="1033185" cy="44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WIKI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20023" y="3610374"/>
            <a:ext cx="1192137" cy="44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NEWS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43958" y="2564904"/>
            <a:ext cx="1192137" cy="44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MEDIA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38371" y="4707490"/>
            <a:ext cx="953709" cy="44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Q&amp;A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07308" y="2564904"/>
            <a:ext cx="953709" cy="44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65822" y="4633685"/>
            <a:ext cx="636683" cy="44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286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7950" y="1016000"/>
            <a:ext cx="8929688" cy="539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cs typeface="Times New Roman" pitchFamily="18" charset="0"/>
              </a:rPr>
              <a:t>Federal Search</a:t>
            </a:r>
            <a:endParaRPr lang="zh-CN" altLang="zh-CN" b="1" dirty="0"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597775" y="1762125"/>
            <a:ext cx="1438275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2</a:t>
            </a:r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99363" y="2457450"/>
            <a:ext cx="1439862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3</a:t>
            </a:r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597775" y="3178175"/>
            <a:ext cx="1438275" cy="53975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4</a:t>
            </a:r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597775" y="3897313"/>
            <a:ext cx="1441450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THE END</a:t>
            </a:r>
            <a:endParaRPr lang="zh-CN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555750" y="260350"/>
            <a:ext cx="6042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Functions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FeiFei\Documents\Fetion\temp\67073b5dbd5c457d11d3aff70ab9274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"/>
          <a:stretch/>
        </p:blipFill>
        <p:spPr bwMode="auto">
          <a:xfrm>
            <a:off x="111196" y="1597744"/>
            <a:ext cx="8928029" cy="51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403648" y="2965450"/>
            <a:ext cx="360040" cy="175518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59173" y="4293096"/>
            <a:ext cx="360040" cy="175518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07950" y="1016000"/>
            <a:ext cx="8929688" cy="539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cs typeface="Times New Roman" pitchFamily="18" charset="0"/>
              </a:rPr>
              <a:t>Federal Search</a:t>
            </a:r>
            <a:endParaRPr lang="zh-CN" altLang="zh-CN" b="1" dirty="0"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597775" y="1762125"/>
            <a:ext cx="1438275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2</a:t>
            </a:r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599363" y="2457450"/>
            <a:ext cx="1439862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3</a:t>
            </a:r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597775" y="3178175"/>
            <a:ext cx="1438275" cy="53975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4</a:t>
            </a:r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7597775" y="3897313"/>
            <a:ext cx="1441450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THE END</a:t>
            </a:r>
            <a:endParaRPr lang="zh-CN" alt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555750" y="260350"/>
            <a:ext cx="6042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bg1"/>
                </a:solidFill>
              </a:rPr>
              <a:t>Functions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288888"/>
              </p:ext>
            </p:extLst>
          </p:nvPr>
        </p:nvGraphicFramePr>
        <p:xfrm>
          <a:off x="327051" y="1700808"/>
          <a:ext cx="7989861" cy="477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83" name="Picture 11" descr="D:\FeiFei\Documents\My Fetion file\414136957\未标题-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9" t="20617" r="30359" b="39597"/>
          <a:stretch/>
        </p:blipFill>
        <p:spPr bwMode="auto">
          <a:xfrm>
            <a:off x="3961612" y="5602958"/>
            <a:ext cx="842618" cy="5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7950" y="1016000"/>
            <a:ext cx="8929688" cy="539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cs typeface="Times New Roman" pitchFamily="18" charset="0"/>
              </a:rPr>
              <a:t>Federal Search</a:t>
            </a:r>
            <a:endParaRPr lang="zh-CN" altLang="zh-CN" b="1" dirty="0"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597775" y="1762125"/>
            <a:ext cx="1438275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2</a:t>
            </a:r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99363" y="2457450"/>
            <a:ext cx="1439862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3</a:t>
            </a:r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597775" y="3178175"/>
            <a:ext cx="1438275" cy="53975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4</a:t>
            </a:r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597775" y="3897313"/>
            <a:ext cx="1441450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THE END</a:t>
            </a:r>
            <a:endParaRPr lang="zh-CN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555750" y="260350"/>
            <a:ext cx="6042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Functions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6570" y="3040289"/>
            <a:ext cx="4031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Federal search</a:t>
            </a:r>
            <a:endParaRPr lang="zh-CN" altLang="zh-CN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750" y="4144675"/>
            <a:ext cx="610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Search whatever you what!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597775" y="1762125"/>
            <a:ext cx="1438275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2</a:t>
            </a:r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99363" y="2457450"/>
            <a:ext cx="1439862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3</a:t>
            </a:r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597775" y="3178175"/>
            <a:ext cx="1438275" cy="53975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4</a:t>
            </a:r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597775" y="3897313"/>
            <a:ext cx="1441450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THE END</a:t>
            </a:r>
            <a:endParaRPr lang="zh-CN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029157" y="404664"/>
            <a:ext cx="3021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 Technology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4750" y="1524848"/>
            <a:ext cx="7489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</a:rPr>
              <a:t>View</a:t>
            </a:r>
          </a:p>
          <a:p>
            <a:r>
              <a:rPr lang="en-US" altLang="zh-CN" sz="2400" dirty="0">
                <a:solidFill>
                  <a:schemeClr val="bg1"/>
                </a:solidFill>
                <a:sym typeface="Wingdings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sym typeface="Wingdings"/>
              </a:rPr>
              <a:t>    Convenient </a:t>
            </a:r>
            <a:r>
              <a:rPr lang="en-US" altLang="zh-CN" sz="2400" dirty="0">
                <a:solidFill>
                  <a:schemeClr val="bg1"/>
                </a:solidFill>
                <a:sym typeface="Wingdings"/>
              </a:rPr>
              <a:t>for coding </a:t>
            </a:r>
            <a:endParaRPr lang="en-US" altLang="zh-CN" sz="2400" dirty="0" smtClean="0">
              <a:solidFill>
                <a:schemeClr val="bg1"/>
              </a:solidFill>
              <a:sym typeface="Wingdings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Wingdings"/>
              </a:rPr>
              <a:t>     Convenient for searching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2.  Table</a:t>
            </a:r>
            <a:r>
              <a:rPr lang="en-US" altLang="zh-CN" sz="2400" dirty="0" smtClean="0">
                <a:solidFill>
                  <a:schemeClr val="bg1"/>
                </a:solidFill>
                <a:sym typeface="Wingdings"/>
              </a:rPr>
              <a:t>—</a:t>
            </a:r>
            <a:r>
              <a:rPr lang="en-US" altLang="zh-CN" sz="2400" dirty="0" smtClean="0">
                <a:solidFill>
                  <a:schemeClr val="bg1"/>
                </a:solidFill>
              </a:rPr>
              <a:t>Index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sym typeface="Wingdings"/>
              </a:rPr>
              <a:t>     Efficiency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sym typeface="Wingdings"/>
              </a:rPr>
              <a:t>       </a:t>
            </a:r>
            <a:endParaRPr lang="en-US" altLang="zh-CN" sz="2400" dirty="0">
              <a:solidFill>
                <a:schemeClr val="bg1"/>
              </a:solidFill>
              <a:sym typeface="Wingdings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Wingdings"/>
              </a:rPr>
              <a:t>3.  </a:t>
            </a:r>
            <a:r>
              <a:rPr lang="en-US" altLang="zh-CN" sz="2400" dirty="0" smtClean="0">
                <a:solidFill>
                  <a:schemeClr val="bg1"/>
                </a:solidFill>
              </a:rPr>
              <a:t>SQL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bg1"/>
                </a:solidFill>
                <a:sym typeface="Wingdings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sym typeface="Wingdings"/>
              </a:rPr>
              <a:t> </a:t>
            </a:r>
            <a:r>
              <a:rPr lang="en-US" altLang="zh-CN" sz="2400" dirty="0" smtClean="0">
                <a:solidFill>
                  <a:schemeClr val="bg1"/>
                </a:solidFill>
              </a:rPr>
              <a:t>Instant update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07950" y="1016000"/>
            <a:ext cx="8929688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dirty="0">
                <a:latin typeface="+mn-lt"/>
                <a:cs typeface="Times New Roman" pitchFamily="18" charset="0"/>
              </a:rPr>
              <a:t>Filter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597775" y="1736725"/>
            <a:ext cx="1438275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3</a:t>
            </a:r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97775" y="2457450"/>
            <a:ext cx="1438275" cy="53975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4</a:t>
            </a:r>
            <a:endParaRPr lang="zh-CN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597775" y="3178175"/>
            <a:ext cx="1438275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THE END</a:t>
            </a:r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597775" y="3897313"/>
            <a:ext cx="1441450" cy="539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1</a:t>
            </a:r>
            <a:endParaRPr lang="zh-CN" alt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331913" y="260350"/>
            <a:ext cx="6265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Functions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55576" y="1635155"/>
            <a:ext cx="60113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search 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marL="571500" indent="-571500">
              <a:buFont typeface="Wingdings" pitchFamily="2" charset="2"/>
              <a:buChar char="ü"/>
            </a:pPr>
            <a:r>
              <a:rPr lang="en-US" altLang="zh-CN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altLang="zh-CN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ü"/>
            </a:pPr>
            <a:endParaRPr lang="en-US" altLang="zh-CN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ü"/>
            </a:pPr>
            <a:r>
              <a:rPr lang="en-US" altLang="zh-CN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author:</a:t>
            </a:r>
          </a:p>
          <a:p>
            <a:pPr marL="571500" indent="-571500">
              <a:buFont typeface="Wingdings" pitchFamily="2" charset="2"/>
              <a:buChar char="ü"/>
            </a:pPr>
            <a:endParaRPr lang="en-US" altLang="zh-CN" sz="3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ü"/>
            </a:pPr>
            <a:r>
              <a:rPr lang="en-US" altLang="zh-CN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07950" y="1016000"/>
            <a:ext cx="8929688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dirty="0">
                <a:cs typeface="Times New Roman" pitchFamily="18" charset="0"/>
              </a:rPr>
              <a:t>Filter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597775" y="2457450"/>
            <a:ext cx="1438275" cy="53975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4</a:t>
            </a:r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597775" y="3178175"/>
            <a:ext cx="1438275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THE END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597775" y="3897313"/>
            <a:ext cx="1441450" cy="539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1</a:t>
            </a:r>
            <a:endParaRPr lang="zh-CN" alt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331913" y="260350"/>
            <a:ext cx="6265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Functions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145" y="1736725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type: media </a:t>
            </a:r>
            <a:endParaRPr lang="en-US" altLang="zh-CN" sz="2800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3074" name="Picture 2" descr="C:\Users\FeiFei\Documents\Fetion\temp\ff910070d8b8dfde12028927c05eba8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r="556" b="6191"/>
          <a:stretch/>
        </p:blipFill>
        <p:spPr bwMode="auto">
          <a:xfrm>
            <a:off x="794" y="2276475"/>
            <a:ext cx="9144000" cy="453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椭圆 20"/>
          <p:cNvSpPr/>
          <p:nvPr/>
        </p:nvSpPr>
        <p:spPr>
          <a:xfrm>
            <a:off x="1907704" y="3325490"/>
            <a:ext cx="432048" cy="175518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43608" y="5013176"/>
            <a:ext cx="432048" cy="175518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07950" y="1016000"/>
            <a:ext cx="8929688" cy="539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dirty="0">
                <a:cs typeface="Times New Roman" pitchFamily="18" charset="0"/>
              </a:rPr>
              <a:t>Filter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597775" y="2457450"/>
            <a:ext cx="1438275" cy="53975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4</a:t>
            </a:r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597775" y="3178175"/>
            <a:ext cx="1438275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THE END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597775" y="3897313"/>
            <a:ext cx="1441450" cy="539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PART  1</a:t>
            </a:r>
            <a:endParaRPr lang="zh-CN" alt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331913" y="260350"/>
            <a:ext cx="6265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Functions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145" y="1736725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author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: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test </a:t>
            </a:r>
            <a:endParaRPr lang="en-US" altLang="zh-CN" sz="2800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10242" name="Picture 2" descr="C:\Users\FeiFei\Documents\Fetion\temp\2e298df567981008da41d4203841882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" t="8310" r="1827"/>
          <a:stretch/>
        </p:blipFill>
        <p:spPr bwMode="auto">
          <a:xfrm>
            <a:off x="-135685" y="2234565"/>
            <a:ext cx="9416957" cy="5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7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157255373</TotalTime>
  <Pages>0</Pages>
  <Words>200</Words>
  <Characters>0</Characters>
  <Application>Microsoft Office PowerPoint</Application>
  <DocSecurity>0</DocSecurity>
  <PresentationFormat>全屏显示(4:3)</PresentationFormat>
  <Lines>0</Lines>
  <Paragraphs>93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FeiFei</cp:lastModifiedBy>
  <cp:revision>20</cp:revision>
  <cp:lastPrinted>1899-12-30T00:00:00Z</cp:lastPrinted>
  <dcterms:created xsi:type="dcterms:W3CDTF">2012-03-17T15:08:35Z</dcterms:created>
  <dcterms:modified xsi:type="dcterms:W3CDTF">2012-11-20T10:16:32Z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