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2" d="100"/>
          <a:sy n="82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684771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JSON</a:t>
            </a:r>
            <a:endParaRPr lang="zh-CN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8797" y="4459386"/>
            <a:ext cx="54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Less Space &amp; Faster Speed! 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31181" y="32544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 popular </a:t>
            </a:r>
            <a:r>
              <a:rPr lang="en-US" altLang="zh-CN" sz="2400" b="1" dirty="0" err="1" smtClean="0"/>
              <a:t>altenative</a:t>
            </a:r>
            <a:r>
              <a:rPr lang="en-US" altLang="zh-CN" sz="2400" b="1" dirty="0" smtClean="0"/>
              <a:t> to XML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386104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with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21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6926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Faster Speed</a:t>
            </a:r>
            <a:endParaRPr lang="zh-CN" altLang="en-US" sz="2400" b="1" dirty="0"/>
          </a:p>
        </p:txBody>
      </p:sp>
      <p:pic>
        <p:nvPicPr>
          <p:cNvPr id="1026" name="Picture 2" descr="C:\Users\Administrator\Documents\Fetion\temp\dff08422f159abdeb75e8e91234183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4969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6926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暂时自己的例子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669450"/>
            <a:ext cx="260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http://localhost/time.php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35" y="47667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What is </a:t>
            </a:r>
            <a:r>
              <a:rPr lang="en-US" altLang="zh-CN" sz="3200" b="1" dirty="0" err="1" smtClean="0"/>
              <a:t>Json</a:t>
            </a:r>
            <a:r>
              <a:rPr lang="en-US" altLang="zh-CN" sz="3200" b="1" dirty="0" smtClean="0"/>
              <a:t>?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7397" y="2039639"/>
            <a:ext cx="616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J</a:t>
            </a:r>
            <a:r>
              <a:rPr lang="en-US" altLang="zh-CN" sz="2800" dirty="0" smtClean="0"/>
              <a:t>ava</a:t>
            </a:r>
            <a:r>
              <a:rPr lang="en-US" altLang="zh-CN" sz="3200" b="1" dirty="0" smtClean="0"/>
              <a:t>S</a:t>
            </a:r>
            <a:r>
              <a:rPr lang="en-US" altLang="zh-CN" sz="2800" dirty="0" smtClean="0"/>
              <a:t>cript </a:t>
            </a:r>
            <a:r>
              <a:rPr lang="en-US" altLang="zh-CN" sz="3200" b="1" dirty="0"/>
              <a:t>O</a:t>
            </a:r>
            <a:r>
              <a:rPr lang="en-US" altLang="zh-CN" sz="2800" dirty="0"/>
              <a:t>bject</a:t>
            </a:r>
            <a:r>
              <a:rPr lang="en-US" altLang="zh-CN" sz="2800" b="1" dirty="0"/>
              <a:t> </a:t>
            </a:r>
            <a:r>
              <a:rPr lang="en-US" altLang="zh-CN" sz="3200" b="1" dirty="0" smtClean="0"/>
              <a:t>N</a:t>
            </a:r>
            <a:r>
              <a:rPr lang="en-US" altLang="zh-CN" sz="2800" dirty="0" smtClean="0"/>
              <a:t>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956" y="3169041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 </a:t>
            </a:r>
            <a:r>
              <a:rPr lang="en-US" altLang="zh-CN" sz="2800" b="1" dirty="0">
                <a:solidFill>
                  <a:schemeClr val="tx2"/>
                </a:solidFill>
              </a:rPr>
              <a:t>lightweight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data-interchange</a:t>
            </a:r>
            <a:r>
              <a:rPr lang="en-US" altLang="zh-CN" sz="2800" dirty="0"/>
              <a:t> format</a:t>
            </a:r>
            <a:endParaRPr lang="zh-CN" altLang="en-US" sz="2800" dirty="0"/>
          </a:p>
        </p:txBody>
      </p:sp>
      <p:sp>
        <p:nvSpPr>
          <p:cNvPr id="3" name="椭圆 2"/>
          <p:cNvSpPr/>
          <p:nvPr/>
        </p:nvSpPr>
        <p:spPr>
          <a:xfrm>
            <a:off x="2219935" y="3135639"/>
            <a:ext cx="1800200" cy="567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80181" y="3798344"/>
            <a:ext cx="269100" cy="64807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24876" y="4725144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Less Space &amp; Faster Speed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4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2492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Question: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0854" y="1721724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How do we store and access data in C/ C++ language?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34642" y="256449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 :  string   God = “</a:t>
            </a:r>
            <a:r>
              <a:rPr lang="en-US" altLang="zh-CN" dirty="0" err="1" smtClean="0"/>
              <a:t>Pantao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7064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Two basic structures of JSON: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82874" y="4506484"/>
            <a:ext cx="110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Object 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82874" y="5157192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Array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70746" y="440483"/>
            <a:ext cx="327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JSON structure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34642" y="2933829"/>
            <a:ext cx="507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Array:   char   </a:t>
            </a:r>
            <a:r>
              <a:rPr lang="en-US" altLang="zh-CN" dirty="0" err="1" smtClean="0"/>
              <a:t>God_name</a:t>
            </a:r>
            <a:r>
              <a:rPr lang="en-US" altLang="zh-CN" dirty="0" smtClean="0"/>
              <a:t> =  {‘P’, ‘a’, ‘n’, ‘t’, ‘a’, ‘o’}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2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1350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Object (or data!)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54510" y="1484877"/>
            <a:ext cx="559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 </a:t>
            </a:r>
            <a:r>
              <a:rPr lang="en-US" altLang="zh-CN" sz="2400" b="1" dirty="0"/>
              <a:t>collection </a:t>
            </a:r>
            <a:r>
              <a:rPr lang="en-US" altLang="zh-CN" sz="2400" b="1" dirty="0" smtClean="0"/>
              <a:t>of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name/value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pairs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81649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 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79712" y="3333814"/>
            <a:ext cx="540059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9824" y="33651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Objects!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09924" y="2541726"/>
            <a:ext cx="2084227" cy="3436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9824" y="2575712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name/value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3968" y="2575712"/>
            <a:ext cx="1728192" cy="3436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55325" y="2541726"/>
            <a:ext cx="1156984" cy="3436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47667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Array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412775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——An </a:t>
            </a:r>
            <a:r>
              <a:rPr lang="en-US" altLang="zh-CN" sz="2400" b="1" dirty="0"/>
              <a:t>ordered list of </a:t>
            </a:r>
            <a:r>
              <a:rPr lang="en-US" altLang="zh-CN" sz="2400" b="1" dirty="0">
                <a:solidFill>
                  <a:srgbClr val="FF0000"/>
                </a:solidFill>
              </a:rPr>
              <a:t>values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 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691680" y="2115050"/>
            <a:ext cx="6048672" cy="2592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37685" y="37948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Array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35696" y="2420888"/>
            <a:ext cx="5472608" cy="2880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835696" y="2727394"/>
            <a:ext cx="5472608" cy="2880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7685" y="2564904"/>
            <a:ext cx="98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Values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47667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Grammar (or rules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589" y="2343216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Coordinate </a:t>
            </a:r>
            <a:r>
              <a:rPr lang="en-US" altLang="zh-CN" sz="2000" b="1" dirty="0" smtClean="0"/>
              <a:t>data: 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</a:t>
            </a:r>
            <a:r>
              <a:rPr lang="en-US" altLang="zh-CN" sz="2000" b="1" dirty="0" smtClean="0"/>
              <a:t>”</a:t>
            </a:r>
            <a:endParaRPr lang="zh-CN" alt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4017" y="1241453"/>
            <a:ext cx="282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Mapping 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000" b="1" dirty="0" smtClean="0"/>
              <a:t>”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1589" y="503339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Array</a:t>
            </a:r>
            <a:r>
              <a:rPr lang="en-US" altLang="zh-CN" sz="2000" b="1" dirty="0"/>
              <a:t>: “[ </a:t>
            </a:r>
            <a:r>
              <a:rPr lang="en-US" altLang="zh-CN" sz="2000" b="1" dirty="0" smtClean="0"/>
              <a:t>]”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3947" y="355115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Object</a:t>
            </a:r>
            <a:r>
              <a:rPr lang="en-US" altLang="zh-CN" sz="2000" b="1" dirty="0"/>
              <a:t>: “{ </a:t>
            </a:r>
            <a:r>
              <a:rPr lang="en-US" altLang="zh-CN" sz="2000" b="1" dirty="0" smtClean="0"/>
              <a:t>}”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2382975" y="1628800"/>
            <a:ext cx="2377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“name”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32561" y="2876493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“gender” : “male”}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85441" y="5457400"/>
            <a:ext cx="60852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, “gender” : “male”},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“Liu </a:t>
            </a:r>
            <a:r>
              <a:rPr lang="en-US" altLang="zh-CN" dirty="0" err="1"/>
              <a:t>Jiayuan</a:t>
            </a:r>
            <a:r>
              <a:rPr lang="en-US" altLang="zh-CN" dirty="0"/>
              <a:t>”, “gender” : “male</a:t>
            </a:r>
            <a:r>
              <a:rPr lang="en-US" altLang="zh-CN" dirty="0" smtClean="0"/>
              <a:t>”} 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2560" y="4141637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“gender” : “male”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9851" y="3915422"/>
            <a:ext cx="480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humans to read and write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1472" y="5085184"/>
            <a:ext cx="558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machines to parse and generate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9806" y="1786280"/>
            <a:ext cx="27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T</a:t>
            </a:r>
            <a:r>
              <a:rPr lang="en-US" altLang="zh-CN" sz="2000" b="1" dirty="0" smtClean="0"/>
              <a:t>ext </a:t>
            </a:r>
            <a:r>
              <a:rPr lang="en-US" altLang="zh-CN" sz="2000" b="1" dirty="0"/>
              <a:t>format 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666274"/>
            <a:ext cx="381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Characteristics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1472" y="2774627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Simple rules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93847" y="5126770"/>
            <a:ext cx="9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(Why?)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3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89874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Less Space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5109" y="208467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Advantages of JSON: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35215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Faster Speed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4965" y="980728"/>
            <a:ext cx="2626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JSON  VS  XML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10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53158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Less Space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292494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同样的内容用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写，字符数量不同，例子最好沿用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部分的，但是没来得及整合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4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412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chuyi</cp:lastModifiedBy>
  <cp:revision>26</cp:revision>
  <dcterms:created xsi:type="dcterms:W3CDTF">2012-11-07T12:20:03Z</dcterms:created>
  <dcterms:modified xsi:type="dcterms:W3CDTF">2012-11-08T23:38:30Z</dcterms:modified>
</cp:coreProperties>
</file>