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bookmarkIdSeed="2">
  <p:sldMasterIdLst>
    <p:sldMasterId id="2147483666" r:id="rId1"/>
    <p:sldMasterId id="2147483679" r:id="rId2"/>
  </p:sldMasterIdLst>
  <p:notesMasterIdLst>
    <p:notesMasterId r:id="rId27"/>
  </p:notesMasterIdLst>
  <p:sldIdLst>
    <p:sldId id="256" r:id="rId3"/>
    <p:sldId id="257" r:id="rId4"/>
    <p:sldId id="258" r:id="rId5"/>
    <p:sldId id="315" r:id="rId6"/>
    <p:sldId id="298" r:id="rId7"/>
    <p:sldId id="318" r:id="rId8"/>
    <p:sldId id="297" r:id="rId9"/>
    <p:sldId id="319" r:id="rId10"/>
    <p:sldId id="320" r:id="rId11"/>
    <p:sldId id="321" r:id="rId12"/>
    <p:sldId id="322" r:id="rId13"/>
    <p:sldId id="303" r:id="rId14"/>
    <p:sldId id="304" r:id="rId15"/>
    <p:sldId id="323" r:id="rId16"/>
    <p:sldId id="324" r:id="rId17"/>
    <p:sldId id="325" r:id="rId18"/>
    <p:sldId id="306" r:id="rId19"/>
    <p:sldId id="307" r:id="rId20"/>
    <p:sldId id="309" r:id="rId21"/>
    <p:sldId id="310" r:id="rId22"/>
    <p:sldId id="331" r:id="rId23"/>
    <p:sldId id="333" r:id="rId24"/>
    <p:sldId id="312" r:id="rId25"/>
    <p:sldId id="280" r:id="rId26"/>
  </p:sldIdLst>
  <p:sldSz cx="12192000" cy="6858000"/>
  <p:notesSz cx="6858000" cy="9144000"/>
  <p:defaultTex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3A1C"/>
    <a:srgbClr val="F23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13" autoAdjust="0"/>
    <p:restoredTop sz="93636"/>
  </p:normalViewPr>
  <p:slideViewPr>
    <p:cSldViewPr snapToGrid="0" snapToObjects="1">
      <p:cViewPr varScale="1">
        <p:scale>
          <a:sx n="87" d="100"/>
          <a:sy n="87" d="100"/>
        </p:scale>
        <p:origin x="1363" y="62"/>
      </p:cViewPr>
      <p:guideLst/>
    </p:cSldViewPr>
  </p:slid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85" d="100"/>
          <a:sy n="85" d="100"/>
        </p:scale>
        <p:origin x="2680" y="1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6E1E63-6347-BD4F-A808-7F54FA34CE72}" type="datetimeFigureOut">
              <a:rPr kumimoji="1" lang="zh-CN" altLang="en-US" smtClean="0"/>
              <a:t>2017/12/5</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1EDE8F-5748-564A-B104-45C8D6344219}" type="slidenum">
              <a:rPr kumimoji="1" lang="zh-CN" altLang="en-US" smtClean="0"/>
              <a:t>‹#›</a:t>
            </a:fld>
            <a:endParaRPr kumimoji="1" lang="zh-CN" altLang="en-US"/>
          </a:p>
        </p:txBody>
      </p:sp>
    </p:spTree>
    <p:extLst>
      <p:ext uri="{BB962C8B-B14F-4D97-AF65-F5344CB8AC3E}">
        <p14:creationId xmlns:p14="http://schemas.microsoft.com/office/powerpoint/2010/main" val="9121946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5</a:t>
            </a:fld>
            <a:endParaRPr kumimoji="1" lang="zh-CN" altLang="en-US"/>
          </a:p>
        </p:txBody>
      </p:sp>
    </p:spTree>
    <p:extLst>
      <p:ext uri="{BB962C8B-B14F-4D97-AF65-F5344CB8AC3E}">
        <p14:creationId xmlns:p14="http://schemas.microsoft.com/office/powerpoint/2010/main" val="7287049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6</a:t>
            </a:fld>
            <a:endParaRPr kumimoji="1" lang="zh-CN" altLang="en-US"/>
          </a:p>
        </p:txBody>
      </p:sp>
    </p:spTree>
    <p:extLst>
      <p:ext uri="{BB962C8B-B14F-4D97-AF65-F5344CB8AC3E}">
        <p14:creationId xmlns:p14="http://schemas.microsoft.com/office/powerpoint/2010/main" val="15271945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13</a:t>
            </a:fld>
            <a:endParaRPr kumimoji="1" lang="zh-CN" altLang="en-US"/>
          </a:p>
        </p:txBody>
      </p:sp>
    </p:spTree>
    <p:extLst>
      <p:ext uri="{BB962C8B-B14F-4D97-AF65-F5344CB8AC3E}">
        <p14:creationId xmlns:p14="http://schemas.microsoft.com/office/powerpoint/2010/main" val="449464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14</a:t>
            </a:fld>
            <a:endParaRPr kumimoji="1" lang="zh-CN" altLang="en-US"/>
          </a:p>
        </p:txBody>
      </p:sp>
    </p:spTree>
    <p:extLst>
      <p:ext uri="{BB962C8B-B14F-4D97-AF65-F5344CB8AC3E}">
        <p14:creationId xmlns:p14="http://schemas.microsoft.com/office/powerpoint/2010/main" val="19777818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15</a:t>
            </a:fld>
            <a:endParaRPr kumimoji="1" lang="zh-CN" altLang="en-US"/>
          </a:p>
        </p:txBody>
      </p:sp>
    </p:spTree>
    <p:extLst>
      <p:ext uri="{BB962C8B-B14F-4D97-AF65-F5344CB8AC3E}">
        <p14:creationId xmlns:p14="http://schemas.microsoft.com/office/powerpoint/2010/main" val="10685827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16</a:t>
            </a:fld>
            <a:endParaRPr kumimoji="1" lang="zh-CN" altLang="en-US"/>
          </a:p>
        </p:txBody>
      </p:sp>
    </p:spTree>
    <p:extLst>
      <p:ext uri="{BB962C8B-B14F-4D97-AF65-F5344CB8AC3E}">
        <p14:creationId xmlns:p14="http://schemas.microsoft.com/office/powerpoint/2010/main" val="2645009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t>18</a:t>
            </a:fld>
            <a:endParaRPr kumimoji="1" lang="zh-CN" altLang="en-US"/>
          </a:p>
        </p:txBody>
      </p:sp>
    </p:spTree>
    <p:extLst>
      <p:ext uri="{BB962C8B-B14F-4D97-AF65-F5344CB8AC3E}">
        <p14:creationId xmlns:p14="http://schemas.microsoft.com/office/powerpoint/2010/main" val="38030338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office.msn.com.cn/" TargetMode="Externa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页">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8" name="直角三角形 7"/>
          <p:cNvSpPr/>
          <p:nvPr userDrawn="1"/>
        </p:nvSpPr>
        <p:spPr>
          <a:xfrm rot="5400000">
            <a:off x="1657349" y="-1657351"/>
            <a:ext cx="1155700" cy="4470402"/>
          </a:xfrm>
          <a:prstGeom prst="rtTriangle">
            <a:avLst/>
          </a:prstGeom>
          <a:solidFill>
            <a:schemeClr val="accent4"/>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直角三角形 6"/>
          <p:cNvSpPr/>
          <p:nvPr userDrawn="1"/>
        </p:nvSpPr>
        <p:spPr>
          <a:xfrm rot="16200000">
            <a:off x="7480300" y="2146300"/>
            <a:ext cx="6451600" cy="2971800"/>
          </a:xfrm>
          <a:prstGeom prst="rtTriangle">
            <a:avLst/>
          </a:prstGeom>
          <a:solidFill>
            <a:schemeClr val="accent3"/>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直角三角形 4"/>
          <p:cNvSpPr/>
          <p:nvPr userDrawn="1"/>
        </p:nvSpPr>
        <p:spPr>
          <a:xfrm rot="5400000">
            <a:off x="0" y="0"/>
            <a:ext cx="1752600" cy="1752600"/>
          </a:xfrm>
          <a:prstGeom prst="rtTriangle">
            <a:avLst/>
          </a:prstGeom>
          <a:solidFill>
            <a:schemeClr val="accent2"/>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直角三角形 5"/>
          <p:cNvSpPr/>
          <p:nvPr userDrawn="1"/>
        </p:nvSpPr>
        <p:spPr>
          <a:xfrm rot="16200000">
            <a:off x="8165252" y="2831252"/>
            <a:ext cx="3695700" cy="4357796"/>
          </a:xfrm>
          <a:prstGeom prst="rtTriangle">
            <a:avLst/>
          </a:prstGeom>
          <a:solidFill>
            <a:schemeClr val="accent1"/>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直角三角形 8"/>
          <p:cNvSpPr/>
          <p:nvPr userDrawn="1"/>
        </p:nvSpPr>
        <p:spPr>
          <a:xfrm>
            <a:off x="0" y="4305300"/>
            <a:ext cx="1625600" cy="2552700"/>
          </a:xfrm>
          <a:prstGeom prst="rtTriangle">
            <a:avLst/>
          </a:prstGeom>
          <a:solidFill>
            <a:schemeClr val="accent5"/>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文本占位符 5"/>
          <p:cNvSpPr>
            <a:spLocks noGrp="1"/>
          </p:cNvSpPr>
          <p:nvPr>
            <p:ph type="body" sz="quarter" idx="10"/>
          </p:nvPr>
        </p:nvSpPr>
        <p:spPr>
          <a:xfrm>
            <a:off x="1307569" y="1452563"/>
            <a:ext cx="5109845" cy="834708"/>
          </a:xfrm>
          <a:prstGeom prst="rect">
            <a:avLst/>
          </a:prstGeom>
        </p:spPr>
        <p:txBody>
          <a:bodyPr anchor="ctr"/>
          <a:lstStyle>
            <a:lvl1pPr marL="0" indent="0">
              <a:buNone/>
              <a:defRPr sz="4800" b="1">
                <a:solidFill>
                  <a:schemeClr val="accent2">
                    <a:lumMod val="75000"/>
                  </a:schemeClr>
                </a:solidFill>
              </a:defRPr>
            </a:lvl1pPr>
          </a:lstStyle>
          <a:p>
            <a:pPr lvl="0"/>
            <a:endParaRPr kumimoji="1" lang="zh-CN" altLang="en-US" dirty="0"/>
          </a:p>
        </p:txBody>
      </p:sp>
      <p:sp>
        <p:nvSpPr>
          <p:cNvPr id="11" name="文本占位符 5"/>
          <p:cNvSpPr>
            <a:spLocks noGrp="1"/>
          </p:cNvSpPr>
          <p:nvPr>
            <p:ph type="body" sz="quarter" idx="11"/>
          </p:nvPr>
        </p:nvSpPr>
        <p:spPr>
          <a:xfrm>
            <a:off x="1307569" y="2287271"/>
            <a:ext cx="7098666" cy="1215006"/>
          </a:xfrm>
          <a:prstGeom prst="rect">
            <a:avLst/>
          </a:prstGeom>
          <a:solidFill>
            <a:schemeClr val="accent2">
              <a:lumMod val="90000"/>
            </a:schemeClr>
          </a:solidFill>
        </p:spPr>
        <p:txBody>
          <a:bodyPr anchor="ctr"/>
          <a:lstStyle>
            <a:lvl1pPr marL="0" indent="0">
              <a:buNone/>
              <a:defRPr sz="6600" b="1">
                <a:solidFill>
                  <a:schemeClr val="bg1"/>
                </a:solidFill>
              </a:defRPr>
            </a:lvl1pPr>
          </a:lstStyle>
          <a:p>
            <a:pPr lvl="0"/>
            <a:endParaRPr kumimoji="1" lang="zh-CN" altLang="en-US" dirty="0"/>
          </a:p>
        </p:txBody>
      </p:sp>
      <p:sp>
        <p:nvSpPr>
          <p:cNvPr id="12" name="文本占位符 5"/>
          <p:cNvSpPr>
            <a:spLocks noGrp="1"/>
          </p:cNvSpPr>
          <p:nvPr>
            <p:ph type="body" sz="quarter" idx="12"/>
          </p:nvPr>
        </p:nvSpPr>
        <p:spPr>
          <a:xfrm>
            <a:off x="1307568" y="3502276"/>
            <a:ext cx="7098667" cy="579503"/>
          </a:xfrm>
          <a:prstGeom prst="rect">
            <a:avLst/>
          </a:prstGeom>
        </p:spPr>
        <p:txBody>
          <a:bodyPr anchor="ctr"/>
          <a:lstStyle>
            <a:lvl1pPr marL="0" indent="0">
              <a:buNone/>
              <a:defRPr sz="2800" b="1">
                <a:solidFill>
                  <a:schemeClr val="accent2">
                    <a:lumMod val="75000"/>
                  </a:schemeClr>
                </a:solidFill>
              </a:defRPr>
            </a:lvl1pPr>
          </a:lstStyle>
          <a:p>
            <a:pPr lvl="0"/>
            <a:endParaRPr kumimoji="1" lang="zh-CN" altLang="en-US" dirty="0"/>
          </a:p>
        </p:txBody>
      </p:sp>
      <p:sp>
        <p:nvSpPr>
          <p:cNvPr id="13" name="文本占位符 5"/>
          <p:cNvSpPr>
            <a:spLocks noGrp="1"/>
          </p:cNvSpPr>
          <p:nvPr>
            <p:ph type="body" sz="quarter" idx="13"/>
          </p:nvPr>
        </p:nvSpPr>
        <p:spPr>
          <a:xfrm>
            <a:off x="1307569" y="4158672"/>
            <a:ext cx="5109845" cy="1511877"/>
          </a:xfrm>
          <a:prstGeom prst="rect">
            <a:avLst/>
          </a:prstGeom>
        </p:spPr>
        <p:txBody>
          <a:bodyPr anchor="t"/>
          <a:lstStyle>
            <a:lvl1pPr marL="285750" indent="-285750">
              <a:buFont typeface="Arial" charset="0"/>
              <a:buChar char="•"/>
              <a:defRPr sz="1400" b="1">
                <a:solidFill>
                  <a:schemeClr val="tx1">
                    <a:lumMod val="75000"/>
                    <a:lumOff val="25000"/>
                  </a:schemeClr>
                </a:solidFill>
              </a:defRPr>
            </a:lvl1pPr>
          </a:lstStyle>
          <a:p>
            <a:pPr lvl="0"/>
            <a:endParaRPr kumimoji="1" lang="zh-CN" altLang="en-US" dirty="0"/>
          </a:p>
        </p:txBody>
      </p:sp>
    </p:spTree>
    <p:extLst>
      <p:ext uri="{BB962C8B-B14F-4D97-AF65-F5344CB8AC3E}">
        <p14:creationId xmlns:p14="http://schemas.microsoft.com/office/powerpoint/2010/main" val="16206995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副标题页_5">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hasCustomPrompt="1"/>
          </p:nvPr>
        </p:nvSpPr>
        <p:spPr>
          <a:xfrm>
            <a:off x="0" y="1474236"/>
            <a:ext cx="4735484" cy="3844213"/>
          </a:xfrm>
          <a:prstGeom prst="rect">
            <a:avLst/>
          </a:prstGeom>
          <a:solidFill>
            <a:schemeClr val="accent5"/>
          </a:solidFill>
          <a:effectLst>
            <a:outerShdw blurRad="88900" sx="102000" sy="102000" algn="ctr" rotWithShape="0">
              <a:prstClr val="black">
                <a:alpha val="25000"/>
              </a:prstClr>
            </a:outerShdw>
          </a:effectLst>
        </p:spPr>
        <p:txBody>
          <a:bodyPr anchor="ctr"/>
          <a:lstStyle>
            <a:lvl1pPr marL="0" indent="0">
              <a:buNone/>
              <a:defRPr sz="30000" b="1">
                <a:solidFill>
                  <a:schemeClr val="bg1"/>
                </a:solidFill>
              </a:defRPr>
            </a:lvl1pPr>
          </a:lstStyle>
          <a:p>
            <a:pPr lvl="0"/>
            <a:r>
              <a:rPr kumimoji="1" lang="en-US" altLang="zh-CN" dirty="0" smtClean="0"/>
              <a:t>00</a:t>
            </a:r>
            <a:endParaRPr kumimoji="1" lang="zh-CN" altLang="en-US" dirty="0"/>
          </a:p>
        </p:txBody>
      </p:sp>
      <p:sp>
        <p:nvSpPr>
          <p:cNvPr id="3" name="文本占位符 5"/>
          <p:cNvSpPr>
            <a:spLocks noGrp="1"/>
          </p:cNvSpPr>
          <p:nvPr>
            <p:ph type="body" sz="quarter" idx="13"/>
          </p:nvPr>
        </p:nvSpPr>
        <p:spPr>
          <a:xfrm>
            <a:off x="4966996" y="1474235"/>
            <a:ext cx="6696270" cy="3844213"/>
          </a:xfrm>
          <a:prstGeom prst="rect">
            <a:avLst/>
          </a:prstGeom>
          <a:noFill/>
        </p:spPr>
        <p:txBody>
          <a:bodyPr anchor="t"/>
          <a:lstStyle>
            <a:lvl1pPr marL="0" indent="0">
              <a:lnSpc>
                <a:spcPct val="100000"/>
              </a:lnSpc>
              <a:buNone/>
              <a:defRPr sz="10000" b="1">
                <a:solidFill>
                  <a:schemeClr val="accent5"/>
                </a:solidFill>
                <a:effectLst>
                  <a:outerShdw blurRad="88900" sx="102000" sy="102000" algn="ctr" rotWithShape="0">
                    <a:prstClr val="black">
                      <a:alpha val="25000"/>
                    </a:prstClr>
                  </a:outerShdw>
                </a:effectLst>
              </a:defRPr>
            </a:lvl1pPr>
          </a:lstStyle>
          <a:p>
            <a:pPr lvl="0"/>
            <a:endParaRPr kumimoji="1" lang="zh-CN" altLang="en-US" dirty="0"/>
          </a:p>
        </p:txBody>
      </p:sp>
    </p:spTree>
    <p:extLst>
      <p:ext uri="{BB962C8B-B14F-4D97-AF65-F5344CB8AC3E}">
        <p14:creationId xmlns:p14="http://schemas.microsoft.com/office/powerpoint/2010/main" val="16083406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副标题页_6">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hasCustomPrompt="1"/>
          </p:nvPr>
        </p:nvSpPr>
        <p:spPr>
          <a:xfrm>
            <a:off x="0" y="1474236"/>
            <a:ext cx="4735484" cy="3844213"/>
          </a:xfrm>
          <a:prstGeom prst="rect">
            <a:avLst/>
          </a:prstGeom>
          <a:solidFill>
            <a:schemeClr val="accent6"/>
          </a:solidFill>
          <a:effectLst>
            <a:outerShdw blurRad="88900" sx="102000" sy="102000" algn="ctr" rotWithShape="0">
              <a:prstClr val="black">
                <a:alpha val="25000"/>
              </a:prstClr>
            </a:outerShdw>
          </a:effectLst>
        </p:spPr>
        <p:txBody>
          <a:bodyPr anchor="ctr"/>
          <a:lstStyle>
            <a:lvl1pPr marL="0" indent="0">
              <a:buNone/>
              <a:defRPr sz="30000" b="1">
                <a:solidFill>
                  <a:schemeClr val="bg1"/>
                </a:solidFill>
              </a:defRPr>
            </a:lvl1pPr>
          </a:lstStyle>
          <a:p>
            <a:pPr lvl="0"/>
            <a:r>
              <a:rPr kumimoji="1" lang="en-US" altLang="zh-CN" dirty="0" smtClean="0"/>
              <a:t>00</a:t>
            </a:r>
            <a:endParaRPr kumimoji="1" lang="zh-CN" altLang="en-US" dirty="0"/>
          </a:p>
        </p:txBody>
      </p:sp>
      <p:sp>
        <p:nvSpPr>
          <p:cNvPr id="3" name="文本占位符 5"/>
          <p:cNvSpPr>
            <a:spLocks noGrp="1"/>
          </p:cNvSpPr>
          <p:nvPr>
            <p:ph type="body" sz="quarter" idx="13"/>
          </p:nvPr>
        </p:nvSpPr>
        <p:spPr>
          <a:xfrm>
            <a:off x="4966996" y="1474235"/>
            <a:ext cx="6696270" cy="3844213"/>
          </a:xfrm>
          <a:prstGeom prst="rect">
            <a:avLst/>
          </a:prstGeom>
          <a:noFill/>
        </p:spPr>
        <p:txBody>
          <a:bodyPr anchor="t"/>
          <a:lstStyle>
            <a:lvl1pPr marL="0" indent="0">
              <a:lnSpc>
                <a:spcPct val="100000"/>
              </a:lnSpc>
              <a:buNone/>
              <a:defRPr sz="10000" b="1">
                <a:solidFill>
                  <a:schemeClr val="accent6"/>
                </a:solidFill>
                <a:effectLst>
                  <a:outerShdw blurRad="88900" sx="102000" sy="102000" algn="ctr" rotWithShape="0">
                    <a:prstClr val="black">
                      <a:alpha val="25000"/>
                    </a:prstClr>
                  </a:outerShdw>
                </a:effectLst>
              </a:defRPr>
            </a:lvl1pPr>
          </a:lstStyle>
          <a:p>
            <a:pPr lvl="0"/>
            <a:endParaRPr kumimoji="1" lang="zh-CN" altLang="en-US" dirty="0"/>
          </a:p>
        </p:txBody>
      </p:sp>
    </p:spTree>
    <p:extLst>
      <p:ext uri="{BB962C8B-B14F-4D97-AF65-F5344CB8AC3E}">
        <p14:creationId xmlns:p14="http://schemas.microsoft.com/office/powerpoint/2010/main" val="651203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内容页_1">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hasCustomPrompt="1"/>
          </p:nvPr>
        </p:nvSpPr>
        <p:spPr>
          <a:xfrm>
            <a:off x="0" y="223935"/>
            <a:ext cx="970383" cy="652366"/>
          </a:xfrm>
          <a:prstGeom prst="rect">
            <a:avLst/>
          </a:prstGeom>
          <a:solidFill>
            <a:schemeClr val="accent1">
              <a:lumMod val="75000"/>
            </a:schemeClr>
          </a:solidFill>
          <a:effectLst>
            <a:outerShdw blurRad="88900" sx="102000" sy="102000" algn="ctr" rotWithShape="0">
              <a:prstClr val="black">
                <a:alpha val="25000"/>
              </a:prstClr>
            </a:outerShdw>
          </a:effectLst>
        </p:spPr>
        <p:txBody>
          <a:bodyPr anchor="ctr"/>
          <a:lstStyle>
            <a:lvl1pPr marL="0" indent="0">
              <a:buNone/>
              <a:defRPr sz="4000" b="1">
                <a:solidFill>
                  <a:schemeClr val="bg1"/>
                </a:solidFill>
              </a:defRPr>
            </a:lvl1pPr>
          </a:lstStyle>
          <a:p>
            <a:pPr lvl="0"/>
            <a:r>
              <a:rPr kumimoji="1" lang="en-US" altLang="zh-CN" dirty="0" smtClean="0"/>
              <a:t>00</a:t>
            </a:r>
            <a:endParaRPr kumimoji="1" lang="zh-CN" altLang="en-US" dirty="0"/>
          </a:p>
        </p:txBody>
      </p:sp>
      <p:sp>
        <p:nvSpPr>
          <p:cNvPr id="3" name="文本占位符 5"/>
          <p:cNvSpPr>
            <a:spLocks noGrp="1"/>
          </p:cNvSpPr>
          <p:nvPr>
            <p:ph type="body" sz="quarter" idx="13"/>
          </p:nvPr>
        </p:nvSpPr>
        <p:spPr>
          <a:xfrm>
            <a:off x="1110083" y="223935"/>
            <a:ext cx="6435012" cy="652366"/>
          </a:xfrm>
          <a:prstGeom prst="rect">
            <a:avLst/>
          </a:prstGeom>
          <a:noFill/>
        </p:spPr>
        <p:txBody>
          <a:bodyPr anchor="ctr"/>
          <a:lstStyle>
            <a:lvl1pPr marL="0" indent="0">
              <a:lnSpc>
                <a:spcPct val="100000"/>
              </a:lnSpc>
              <a:buNone/>
              <a:defRPr sz="2800" b="1">
                <a:solidFill>
                  <a:schemeClr val="accent1">
                    <a:lumMod val="75000"/>
                  </a:schemeClr>
                </a:solidFill>
                <a:effectLst>
                  <a:outerShdw blurRad="88900" sx="102000" sy="102000" algn="ctr" rotWithShape="0">
                    <a:prstClr val="black">
                      <a:alpha val="25000"/>
                    </a:prstClr>
                  </a:outerShdw>
                </a:effectLst>
              </a:defRPr>
            </a:lvl1pPr>
          </a:lstStyle>
          <a:p>
            <a:pPr lvl="0"/>
            <a:endParaRPr kumimoji="1" lang="zh-CN" altLang="en-US" dirty="0"/>
          </a:p>
        </p:txBody>
      </p:sp>
      <p:sp>
        <p:nvSpPr>
          <p:cNvPr id="4" name="矩形 3"/>
          <p:cNvSpPr/>
          <p:nvPr userDrawn="1"/>
        </p:nvSpPr>
        <p:spPr>
          <a:xfrm flipV="1">
            <a:off x="0" y="6489700"/>
            <a:ext cx="12192000" cy="889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p:cNvSpPr/>
          <p:nvPr userDrawn="1"/>
        </p:nvSpPr>
        <p:spPr>
          <a:xfrm flipV="1">
            <a:off x="0" y="6380480"/>
            <a:ext cx="12192000"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1554651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内容页_2">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hasCustomPrompt="1"/>
          </p:nvPr>
        </p:nvSpPr>
        <p:spPr>
          <a:xfrm>
            <a:off x="0" y="223935"/>
            <a:ext cx="970383" cy="652366"/>
          </a:xfrm>
          <a:prstGeom prst="rect">
            <a:avLst/>
          </a:prstGeom>
          <a:solidFill>
            <a:schemeClr val="accent2">
              <a:lumMod val="75000"/>
            </a:schemeClr>
          </a:solidFill>
          <a:effectLst>
            <a:outerShdw blurRad="88900" sx="102000" sy="102000" algn="ctr" rotWithShape="0">
              <a:prstClr val="black">
                <a:alpha val="25000"/>
              </a:prstClr>
            </a:outerShdw>
          </a:effectLst>
        </p:spPr>
        <p:txBody>
          <a:bodyPr anchor="ctr"/>
          <a:lstStyle>
            <a:lvl1pPr marL="0" indent="0">
              <a:buNone/>
              <a:defRPr sz="4000" b="1">
                <a:solidFill>
                  <a:schemeClr val="bg1"/>
                </a:solidFill>
              </a:defRPr>
            </a:lvl1pPr>
          </a:lstStyle>
          <a:p>
            <a:pPr lvl="0"/>
            <a:r>
              <a:rPr kumimoji="1" lang="en-US" altLang="zh-CN" dirty="0" smtClean="0"/>
              <a:t>00</a:t>
            </a:r>
            <a:endParaRPr kumimoji="1" lang="zh-CN" altLang="en-US" dirty="0"/>
          </a:p>
        </p:txBody>
      </p:sp>
      <p:sp>
        <p:nvSpPr>
          <p:cNvPr id="3" name="文本占位符 5"/>
          <p:cNvSpPr>
            <a:spLocks noGrp="1"/>
          </p:cNvSpPr>
          <p:nvPr>
            <p:ph type="body" sz="quarter" idx="13"/>
          </p:nvPr>
        </p:nvSpPr>
        <p:spPr>
          <a:xfrm>
            <a:off x="1110083" y="223935"/>
            <a:ext cx="6435012" cy="652366"/>
          </a:xfrm>
          <a:prstGeom prst="rect">
            <a:avLst/>
          </a:prstGeom>
          <a:noFill/>
        </p:spPr>
        <p:txBody>
          <a:bodyPr anchor="ctr"/>
          <a:lstStyle>
            <a:lvl1pPr marL="0" indent="0">
              <a:lnSpc>
                <a:spcPct val="100000"/>
              </a:lnSpc>
              <a:buNone/>
              <a:defRPr sz="2800" b="1">
                <a:solidFill>
                  <a:schemeClr val="accent2">
                    <a:lumMod val="75000"/>
                  </a:schemeClr>
                </a:solidFill>
                <a:effectLst>
                  <a:outerShdw blurRad="88900" sx="102000" sy="102000" algn="ctr" rotWithShape="0">
                    <a:prstClr val="black">
                      <a:alpha val="25000"/>
                    </a:prstClr>
                  </a:outerShdw>
                </a:effectLst>
              </a:defRPr>
            </a:lvl1pPr>
          </a:lstStyle>
          <a:p>
            <a:pPr lvl="0"/>
            <a:endParaRPr kumimoji="1" lang="zh-CN" altLang="en-US" dirty="0"/>
          </a:p>
        </p:txBody>
      </p:sp>
      <p:sp>
        <p:nvSpPr>
          <p:cNvPr id="4" name="矩形 3"/>
          <p:cNvSpPr/>
          <p:nvPr userDrawn="1"/>
        </p:nvSpPr>
        <p:spPr>
          <a:xfrm flipV="1">
            <a:off x="0" y="6489700"/>
            <a:ext cx="12192000" cy="889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p:cNvSpPr/>
          <p:nvPr userDrawn="1"/>
        </p:nvSpPr>
        <p:spPr>
          <a:xfrm flipV="1">
            <a:off x="0" y="6380480"/>
            <a:ext cx="12192000"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6635681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内容页_3">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hasCustomPrompt="1"/>
          </p:nvPr>
        </p:nvSpPr>
        <p:spPr>
          <a:xfrm>
            <a:off x="0" y="223935"/>
            <a:ext cx="970383" cy="652366"/>
          </a:xfrm>
          <a:prstGeom prst="rect">
            <a:avLst/>
          </a:prstGeom>
          <a:solidFill>
            <a:schemeClr val="accent3"/>
          </a:solidFill>
          <a:effectLst>
            <a:outerShdw blurRad="88900" sx="102000" sy="102000" algn="ctr" rotWithShape="0">
              <a:prstClr val="black">
                <a:alpha val="25000"/>
              </a:prstClr>
            </a:outerShdw>
          </a:effectLst>
        </p:spPr>
        <p:txBody>
          <a:bodyPr anchor="ctr"/>
          <a:lstStyle>
            <a:lvl1pPr marL="0" indent="0">
              <a:buNone/>
              <a:defRPr sz="4000" b="1">
                <a:solidFill>
                  <a:schemeClr val="bg1"/>
                </a:solidFill>
              </a:defRPr>
            </a:lvl1pPr>
          </a:lstStyle>
          <a:p>
            <a:pPr lvl="0"/>
            <a:r>
              <a:rPr kumimoji="1" lang="en-US" altLang="zh-CN" dirty="0" smtClean="0"/>
              <a:t>00</a:t>
            </a:r>
            <a:endParaRPr kumimoji="1" lang="zh-CN" altLang="en-US" dirty="0"/>
          </a:p>
        </p:txBody>
      </p:sp>
      <p:sp>
        <p:nvSpPr>
          <p:cNvPr id="3" name="文本占位符 5"/>
          <p:cNvSpPr>
            <a:spLocks noGrp="1"/>
          </p:cNvSpPr>
          <p:nvPr>
            <p:ph type="body" sz="quarter" idx="13"/>
          </p:nvPr>
        </p:nvSpPr>
        <p:spPr>
          <a:xfrm>
            <a:off x="1110083" y="223935"/>
            <a:ext cx="6435012" cy="652366"/>
          </a:xfrm>
          <a:prstGeom prst="rect">
            <a:avLst/>
          </a:prstGeom>
          <a:noFill/>
        </p:spPr>
        <p:txBody>
          <a:bodyPr anchor="ctr"/>
          <a:lstStyle>
            <a:lvl1pPr marL="0" indent="0">
              <a:lnSpc>
                <a:spcPct val="100000"/>
              </a:lnSpc>
              <a:buNone/>
              <a:defRPr sz="2800" b="1">
                <a:solidFill>
                  <a:schemeClr val="accent3"/>
                </a:solidFill>
                <a:effectLst>
                  <a:outerShdw blurRad="88900" sx="102000" sy="102000" algn="ctr" rotWithShape="0">
                    <a:prstClr val="black">
                      <a:alpha val="25000"/>
                    </a:prstClr>
                  </a:outerShdw>
                </a:effectLst>
              </a:defRPr>
            </a:lvl1pPr>
          </a:lstStyle>
          <a:p>
            <a:pPr lvl="0"/>
            <a:endParaRPr kumimoji="1" lang="zh-CN" altLang="en-US" dirty="0"/>
          </a:p>
        </p:txBody>
      </p:sp>
      <p:sp>
        <p:nvSpPr>
          <p:cNvPr id="4" name="矩形 3"/>
          <p:cNvSpPr/>
          <p:nvPr userDrawn="1"/>
        </p:nvSpPr>
        <p:spPr>
          <a:xfrm flipV="1">
            <a:off x="0" y="6489700"/>
            <a:ext cx="12192000" cy="889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p:cNvSpPr/>
          <p:nvPr userDrawn="1"/>
        </p:nvSpPr>
        <p:spPr>
          <a:xfrm flipV="1">
            <a:off x="0" y="6380480"/>
            <a:ext cx="12192000"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1587476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内容页_4">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hasCustomPrompt="1"/>
          </p:nvPr>
        </p:nvSpPr>
        <p:spPr>
          <a:xfrm>
            <a:off x="0" y="223935"/>
            <a:ext cx="970383" cy="652366"/>
          </a:xfrm>
          <a:prstGeom prst="rect">
            <a:avLst/>
          </a:prstGeom>
          <a:solidFill>
            <a:schemeClr val="accent4"/>
          </a:solidFill>
          <a:effectLst>
            <a:outerShdw blurRad="88900" sx="102000" sy="102000" algn="ctr" rotWithShape="0">
              <a:prstClr val="black">
                <a:alpha val="25000"/>
              </a:prstClr>
            </a:outerShdw>
          </a:effectLst>
        </p:spPr>
        <p:txBody>
          <a:bodyPr anchor="ctr"/>
          <a:lstStyle>
            <a:lvl1pPr marL="0" indent="0">
              <a:buNone/>
              <a:defRPr sz="4000" b="1">
                <a:solidFill>
                  <a:schemeClr val="bg1"/>
                </a:solidFill>
              </a:defRPr>
            </a:lvl1pPr>
          </a:lstStyle>
          <a:p>
            <a:pPr lvl="0"/>
            <a:r>
              <a:rPr kumimoji="1" lang="en-US" altLang="zh-CN" dirty="0" smtClean="0"/>
              <a:t>00</a:t>
            </a:r>
            <a:endParaRPr kumimoji="1" lang="zh-CN" altLang="en-US" dirty="0"/>
          </a:p>
        </p:txBody>
      </p:sp>
      <p:sp>
        <p:nvSpPr>
          <p:cNvPr id="3" name="文本占位符 5"/>
          <p:cNvSpPr>
            <a:spLocks noGrp="1"/>
          </p:cNvSpPr>
          <p:nvPr>
            <p:ph type="body" sz="quarter" idx="13"/>
          </p:nvPr>
        </p:nvSpPr>
        <p:spPr>
          <a:xfrm>
            <a:off x="1110083" y="223935"/>
            <a:ext cx="6435012" cy="652366"/>
          </a:xfrm>
          <a:prstGeom prst="rect">
            <a:avLst/>
          </a:prstGeom>
          <a:noFill/>
        </p:spPr>
        <p:txBody>
          <a:bodyPr anchor="ctr"/>
          <a:lstStyle>
            <a:lvl1pPr marL="0" indent="0">
              <a:lnSpc>
                <a:spcPct val="100000"/>
              </a:lnSpc>
              <a:buNone/>
              <a:defRPr sz="2800" b="1">
                <a:solidFill>
                  <a:schemeClr val="accent4"/>
                </a:solidFill>
                <a:effectLst>
                  <a:outerShdw blurRad="88900" sx="102000" sy="102000" algn="ctr" rotWithShape="0">
                    <a:prstClr val="black">
                      <a:alpha val="25000"/>
                    </a:prstClr>
                  </a:outerShdw>
                </a:effectLst>
              </a:defRPr>
            </a:lvl1pPr>
          </a:lstStyle>
          <a:p>
            <a:pPr lvl="0"/>
            <a:endParaRPr kumimoji="1" lang="zh-CN" altLang="en-US" dirty="0"/>
          </a:p>
        </p:txBody>
      </p:sp>
      <p:sp>
        <p:nvSpPr>
          <p:cNvPr id="4" name="矩形 3"/>
          <p:cNvSpPr/>
          <p:nvPr userDrawn="1"/>
        </p:nvSpPr>
        <p:spPr>
          <a:xfrm flipV="1">
            <a:off x="0" y="6489700"/>
            <a:ext cx="12192000" cy="889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p:cNvSpPr/>
          <p:nvPr userDrawn="1"/>
        </p:nvSpPr>
        <p:spPr>
          <a:xfrm flipV="1">
            <a:off x="0" y="6380480"/>
            <a:ext cx="12192000"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444702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内容页_5">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hasCustomPrompt="1"/>
          </p:nvPr>
        </p:nvSpPr>
        <p:spPr>
          <a:xfrm>
            <a:off x="0" y="223935"/>
            <a:ext cx="970383" cy="652366"/>
          </a:xfrm>
          <a:prstGeom prst="rect">
            <a:avLst/>
          </a:prstGeom>
          <a:solidFill>
            <a:schemeClr val="accent5"/>
          </a:solidFill>
          <a:effectLst>
            <a:outerShdw blurRad="88900" sx="102000" sy="102000" algn="ctr" rotWithShape="0">
              <a:prstClr val="black">
                <a:alpha val="25000"/>
              </a:prstClr>
            </a:outerShdw>
          </a:effectLst>
        </p:spPr>
        <p:txBody>
          <a:bodyPr anchor="ctr"/>
          <a:lstStyle>
            <a:lvl1pPr marL="0" indent="0">
              <a:buNone/>
              <a:defRPr sz="4000" b="1">
                <a:solidFill>
                  <a:schemeClr val="bg1"/>
                </a:solidFill>
              </a:defRPr>
            </a:lvl1pPr>
          </a:lstStyle>
          <a:p>
            <a:pPr lvl="0"/>
            <a:r>
              <a:rPr kumimoji="1" lang="en-US" altLang="zh-CN" dirty="0" smtClean="0"/>
              <a:t>00</a:t>
            </a:r>
            <a:endParaRPr kumimoji="1" lang="zh-CN" altLang="en-US" dirty="0"/>
          </a:p>
        </p:txBody>
      </p:sp>
      <p:sp>
        <p:nvSpPr>
          <p:cNvPr id="3" name="文本占位符 5"/>
          <p:cNvSpPr>
            <a:spLocks noGrp="1"/>
          </p:cNvSpPr>
          <p:nvPr>
            <p:ph type="body" sz="quarter" idx="13"/>
          </p:nvPr>
        </p:nvSpPr>
        <p:spPr>
          <a:xfrm>
            <a:off x="1110083" y="223935"/>
            <a:ext cx="6435012" cy="652366"/>
          </a:xfrm>
          <a:prstGeom prst="rect">
            <a:avLst/>
          </a:prstGeom>
          <a:noFill/>
        </p:spPr>
        <p:txBody>
          <a:bodyPr anchor="ctr"/>
          <a:lstStyle>
            <a:lvl1pPr marL="0" indent="0">
              <a:lnSpc>
                <a:spcPct val="100000"/>
              </a:lnSpc>
              <a:buNone/>
              <a:defRPr sz="2800" b="1">
                <a:solidFill>
                  <a:schemeClr val="accent5"/>
                </a:solidFill>
                <a:effectLst>
                  <a:outerShdw blurRad="88900" sx="102000" sy="102000" algn="ctr" rotWithShape="0">
                    <a:prstClr val="black">
                      <a:alpha val="25000"/>
                    </a:prstClr>
                  </a:outerShdw>
                </a:effectLst>
              </a:defRPr>
            </a:lvl1pPr>
          </a:lstStyle>
          <a:p>
            <a:pPr lvl="0"/>
            <a:endParaRPr kumimoji="1" lang="zh-CN" altLang="en-US" dirty="0"/>
          </a:p>
        </p:txBody>
      </p:sp>
      <p:sp>
        <p:nvSpPr>
          <p:cNvPr id="4" name="矩形 3"/>
          <p:cNvSpPr/>
          <p:nvPr userDrawn="1"/>
        </p:nvSpPr>
        <p:spPr>
          <a:xfrm flipV="1">
            <a:off x="0" y="6489700"/>
            <a:ext cx="12192000" cy="889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p:cNvSpPr/>
          <p:nvPr userDrawn="1"/>
        </p:nvSpPr>
        <p:spPr>
          <a:xfrm flipV="1">
            <a:off x="0" y="6380480"/>
            <a:ext cx="12192000" cy="4571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20373353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内容页_6">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hasCustomPrompt="1"/>
          </p:nvPr>
        </p:nvSpPr>
        <p:spPr>
          <a:xfrm>
            <a:off x="0" y="223935"/>
            <a:ext cx="970383" cy="652366"/>
          </a:xfrm>
          <a:prstGeom prst="rect">
            <a:avLst/>
          </a:prstGeom>
          <a:solidFill>
            <a:schemeClr val="accent6"/>
          </a:solidFill>
          <a:effectLst>
            <a:outerShdw blurRad="88900" sx="102000" sy="102000" algn="ctr" rotWithShape="0">
              <a:prstClr val="black">
                <a:alpha val="25000"/>
              </a:prstClr>
            </a:outerShdw>
          </a:effectLst>
        </p:spPr>
        <p:txBody>
          <a:bodyPr anchor="ctr"/>
          <a:lstStyle>
            <a:lvl1pPr marL="0" indent="0">
              <a:buNone/>
              <a:defRPr sz="4000" b="1">
                <a:solidFill>
                  <a:schemeClr val="bg1"/>
                </a:solidFill>
              </a:defRPr>
            </a:lvl1pPr>
          </a:lstStyle>
          <a:p>
            <a:pPr lvl="0"/>
            <a:r>
              <a:rPr kumimoji="1" lang="en-US" altLang="zh-CN" dirty="0" smtClean="0"/>
              <a:t>00</a:t>
            </a:r>
            <a:endParaRPr kumimoji="1" lang="zh-CN" altLang="en-US" dirty="0"/>
          </a:p>
        </p:txBody>
      </p:sp>
      <p:sp>
        <p:nvSpPr>
          <p:cNvPr id="3" name="文本占位符 5"/>
          <p:cNvSpPr>
            <a:spLocks noGrp="1"/>
          </p:cNvSpPr>
          <p:nvPr>
            <p:ph type="body" sz="quarter" idx="13"/>
          </p:nvPr>
        </p:nvSpPr>
        <p:spPr>
          <a:xfrm>
            <a:off x="1110083" y="223935"/>
            <a:ext cx="6435012" cy="652366"/>
          </a:xfrm>
          <a:prstGeom prst="rect">
            <a:avLst/>
          </a:prstGeom>
          <a:noFill/>
        </p:spPr>
        <p:txBody>
          <a:bodyPr anchor="ctr"/>
          <a:lstStyle>
            <a:lvl1pPr marL="0" indent="0">
              <a:lnSpc>
                <a:spcPct val="100000"/>
              </a:lnSpc>
              <a:buNone/>
              <a:defRPr sz="2800" b="1">
                <a:solidFill>
                  <a:schemeClr val="accent6"/>
                </a:solidFill>
                <a:effectLst>
                  <a:outerShdw blurRad="88900" sx="102000" sy="102000" algn="ctr" rotWithShape="0">
                    <a:prstClr val="black">
                      <a:alpha val="25000"/>
                    </a:prstClr>
                  </a:outerShdw>
                </a:effectLst>
              </a:defRPr>
            </a:lvl1pPr>
          </a:lstStyle>
          <a:p>
            <a:pPr lvl="0"/>
            <a:endParaRPr kumimoji="1" lang="zh-CN" altLang="en-US" dirty="0"/>
          </a:p>
        </p:txBody>
      </p:sp>
      <p:sp>
        <p:nvSpPr>
          <p:cNvPr id="4" name="矩形 3"/>
          <p:cNvSpPr/>
          <p:nvPr userDrawn="1"/>
        </p:nvSpPr>
        <p:spPr>
          <a:xfrm flipV="1">
            <a:off x="0" y="6489700"/>
            <a:ext cx="12192000" cy="889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p:cNvSpPr/>
          <p:nvPr userDrawn="1"/>
        </p:nvSpPr>
        <p:spPr>
          <a:xfrm flipV="1">
            <a:off x="0" y="6380480"/>
            <a:ext cx="12192000" cy="4571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5408462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空白页">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4266319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标注页">
    <p:bg>
      <p:bgPr>
        <a:solidFill>
          <a:srgbClr val="E73A1C"/>
        </a:solidFill>
        <a:effectLst/>
      </p:bgPr>
    </p:bg>
    <p:spTree>
      <p:nvGrpSpPr>
        <p:cNvPr id="1" name=""/>
        <p:cNvGrpSpPr/>
        <p:nvPr/>
      </p:nvGrpSpPr>
      <p:grpSpPr>
        <a:xfrm>
          <a:off x="0" y="0"/>
          <a:ext cx="0" cy="0"/>
          <a:chOff x="0" y="0"/>
          <a:chExt cx="0" cy="0"/>
        </a:xfrm>
      </p:grpSpPr>
      <p:sp>
        <p:nvSpPr>
          <p:cNvPr id="6" name="矩形 5"/>
          <p:cNvSpPr/>
          <p:nvPr userDrawn="1"/>
        </p:nvSpPr>
        <p:spPr>
          <a:xfrm>
            <a:off x="440603" y="759873"/>
            <a:ext cx="662361" cy="379656"/>
          </a:xfrm>
          <a:prstGeom prst="rect">
            <a:avLst/>
          </a:prstGeom>
        </p:spPr>
        <p:txBody>
          <a:bodyPr wrap="none">
            <a:spAutoFit/>
          </a:bodyPr>
          <a:lstStyle/>
          <a:p>
            <a:pPr marL="0" marR="0" lvl="0" indent="0" defTabSz="609585"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srgbClr val="FFFFFF"/>
                </a:solidFill>
                <a:effectLst/>
                <a:uLnTx/>
                <a:uFillTx/>
                <a:latin typeface="Segoe UI Light"/>
                <a:ea typeface="微软雅黑"/>
                <a:cs typeface="Segoe UI Light"/>
              </a:rPr>
              <a:t>标注</a:t>
            </a:r>
          </a:p>
        </p:txBody>
      </p:sp>
      <p:sp>
        <p:nvSpPr>
          <p:cNvPr id="11" name="矩形 10"/>
          <p:cNvSpPr/>
          <p:nvPr userDrawn="1"/>
        </p:nvSpPr>
        <p:spPr>
          <a:xfrm>
            <a:off x="2572589" y="759873"/>
            <a:ext cx="1402001" cy="3453253"/>
          </a:xfrm>
          <a:prstGeom prst="rect">
            <a:avLst/>
          </a:prstGeom>
        </p:spPr>
        <p:txBody>
          <a:bodyPr wrap="square">
            <a:spAutoFit/>
          </a:bodyPr>
          <a:lstStyle/>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字体使用 </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行距</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背景图片出处</a:t>
            </a: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声明</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p:txBody>
      </p:sp>
      <p:sp>
        <p:nvSpPr>
          <p:cNvPr id="12" name="矩形 11"/>
          <p:cNvSpPr/>
          <p:nvPr userDrawn="1"/>
        </p:nvSpPr>
        <p:spPr>
          <a:xfrm>
            <a:off x="4153010" y="759873"/>
            <a:ext cx="7074345" cy="4239879"/>
          </a:xfrm>
          <a:prstGeom prst="rect">
            <a:avLst/>
          </a:prstGeom>
        </p:spPr>
        <p:txBody>
          <a:bodyPr wrap="square">
            <a:spAutoFit/>
          </a:bodyPr>
          <a:lstStyle/>
          <a:p>
            <a:pPr marL="0" marR="0" lvl="0" indent="0" defTabSz="914400"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英文 </a:t>
            </a:r>
            <a:r>
              <a:rPr kumimoji="0" lang="en-US" altLang="zh-CN" sz="1400" b="0" i="0" u="none" strike="noStrike" kern="0" cap="none" spc="0" normalizeH="0" baseline="0" noProof="0" dirty="0">
                <a:ln>
                  <a:noFill/>
                </a:ln>
                <a:solidFill>
                  <a:srgbClr val="FFFFFF"/>
                </a:solidFill>
                <a:effectLst/>
                <a:uLnTx/>
                <a:uFillTx/>
                <a:latin typeface="Segoe UI Light"/>
                <a:cs typeface="Segoe UI Light"/>
              </a:rPr>
              <a:t>Century Gothic</a:t>
            </a: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中文 微软雅黑</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正文 </a:t>
            </a:r>
            <a:r>
              <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rPr>
              <a:t>1.3</a:t>
            </a: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en-US" altLang="zh-CN" sz="1400" b="0" i="0" u="none" strike="noStrike" kern="0" cap="none" spc="0" normalizeH="0" baseline="0" noProof="0" dirty="0" err="1">
                <a:ln>
                  <a:noFill/>
                </a:ln>
                <a:solidFill>
                  <a:srgbClr val="FFFFFF"/>
                </a:solidFill>
                <a:effectLst/>
                <a:uLnTx/>
                <a:uFillTx/>
                <a:latin typeface="Segoe UI Light"/>
                <a:ea typeface="微软雅黑"/>
                <a:cs typeface="Segoe UI Light"/>
              </a:rPr>
              <a:t>cn.bing.com</a:t>
            </a: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algn="l" defTabSz="609585" rtl="0" eaLnBrk="1" fontAlgn="auto" latinLnBrk="0" hangingPunct="1">
              <a:lnSpc>
                <a:spcPct val="130000"/>
              </a:lnSpc>
              <a:spcBef>
                <a:spcPts val="0"/>
              </a:spcBef>
              <a:spcAft>
                <a:spcPts val="0"/>
              </a:spcAft>
              <a:buClrTx/>
              <a:buSzTx/>
              <a:buFontTx/>
              <a:buNone/>
              <a:tabLst/>
              <a:defRPr/>
            </a:pP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本网站所提供的任何信息内容（包括但不限于 </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PPT</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模板、</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Word</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文档、</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Excel</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图表、图片素材等）均受</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中华人民共和国著作权法</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信息网络传播权保护条例</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及其他适用的法律法规的保护，未经权利人书面明确授权，信息内容的任何部分</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包括图片或图表</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不得被全部或部分的复制、传播、销售，否则将承担法律责任。</a:t>
            </a:r>
          </a:p>
        </p:txBody>
      </p:sp>
      <p:sp>
        <p:nvSpPr>
          <p:cNvPr id="13" name="矩形 12"/>
          <p:cNvSpPr/>
          <p:nvPr userDrawn="1"/>
        </p:nvSpPr>
        <p:spPr>
          <a:xfrm>
            <a:off x="440603" y="182445"/>
            <a:ext cx="777777" cy="246221"/>
          </a:xfrm>
          <a:prstGeom prst="rect">
            <a:avLst/>
          </a:prstGeom>
        </p:spPr>
        <p:txBody>
          <a:bodyPr wrap="none">
            <a:spAutoFit/>
          </a:bodyPr>
          <a:lstStyle/>
          <a:p>
            <a:pPr marL="0" marR="0" lvl="0" indent="0" defTabSz="609585" eaLnBrk="1" fontAlgn="auto" latinLnBrk="0" hangingPunct="1">
              <a:lnSpc>
                <a:spcPct val="100000"/>
              </a:lnSpc>
              <a:spcBef>
                <a:spcPts val="0"/>
              </a:spcBef>
              <a:spcAft>
                <a:spcPts val="0"/>
              </a:spcAft>
              <a:buClrTx/>
              <a:buSzTx/>
              <a:buFontTx/>
              <a:buNone/>
              <a:tabLst/>
              <a:defRPr/>
            </a:pPr>
            <a:r>
              <a:rPr kumimoji="1" lang="en-US" altLang="zh-CN" sz="1000" b="0" i="0" u="none" strike="noStrike" kern="0" cap="none" spc="0" normalizeH="0" baseline="0" noProof="0" dirty="0">
                <a:ln>
                  <a:noFill/>
                </a:ln>
                <a:solidFill>
                  <a:prstClr val="white"/>
                </a:solidFill>
                <a:effectLst/>
                <a:uLnTx/>
                <a:uFillTx/>
                <a:latin typeface="Segoe UI Light"/>
                <a:ea typeface="微软雅黑" charset="0"/>
                <a:cs typeface="Segoe UI Light"/>
              </a:rPr>
              <a:t>OfficePLUS</a:t>
            </a:r>
            <a:endParaRPr kumimoji="0" lang="zh-CN" altLang="en-US" sz="1000" b="0" i="0" u="none" strike="noStrike" kern="0" cap="none" spc="0" normalizeH="0" baseline="0" noProof="0" dirty="0">
              <a:ln>
                <a:noFill/>
              </a:ln>
              <a:solidFill>
                <a:prstClr val="white"/>
              </a:solidFill>
              <a:effectLst/>
              <a:uLnTx/>
              <a:uFillTx/>
              <a:latin typeface="Segoe UI Light"/>
              <a:ea typeface="微软雅黑" charset="0"/>
              <a:cs typeface="Segoe UI Light"/>
            </a:endParaRPr>
          </a:p>
        </p:txBody>
      </p:sp>
    </p:spTree>
    <p:extLst>
      <p:ext uri="{BB962C8B-B14F-4D97-AF65-F5344CB8AC3E}">
        <p14:creationId xmlns:p14="http://schemas.microsoft.com/office/powerpoint/2010/main" val="5739960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页_三项目录">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4" name="任意形状 23"/>
          <p:cNvSpPr/>
          <p:nvPr userDrawn="1"/>
        </p:nvSpPr>
        <p:spPr>
          <a:xfrm rot="10800000">
            <a:off x="4133850" y="0"/>
            <a:ext cx="8058150" cy="6858001"/>
          </a:xfrm>
          <a:custGeom>
            <a:avLst/>
            <a:gdLst>
              <a:gd name="connsiteX0" fmla="*/ 5118100 w 8058150"/>
              <a:gd name="connsiteY0" fmla="*/ 6858001 h 6858001"/>
              <a:gd name="connsiteX1" fmla="*/ 0 w 8058150"/>
              <a:gd name="connsiteY1" fmla="*/ 6858001 h 6858001"/>
              <a:gd name="connsiteX2" fmla="*/ 0 w 8058150"/>
              <a:gd name="connsiteY2" fmla="*/ 0 h 6858001"/>
              <a:gd name="connsiteX3" fmla="*/ 5118100 w 8058150"/>
              <a:gd name="connsiteY3" fmla="*/ 0 h 6858001"/>
              <a:gd name="connsiteX4" fmla="*/ 8058150 w 8058150"/>
              <a:gd name="connsiteY4" fmla="*/ 6858000 h 6858001"/>
              <a:gd name="connsiteX5" fmla="*/ 5118100 w 8058150"/>
              <a:gd name="connsiteY5"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58150" h="6858001">
                <a:moveTo>
                  <a:pt x="5118100" y="6858001"/>
                </a:moveTo>
                <a:lnTo>
                  <a:pt x="0" y="6858001"/>
                </a:lnTo>
                <a:lnTo>
                  <a:pt x="0" y="0"/>
                </a:lnTo>
                <a:lnTo>
                  <a:pt x="5118100" y="0"/>
                </a:lnTo>
                <a:lnTo>
                  <a:pt x="8058150" y="6858000"/>
                </a:lnTo>
                <a:lnTo>
                  <a:pt x="5118100" y="6858000"/>
                </a:lnTo>
                <a:close/>
              </a:path>
            </a:pathLst>
          </a:custGeom>
          <a:solidFill>
            <a:schemeClr val="accent4"/>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直角三角形 2"/>
          <p:cNvSpPr/>
          <p:nvPr userDrawn="1"/>
        </p:nvSpPr>
        <p:spPr>
          <a:xfrm>
            <a:off x="0" y="5295900"/>
            <a:ext cx="6248400" cy="1562100"/>
          </a:xfrm>
          <a:prstGeom prst="rtTriangle">
            <a:avLst/>
          </a:prstGeom>
          <a:solidFill>
            <a:schemeClr val="accent2"/>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直角三角形 3"/>
          <p:cNvSpPr/>
          <p:nvPr userDrawn="1"/>
        </p:nvSpPr>
        <p:spPr>
          <a:xfrm rot="5400000" flipV="1">
            <a:off x="9753602" y="-927095"/>
            <a:ext cx="1511299" cy="3365498"/>
          </a:xfrm>
          <a:prstGeom prst="rtTriangle">
            <a:avLst/>
          </a:prstGeom>
          <a:solidFill>
            <a:schemeClr val="accent5"/>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文本占位符 5"/>
          <p:cNvSpPr txBox="1">
            <a:spLocks/>
          </p:cNvSpPr>
          <p:nvPr userDrawn="1"/>
        </p:nvSpPr>
        <p:spPr>
          <a:xfrm>
            <a:off x="909955" y="2016760"/>
            <a:ext cx="3223896" cy="1680210"/>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118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zh-CN" altLang="en-US" sz="11800" b="1" i="0" u="none" strike="noStrike" kern="1200" cap="none" spc="0" normalizeH="0" baseline="0" noProof="0" smtClean="0">
                <a:ln>
                  <a:noFill/>
                </a:ln>
                <a:solidFill>
                  <a:schemeClr val="accent2">
                    <a:lumMod val="75000"/>
                  </a:schemeClr>
                </a:solidFill>
                <a:effectLst/>
                <a:uLnTx/>
                <a:uFillTx/>
                <a:latin typeface="Century Gothic"/>
                <a:ea typeface="微软雅黑"/>
                <a:cs typeface=""/>
              </a:rPr>
              <a:t>目录</a:t>
            </a:r>
            <a:endParaRPr kumimoji="1" lang="zh-CN" altLang="en-US" sz="11800" b="1" i="0" u="none" strike="noStrike" kern="1200" cap="none" spc="0" normalizeH="0" baseline="0" noProof="0" dirty="0">
              <a:ln>
                <a:noFill/>
              </a:ln>
              <a:solidFill>
                <a:schemeClr val="accent2">
                  <a:lumMod val="75000"/>
                </a:schemeClr>
              </a:solidFill>
              <a:effectLst/>
              <a:uLnTx/>
              <a:uFillTx/>
              <a:latin typeface="Century Gothic"/>
              <a:ea typeface="微软雅黑"/>
              <a:cs typeface=""/>
            </a:endParaRPr>
          </a:p>
        </p:txBody>
      </p:sp>
      <p:sp>
        <p:nvSpPr>
          <p:cNvPr id="8" name="文本占位符 5"/>
          <p:cNvSpPr txBox="1">
            <a:spLocks/>
          </p:cNvSpPr>
          <p:nvPr userDrawn="1"/>
        </p:nvSpPr>
        <p:spPr>
          <a:xfrm>
            <a:off x="909955" y="3696970"/>
            <a:ext cx="3223896" cy="582930"/>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44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en-US" altLang="zh-CN" sz="4400" b="1" i="0" u="none" strike="noStrike" kern="1200" cap="none" spc="0" normalizeH="0" baseline="0" noProof="0" smtClean="0">
                <a:ln>
                  <a:noFill/>
                </a:ln>
                <a:solidFill>
                  <a:schemeClr val="accent2">
                    <a:lumMod val="75000"/>
                  </a:schemeClr>
                </a:solidFill>
                <a:effectLst/>
                <a:uLnTx/>
                <a:uFillTx/>
                <a:latin typeface="Century Gothic"/>
                <a:ea typeface="微软雅黑"/>
                <a:cs typeface=""/>
              </a:rPr>
              <a:t>CONTENTS</a:t>
            </a:r>
            <a:endParaRPr kumimoji="1" lang="zh-CN" altLang="en-US" sz="4400" b="1" i="0" u="none" strike="noStrike" kern="1200" cap="none" spc="0" normalizeH="0" baseline="0" noProof="0" dirty="0">
              <a:ln>
                <a:noFill/>
              </a:ln>
              <a:solidFill>
                <a:schemeClr val="accent2">
                  <a:lumMod val="75000"/>
                </a:schemeClr>
              </a:solidFill>
              <a:effectLst/>
              <a:uLnTx/>
              <a:uFillTx/>
              <a:latin typeface="Century Gothic"/>
              <a:ea typeface="微软雅黑"/>
              <a:cs typeface=""/>
            </a:endParaRPr>
          </a:p>
        </p:txBody>
      </p:sp>
      <p:sp>
        <p:nvSpPr>
          <p:cNvPr id="25" name="文本占位符 5"/>
          <p:cNvSpPr>
            <a:spLocks noGrp="1"/>
          </p:cNvSpPr>
          <p:nvPr>
            <p:ph type="body" sz="quarter" idx="12" hasCustomPrompt="1"/>
          </p:nvPr>
        </p:nvSpPr>
        <p:spPr>
          <a:xfrm>
            <a:off x="7077075" y="1913421"/>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smtClean="0"/>
              <a:t>00</a:t>
            </a:r>
            <a:endParaRPr kumimoji="1" lang="zh-CN" altLang="en-US" dirty="0"/>
          </a:p>
        </p:txBody>
      </p:sp>
      <p:sp>
        <p:nvSpPr>
          <p:cNvPr id="26" name="文本占位符 5"/>
          <p:cNvSpPr>
            <a:spLocks noGrp="1"/>
          </p:cNvSpPr>
          <p:nvPr>
            <p:ph type="body" sz="quarter" idx="13"/>
          </p:nvPr>
        </p:nvSpPr>
        <p:spPr>
          <a:xfrm>
            <a:off x="7912100" y="2016760"/>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
        <p:nvSpPr>
          <p:cNvPr id="27" name="文本占位符 5"/>
          <p:cNvSpPr>
            <a:spLocks noGrp="1"/>
          </p:cNvSpPr>
          <p:nvPr>
            <p:ph type="body" sz="quarter" idx="14" hasCustomPrompt="1"/>
          </p:nvPr>
        </p:nvSpPr>
        <p:spPr>
          <a:xfrm>
            <a:off x="7077075" y="3001814"/>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smtClean="0"/>
              <a:t>00</a:t>
            </a:r>
            <a:endParaRPr kumimoji="1" lang="zh-CN" altLang="en-US" dirty="0"/>
          </a:p>
        </p:txBody>
      </p:sp>
      <p:sp>
        <p:nvSpPr>
          <p:cNvPr id="28" name="文本占位符 5"/>
          <p:cNvSpPr>
            <a:spLocks noGrp="1"/>
          </p:cNvSpPr>
          <p:nvPr>
            <p:ph type="body" sz="quarter" idx="15"/>
          </p:nvPr>
        </p:nvSpPr>
        <p:spPr>
          <a:xfrm>
            <a:off x="7912100" y="3105154"/>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
        <p:nvSpPr>
          <p:cNvPr id="29" name="文本占位符 5"/>
          <p:cNvSpPr>
            <a:spLocks noGrp="1"/>
          </p:cNvSpPr>
          <p:nvPr>
            <p:ph type="body" sz="quarter" idx="16" hasCustomPrompt="1"/>
          </p:nvPr>
        </p:nvSpPr>
        <p:spPr>
          <a:xfrm>
            <a:off x="7077075" y="4090207"/>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smtClean="0"/>
              <a:t>00</a:t>
            </a:r>
            <a:endParaRPr kumimoji="1" lang="zh-CN" altLang="en-US" dirty="0"/>
          </a:p>
        </p:txBody>
      </p:sp>
      <p:sp>
        <p:nvSpPr>
          <p:cNvPr id="30" name="文本占位符 5"/>
          <p:cNvSpPr>
            <a:spLocks noGrp="1"/>
          </p:cNvSpPr>
          <p:nvPr>
            <p:ph type="body" sz="quarter" idx="17"/>
          </p:nvPr>
        </p:nvSpPr>
        <p:spPr>
          <a:xfrm>
            <a:off x="7912100" y="4187760"/>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Tree>
    <p:extLst>
      <p:ext uri="{BB962C8B-B14F-4D97-AF65-F5344CB8AC3E}">
        <p14:creationId xmlns:p14="http://schemas.microsoft.com/office/powerpoint/2010/main" val="77215925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背景图片素材">
    <p:spTree>
      <p:nvGrpSpPr>
        <p:cNvPr id="1" name=""/>
        <p:cNvGrpSpPr/>
        <p:nvPr/>
      </p:nvGrpSpPr>
      <p:grpSpPr>
        <a:xfrm>
          <a:off x="0" y="0"/>
          <a:ext cx="0" cy="0"/>
          <a:chOff x="0" y="0"/>
          <a:chExt cx="0" cy="0"/>
        </a:xfrm>
      </p:grpSpPr>
      <p:sp>
        <p:nvSpPr>
          <p:cNvPr id="4" name="矩形 3"/>
          <p:cNvSpPr/>
          <p:nvPr userDrawn="1"/>
        </p:nvSpPr>
        <p:spPr>
          <a:xfrm>
            <a:off x="440603" y="759873"/>
            <a:ext cx="1569660" cy="369332"/>
          </a:xfrm>
          <a:prstGeom prst="rect">
            <a:avLst/>
          </a:prstGeom>
        </p:spPr>
        <p:txBody>
          <a:bodyPr wrap="none">
            <a:spAutoFit/>
          </a:bodyPr>
          <a:lstStyle/>
          <a:p>
            <a:pPr defTabSz="609585"/>
            <a:r>
              <a:rPr lang="zh-CN" altLang="en-US" sz="1800" dirty="0">
                <a:solidFill>
                  <a:schemeClr val="tx1">
                    <a:lumMod val="75000"/>
                    <a:lumOff val="25000"/>
                  </a:schemeClr>
                </a:solidFill>
                <a:latin typeface="Segoe UI Light"/>
                <a:ea typeface="微软雅黑"/>
                <a:cs typeface="Segoe UI Light"/>
              </a:rPr>
              <a:t>背景图片素材</a:t>
            </a:r>
          </a:p>
        </p:txBody>
      </p:sp>
      <p:sp>
        <p:nvSpPr>
          <p:cNvPr id="5" name="矩形 4"/>
          <p:cNvSpPr/>
          <p:nvPr userDrawn="1"/>
        </p:nvSpPr>
        <p:spPr>
          <a:xfrm>
            <a:off x="440603" y="182445"/>
            <a:ext cx="777777" cy="246221"/>
          </a:xfrm>
          <a:prstGeom prst="rect">
            <a:avLst/>
          </a:prstGeom>
        </p:spPr>
        <p:txBody>
          <a:bodyPr wrap="none">
            <a:spAutoFit/>
          </a:bodyPr>
          <a:lstStyle/>
          <a:p>
            <a:pPr defTabSz="609585"/>
            <a:r>
              <a:rPr kumimoji="1" lang="en-US" altLang="zh-CN" sz="1000" dirty="0">
                <a:solidFill>
                  <a:schemeClr val="tx1">
                    <a:lumMod val="75000"/>
                    <a:lumOff val="25000"/>
                  </a:schemeClr>
                </a:solidFill>
                <a:latin typeface="Segoe UI Light"/>
                <a:ea typeface="微软雅黑" charset="0"/>
                <a:cs typeface="Segoe UI Light"/>
              </a:rPr>
              <a:t>OfficePLUS</a:t>
            </a:r>
            <a:endParaRPr lang="zh-CN" altLang="en-US" sz="1000" dirty="0">
              <a:solidFill>
                <a:schemeClr val="tx1">
                  <a:lumMod val="75000"/>
                  <a:lumOff val="25000"/>
                </a:schemeClr>
              </a:solidFill>
              <a:latin typeface="Segoe UI Light"/>
              <a:ea typeface="微软雅黑" charset="0"/>
              <a:cs typeface="Segoe UI Light"/>
            </a:endParaRPr>
          </a:p>
        </p:txBody>
      </p:sp>
    </p:spTree>
    <p:extLst>
      <p:ext uri="{BB962C8B-B14F-4D97-AF65-F5344CB8AC3E}">
        <p14:creationId xmlns:p14="http://schemas.microsoft.com/office/powerpoint/2010/main" val="14187467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OfficePLUS">
    <p:spTree>
      <p:nvGrpSpPr>
        <p:cNvPr id="1" name=""/>
        <p:cNvGrpSpPr/>
        <p:nvPr/>
      </p:nvGrpSpPr>
      <p:grpSpPr>
        <a:xfrm>
          <a:off x="0" y="0"/>
          <a:ext cx="0" cy="0"/>
          <a:chOff x="0" y="0"/>
          <a:chExt cx="0" cy="0"/>
        </a:xfrm>
      </p:grpSpPr>
      <p:sp>
        <p:nvSpPr>
          <p:cNvPr id="7" name="文本框 6"/>
          <p:cNvSpPr txBox="1"/>
          <p:nvPr userDrawn="1"/>
        </p:nvSpPr>
        <p:spPr>
          <a:xfrm>
            <a:off x="4447955" y="4458724"/>
            <a:ext cx="3296095" cy="297454"/>
          </a:xfrm>
          <a:prstGeom prst="rect">
            <a:avLst/>
          </a:prstGeom>
          <a:noFill/>
        </p:spPr>
        <p:txBody>
          <a:bodyPr wrap="none" rtlCol="0">
            <a:spAutoFit/>
          </a:bodyPr>
          <a:lstStyle/>
          <a:p>
            <a:pPr marL="0" marR="0" lvl="0" indent="0" algn="ctr" defTabSz="609585" eaLnBrk="1" fontAlgn="auto" latinLnBrk="0" hangingPunct="1">
              <a:lnSpc>
                <a:spcPct val="100000"/>
              </a:lnSpc>
              <a:spcBef>
                <a:spcPts val="0"/>
              </a:spcBef>
              <a:spcAft>
                <a:spcPts val="0"/>
              </a:spcAft>
              <a:buClrTx/>
              <a:buSzTx/>
              <a:buFontTx/>
              <a:buNone/>
              <a:tabLst/>
              <a:defRPr/>
            </a:pPr>
            <a:r>
              <a:rPr kumimoji="1" lang="zh-CN" altLang="en-US" sz="1333" b="0" i="0" u="none" strike="noStrike" kern="0" cap="none" spc="0" normalizeH="0" baseline="0" noProof="0" dirty="0">
                <a:ln>
                  <a:noFill/>
                </a:ln>
                <a:solidFill>
                  <a:srgbClr val="000000"/>
                </a:solidFill>
                <a:effectLst/>
                <a:uLnTx/>
                <a:uFillTx/>
                <a:latin typeface="Century Gothic"/>
                <a:ea typeface="微软雅黑" charset="0"/>
              </a:rPr>
              <a:t>点击</a:t>
            </a:r>
            <a:r>
              <a:rPr kumimoji="1" lang="en-US" altLang="zh-CN" sz="1333" b="0" i="0" u="none" strike="noStrike" kern="0" cap="none" spc="0" normalizeH="0" baseline="0" noProof="0" dirty="0">
                <a:ln>
                  <a:noFill/>
                </a:ln>
                <a:solidFill>
                  <a:srgbClr val="000000"/>
                </a:solidFill>
                <a:effectLst/>
                <a:uLnTx/>
                <a:uFillTx/>
                <a:latin typeface="Segoe UI Light" charset="0"/>
                <a:ea typeface="Segoe UI Light" charset="0"/>
                <a:cs typeface="Segoe UI Light" charset="0"/>
              </a:rPr>
              <a:t>Logo</a:t>
            </a:r>
            <a:r>
              <a:rPr kumimoji="1" lang="zh-CN" altLang="en-US" sz="1333" b="0" i="0" u="none" strike="noStrike" kern="0" cap="none" spc="0" normalizeH="0" baseline="0" noProof="0" dirty="0">
                <a:ln>
                  <a:noFill/>
                </a:ln>
                <a:solidFill>
                  <a:srgbClr val="000000"/>
                </a:solidFill>
                <a:effectLst/>
                <a:uLnTx/>
                <a:uFillTx/>
                <a:latin typeface="Century Gothic"/>
                <a:ea typeface="微软雅黑" charset="0"/>
              </a:rPr>
              <a:t>获取更多优质模板（放映模式）</a:t>
            </a:r>
          </a:p>
        </p:txBody>
      </p:sp>
      <p:pic>
        <p:nvPicPr>
          <p:cNvPr id="4" name="图片 3">
            <a:hlinkClick r:id="rId2"/>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72000" y="3227832"/>
            <a:ext cx="3048000" cy="402336"/>
          </a:xfrm>
          <a:prstGeom prst="rect">
            <a:avLst/>
          </a:prstGeom>
        </p:spPr>
      </p:pic>
    </p:spTree>
    <p:extLst>
      <p:ext uri="{BB962C8B-B14F-4D97-AF65-F5344CB8AC3E}">
        <p14:creationId xmlns:p14="http://schemas.microsoft.com/office/powerpoint/2010/main" val="3417325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录页_四项目录">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4" name="任意形状 23"/>
          <p:cNvSpPr/>
          <p:nvPr userDrawn="1"/>
        </p:nvSpPr>
        <p:spPr>
          <a:xfrm rot="10800000">
            <a:off x="4133850" y="0"/>
            <a:ext cx="8058150" cy="6858001"/>
          </a:xfrm>
          <a:custGeom>
            <a:avLst/>
            <a:gdLst>
              <a:gd name="connsiteX0" fmla="*/ 5118100 w 8058150"/>
              <a:gd name="connsiteY0" fmla="*/ 6858001 h 6858001"/>
              <a:gd name="connsiteX1" fmla="*/ 0 w 8058150"/>
              <a:gd name="connsiteY1" fmla="*/ 6858001 h 6858001"/>
              <a:gd name="connsiteX2" fmla="*/ 0 w 8058150"/>
              <a:gd name="connsiteY2" fmla="*/ 0 h 6858001"/>
              <a:gd name="connsiteX3" fmla="*/ 5118100 w 8058150"/>
              <a:gd name="connsiteY3" fmla="*/ 0 h 6858001"/>
              <a:gd name="connsiteX4" fmla="*/ 8058150 w 8058150"/>
              <a:gd name="connsiteY4" fmla="*/ 6858000 h 6858001"/>
              <a:gd name="connsiteX5" fmla="*/ 5118100 w 8058150"/>
              <a:gd name="connsiteY5"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58150" h="6858001">
                <a:moveTo>
                  <a:pt x="5118100" y="6858001"/>
                </a:moveTo>
                <a:lnTo>
                  <a:pt x="0" y="6858001"/>
                </a:lnTo>
                <a:lnTo>
                  <a:pt x="0" y="0"/>
                </a:lnTo>
                <a:lnTo>
                  <a:pt x="5118100" y="0"/>
                </a:lnTo>
                <a:lnTo>
                  <a:pt x="8058150" y="6858000"/>
                </a:lnTo>
                <a:lnTo>
                  <a:pt x="5118100" y="6858000"/>
                </a:lnTo>
                <a:close/>
              </a:path>
            </a:pathLst>
          </a:custGeom>
          <a:solidFill>
            <a:schemeClr val="accent4"/>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直角三角形 2"/>
          <p:cNvSpPr/>
          <p:nvPr userDrawn="1"/>
        </p:nvSpPr>
        <p:spPr>
          <a:xfrm>
            <a:off x="0" y="5295900"/>
            <a:ext cx="6248400" cy="1562100"/>
          </a:xfrm>
          <a:prstGeom prst="rtTriangle">
            <a:avLst/>
          </a:prstGeom>
          <a:solidFill>
            <a:schemeClr val="accent2"/>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直角三角形 3"/>
          <p:cNvSpPr/>
          <p:nvPr userDrawn="1"/>
        </p:nvSpPr>
        <p:spPr>
          <a:xfrm rot="5400000" flipV="1">
            <a:off x="9753602" y="-927095"/>
            <a:ext cx="1511299" cy="3365498"/>
          </a:xfrm>
          <a:prstGeom prst="rtTriangle">
            <a:avLst/>
          </a:prstGeom>
          <a:solidFill>
            <a:schemeClr val="accent5"/>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文本占位符 5"/>
          <p:cNvSpPr txBox="1">
            <a:spLocks/>
          </p:cNvSpPr>
          <p:nvPr userDrawn="1"/>
        </p:nvSpPr>
        <p:spPr>
          <a:xfrm>
            <a:off x="909955" y="2016760"/>
            <a:ext cx="3223896" cy="1680210"/>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118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zh-CN" altLang="en-US" sz="11800" b="1" i="0" u="none" strike="noStrike" kern="1200" cap="none" spc="0" normalizeH="0" baseline="0" noProof="0" smtClean="0">
                <a:ln>
                  <a:noFill/>
                </a:ln>
                <a:solidFill>
                  <a:schemeClr val="accent2">
                    <a:lumMod val="75000"/>
                  </a:schemeClr>
                </a:solidFill>
                <a:effectLst/>
                <a:uLnTx/>
                <a:uFillTx/>
                <a:latin typeface="Century Gothic"/>
                <a:ea typeface="微软雅黑"/>
                <a:cs typeface=""/>
              </a:rPr>
              <a:t>目录</a:t>
            </a:r>
            <a:endParaRPr kumimoji="1" lang="zh-CN" altLang="en-US" sz="11800" b="1" i="0" u="none" strike="noStrike" kern="1200" cap="none" spc="0" normalizeH="0" baseline="0" noProof="0" dirty="0">
              <a:ln>
                <a:noFill/>
              </a:ln>
              <a:solidFill>
                <a:schemeClr val="accent2">
                  <a:lumMod val="75000"/>
                </a:schemeClr>
              </a:solidFill>
              <a:effectLst/>
              <a:uLnTx/>
              <a:uFillTx/>
              <a:latin typeface="Century Gothic"/>
              <a:ea typeface="微软雅黑"/>
              <a:cs typeface=""/>
            </a:endParaRPr>
          </a:p>
        </p:txBody>
      </p:sp>
      <p:sp>
        <p:nvSpPr>
          <p:cNvPr id="8" name="文本占位符 5"/>
          <p:cNvSpPr txBox="1">
            <a:spLocks/>
          </p:cNvSpPr>
          <p:nvPr userDrawn="1"/>
        </p:nvSpPr>
        <p:spPr>
          <a:xfrm>
            <a:off x="909955" y="3696970"/>
            <a:ext cx="3223896" cy="582930"/>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44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en-US" altLang="zh-CN" sz="4400" b="1" i="0" u="none" strike="noStrike" kern="1200" cap="none" spc="0" normalizeH="0" baseline="0" noProof="0" smtClean="0">
                <a:ln>
                  <a:noFill/>
                </a:ln>
                <a:solidFill>
                  <a:schemeClr val="accent2">
                    <a:lumMod val="75000"/>
                  </a:schemeClr>
                </a:solidFill>
                <a:effectLst/>
                <a:uLnTx/>
                <a:uFillTx/>
                <a:latin typeface="Century Gothic"/>
                <a:ea typeface="微软雅黑"/>
                <a:cs typeface=""/>
              </a:rPr>
              <a:t>CONTENTS</a:t>
            </a:r>
            <a:endParaRPr kumimoji="1" lang="zh-CN" altLang="en-US" sz="4400" b="1" i="0" u="none" strike="noStrike" kern="1200" cap="none" spc="0" normalizeH="0" baseline="0" noProof="0" dirty="0">
              <a:ln>
                <a:noFill/>
              </a:ln>
              <a:solidFill>
                <a:schemeClr val="accent2">
                  <a:lumMod val="75000"/>
                </a:schemeClr>
              </a:solidFill>
              <a:effectLst/>
              <a:uLnTx/>
              <a:uFillTx/>
              <a:latin typeface="Century Gothic"/>
              <a:ea typeface="微软雅黑"/>
              <a:cs typeface=""/>
            </a:endParaRPr>
          </a:p>
        </p:txBody>
      </p:sp>
      <p:sp>
        <p:nvSpPr>
          <p:cNvPr id="25" name="文本占位符 5"/>
          <p:cNvSpPr>
            <a:spLocks noGrp="1"/>
          </p:cNvSpPr>
          <p:nvPr>
            <p:ph type="body" sz="quarter" idx="12" hasCustomPrompt="1"/>
          </p:nvPr>
        </p:nvSpPr>
        <p:spPr>
          <a:xfrm>
            <a:off x="7077075" y="1253021"/>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smtClean="0"/>
              <a:t>00</a:t>
            </a:r>
            <a:endParaRPr kumimoji="1" lang="zh-CN" altLang="en-US" dirty="0"/>
          </a:p>
        </p:txBody>
      </p:sp>
      <p:sp>
        <p:nvSpPr>
          <p:cNvPr id="26" name="文本占位符 5"/>
          <p:cNvSpPr>
            <a:spLocks noGrp="1"/>
          </p:cNvSpPr>
          <p:nvPr>
            <p:ph type="body" sz="quarter" idx="13"/>
          </p:nvPr>
        </p:nvSpPr>
        <p:spPr>
          <a:xfrm>
            <a:off x="7912100" y="1356360"/>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
        <p:nvSpPr>
          <p:cNvPr id="27" name="文本占位符 5"/>
          <p:cNvSpPr>
            <a:spLocks noGrp="1"/>
          </p:cNvSpPr>
          <p:nvPr>
            <p:ph type="body" sz="quarter" idx="14" hasCustomPrompt="1"/>
          </p:nvPr>
        </p:nvSpPr>
        <p:spPr>
          <a:xfrm>
            <a:off x="7077075" y="2341414"/>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smtClean="0"/>
              <a:t>00</a:t>
            </a:r>
            <a:endParaRPr kumimoji="1" lang="zh-CN" altLang="en-US" dirty="0"/>
          </a:p>
        </p:txBody>
      </p:sp>
      <p:sp>
        <p:nvSpPr>
          <p:cNvPr id="28" name="文本占位符 5"/>
          <p:cNvSpPr>
            <a:spLocks noGrp="1"/>
          </p:cNvSpPr>
          <p:nvPr>
            <p:ph type="body" sz="quarter" idx="15"/>
          </p:nvPr>
        </p:nvSpPr>
        <p:spPr>
          <a:xfrm>
            <a:off x="7912100" y="2444754"/>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
        <p:nvSpPr>
          <p:cNvPr id="29" name="文本占位符 5"/>
          <p:cNvSpPr>
            <a:spLocks noGrp="1"/>
          </p:cNvSpPr>
          <p:nvPr>
            <p:ph type="body" sz="quarter" idx="16" hasCustomPrompt="1"/>
          </p:nvPr>
        </p:nvSpPr>
        <p:spPr>
          <a:xfrm>
            <a:off x="7077075" y="3429807"/>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smtClean="0"/>
              <a:t>00</a:t>
            </a:r>
            <a:endParaRPr kumimoji="1" lang="zh-CN" altLang="en-US" dirty="0"/>
          </a:p>
        </p:txBody>
      </p:sp>
      <p:sp>
        <p:nvSpPr>
          <p:cNvPr id="30" name="文本占位符 5"/>
          <p:cNvSpPr>
            <a:spLocks noGrp="1"/>
          </p:cNvSpPr>
          <p:nvPr>
            <p:ph type="body" sz="quarter" idx="17"/>
          </p:nvPr>
        </p:nvSpPr>
        <p:spPr>
          <a:xfrm>
            <a:off x="7912100" y="3527360"/>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
        <p:nvSpPr>
          <p:cNvPr id="13" name="文本占位符 5"/>
          <p:cNvSpPr>
            <a:spLocks noGrp="1"/>
          </p:cNvSpPr>
          <p:nvPr>
            <p:ph type="body" sz="quarter" idx="18" hasCustomPrompt="1"/>
          </p:nvPr>
        </p:nvSpPr>
        <p:spPr>
          <a:xfrm>
            <a:off x="7077075" y="4621538"/>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smtClean="0"/>
              <a:t>00</a:t>
            </a:r>
            <a:endParaRPr kumimoji="1" lang="zh-CN" altLang="en-US" dirty="0"/>
          </a:p>
        </p:txBody>
      </p:sp>
      <p:sp>
        <p:nvSpPr>
          <p:cNvPr id="14" name="文本占位符 5"/>
          <p:cNvSpPr>
            <a:spLocks noGrp="1"/>
          </p:cNvSpPr>
          <p:nvPr>
            <p:ph type="body" sz="quarter" idx="19"/>
          </p:nvPr>
        </p:nvSpPr>
        <p:spPr>
          <a:xfrm>
            <a:off x="7912100" y="4719091"/>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Tree>
    <p:extLst>
      <p:ext uri="{BB962C8B-B14F-4D97-AF65-F5344CB8AC3E}">
        <p14:creationId xmlns:p14="http://schemas.microsoft.com/office/powerpoint/2010/main" val="8394256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目录页_五项目录">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4" name="任意形状 23"/>
          <p:cNvSpPr/>
          <p:nvPr userDrawn="1"/>
        </p:nvSpPr>
        <p:spPr>
          <a:xfrm rot="10800000">
            <a:off x="4133850" y="0"/>
            <a:ext cx="8058150" cy="6858001"/>
          </a:xfrm>
          <a:custGeom>
            <a:avLst/>
            <a:gdLst>
              <a:gd name="connsiteX0" fmla="*/ 5118100 w 8058150"/>
              <a:gd name="connsiteY0" fmla="*/ 6858001 h 6858001"/>
              <a:gd name="connsiteX1" fmla="*/ 0 w 8058150"/>
              <a:gd name="connsiteY1" fmla="*/ 6858001 h 6858001"/>
              <a:gd name="connsiteX2" fmla="*/ 0 w 8058150"/>
              <a:gd name="connsiteY2" fmla="*/ 0 h 6858001"/>
              <a:gd name="connsiteX3" fmla="*/ 5118100 w 8058150"/>
              <a:gd name="connsiteY3" fmla="*/ 0 h 6858001"/>
              <a:gd name="connsiteX4" fmla="*/ 8058150 w 8058150"/>
              <a:gd name="connsiteY4" fmla="*/ 6858000 h 6858001"/>
              <a:gd name="connsiteX5" fmla="*/ 5118100 w 8058150"/>
              <a:gd name="connsiteY5"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58150" h="6858001">
                <a:moveTo>
                  <a:pt x="5118100" y="6858001"/>
                </a:moveTo>
                <a:lnTo>
                  <a:pt x="0" y="6858001"/>
                </a:lnTo>
                <a:lnTo>
                  <a:pt x="0" y="0"/>
                </a:lnTo>
                <a:lnTo>
                  <a:pt x="5118100" y="0"/>
                </a:lnTo>
                <a:lnTo>
                  <a:pt x="8058150" y="6858000"/>
                </a:lnTo>
                <a:lnTo>
                  <a:pt x="5118100" y="6858000"/>
                </a:lnTo>
                <a:close/>
              </a:path>
            </a:pathLst>
          </a:custGeom>
          <a:solidFill>
            <a:schemeClr val="accent4"/>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直角三角形 2"/>
          <p:cNvSpPr/>
          <p:nvPr userDrawn="1"/>
        </p:nvSpPr>
        <p:spPr>
          <a:xfrm>
            <a:off x="0" y="5295900"/>
            <a:ext cx="6248400" cy="1562100"/>
          </a:xfrm>
          <a:prstGeom prst="rtTriangle">
            <a:avLst/>
          </a:prstGeom>
          <a:solidFill>
            <a:schemeClr val="accent2"/>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直角三角形 3"/>
          <p:cNvSpPr/>
          <p:nvPr userDrawn="1"/>
        </p:nvSpPr>
        <p:spPr>
          <a:xfrm rot="5400000" flipV="1">
            <a:off x="9753602" y="-927095"/>
            <a:ext cx="1511299" cy="3365498"/>
          </a:xfrm>
          <a:prstGeom prst="rtTriangle">
            <a:avLst/>
          </a:prstGeom>
          <a:solidFill>
            <a:schemeClr val="accent5"/>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文本占位符 5"/>
          <p:cNvSpPr txBox="1">
            <a:spLocks/>
          </p:cNvSpPr>
          <p:nvPr userDrawn="1"/>
        </p:nvSpPr>
        <p:spPr>
          <a:xfrm>
            <a:off x="909955" y="2016760"/>
            <a:ext cx="3223896" cy="1680210"/>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118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zh-CN" altLang="en-US" sz="11800" b="1" i="0" u="none" strike="noStrike" kern="1200" cap="none" spc="0" normalizeH="0" baseline="0" noProof="0" smtClean="0">
                <a:ln>
                  <a:noFill/>
                </a:ln>
                <a:solidFill>
                  <a:schemeClr val="accent2">
                    <a:lumMod val="75000"/>
                  </a:schemeClr>
                </a:solidFill>
                <a:effectLst/>
                <a:uLnTx/>
                <a:uFillTx/>
                <a:latin typeface="Century Gothic"/>
                <a:ea typeface="微软雅黑"/>
                <a:cs typeface=""/>
              </a:rPr>
              <a:t>目录</a:t>
            </a:r>
            <a:endParaRPr kumimoji="1" lang="zh-CN" altLang="en-US" sz="11800" b="1" i="0" u="none" strike="noStrike" kern="1200" cap="none" spc="0" normalizeH="0" baseline="0" noProof="0" dirty="0">
              <a:ln>
                <a:noFill/>
              </a:ln>
              <a:solidFill>
                <a:schemeClr val="accent2">
                  <a:lumMod val="75000"/>
                </a:schemeClr>
              </a:solidFill>
              <a:effectLst/>
              <a:uLnTx/>
              <a:uFillTx/>
              <a:latin typeface="Century Gothic"/>
              <a:ea typeface="微软雅黑"/>
              <a:cs typeface=""/>
            </a:endParaRPr>
          </a:p>
        </p:txBody>
      </p:sp>
      <p:sp>
        <p:nvSpPr>
          <p:cNvPr id="8" name="文本占位符 5"/>
          <p:cNvSpPr txBox="1">
            <a:spLocks/>
          </p:cNvSpPr>
          <p:nvPr userDrawn="1"/>
        </p:nvSpPr>
        <p:spPr>
          <a:xfrm>
            <a:off x="909955" y="3696970"/>
            <a:ext cx="3223896" cy="582930"/>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44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en-US" altLang="zh-CN" sz="4400" b="1" i="0" u="none" strike="noStrike" kern="1200" cap="none" spc="0" normalizeH="0" baseline="0" noProof="0" smtClean="0">
                <a:ln>
                  <a:noFill/>
                </a:ln>
                <a:solidFill>
                  <a:schemeClr val="accent2">
                    <a:lumMod val="75000"/>
                  </a:schemeClr>
                </a:solidFill>
                <a:effectLst/>
                <a:uLnTx/>
                <a:uFillTx/>
                <a:latin typeface="Century Gothic"/>
                <a:ea typeface="微软雅黑"/>
                <a:cs typeface=""/>
              </a:rPr>
              <a:t>CONTENTS</a:t>
            </a:r>
            <a:endParaRPr kumimoji="1" lang="zh-CN" altLang="en-US" sz="4400" b="1" i="0" u="none" strike="noStrike" kern="1200" cap="none" spc="0" normalizeH="0" baseline="0" noProof="0" dirty="0">
              <a:ln>
                <a:noFill/>
              </a:ln>
              <a:solidFill>
                <a:schemeClr val="accent2">
                  <a:lumMod val="75000"/>
                </a:schemeClr>
              </a:solidFill>
              <a:effectLst/>
              <a:uLnTx/>
              <a:uFillTx/>
              <a:latin typeface="Century Gothic"/>
              <a:ea typeface="微软雅黑"/>
              <a:cs typeface=""/>
            </a:endParaRPr>
          </a:p>
        </p:txBody>
      </p:sp>
      <p:sp>
        <p:nvSpPr>
          <p:cNvPr id="25" name="文本占位符 5"/>
          <p:cNvSpPr>
            <a:spLocks noGrp="1"/>
          </p:cNvSpPr>
          <p:nvPr>
            <p:ph type="body" sz="quarter" idx="12" hasCustomPrompt="1"/>
          </p:nvPr>
        </p:nvSpPr>
        <p:spPr>
          <a:xfrm>
            <a:off x="7077075" y="1253021"/>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smtClean="0"/>
              <a:t>00</a:t>
            </a:r>
            <a:endParaRPr kumimoji="1" lang="zh-CN" altLang="en-US" dirty="0"/>
          </a:p>
        </p:txBody>
      </p:sp>
      <p:sp>
        <p:nvSpPr>
          <p:cNvPr id="26" name="文本占位符 5"/>
          <p:cNvSpPr>
            <a:spLocks noGrp="1"/>
          </p:cNvSpPr>
          <p:nvPr>
            <p:ph type="body" sz="quarter" idx="13"/>
          </p:nvPr>
        </p:nvSpPr>
        <p:spPr>
          <a:xfrm>
            <a:off x="7912100" y="1356360"/>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
        <p:nvSpPr>
          <p:cNvPr id="27" name="文本占位符 5"/>
          <p:cNvSpPr>
            <a:spLocks noGrp="1"/>
          </p:cNvSpPr>
          <p:nvPr>
            <p:ph type="body" sz="quarter" idx="14" hasCustomPrompt="1"/>
          </p:nvPr>
        </p:nvSpPr>
        <p:spPr>
          <a:xfrm>
            <a:off x="7077075" y="2087097"/>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smtClean="0"/>
              <a:t>00</a:t>
            </a:r>
            <a:endParaRPr kumimoji="1" lang="zh-CN" altLang="en-US" dirty="0"/>
          </a:p>
        </p:txBody>
      </p:sp>
      <p:sp>
        <p:nvSpPr>
          <p:cNvPr id="28" name="文本占位符 5"/>
          <p:cNvSpPr>
            <a:spLocks noGrp="1"/>
          </p:cNvSpPr>
          <p:nvPr>
            <p:ph type="body" sz="quarter" idx="15"/>
          </p:nvPr>
        </p:nvSpPr>
        <p:spPr>
          <a:xfrm>
            <a:off x="7912100" y="2190437"/>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
        <p:nvSpPr>
          <p:cNvPr id="15" name="文本占位符 5"/>
          <p:cNvSpPr>
            <a:spLocks noGrp="1"/>
          </p:cNvSpPr>
          <p:nvPr>
            <p:ph type="body" sz="quarter" idx="16" hasCustomPrompt="1"/>
          </p:nvPr>
        </p:nvSpPr>
        <p:spPr>
          <a:xfrm>
            <a:off x="7077075" y="2843851"/>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smtClean="0"/>
              <a:t>00</a:t>
            </a:r>
            <a:endParaRPr kumimoji="1" lang="zh-CN" altLang="en-US" dirty="0"/>
          </a:p>
        </p:txBody>
      </p:sp>
      <p:sp>
        <p:nvSpPr>
          <p:cNvPr id="16" name="文本占位符 5"/>
          <p:cNvSpPr>
            <a:spLocks noGrp="1"/>
          </p:cNvSpPr>
          <p:nvPr>
            <p:ph type="body" sz="quarter" idx="17"/>
          </p:nvPr>
        </p:nvSpPr>
        <p:spPr>
          <a:xfrm>
            <a:off x="7912100" y="2947190"/>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
        <p:nvSpPr>
          <p:cNvPr id="17" name="文本占位符 5"/>
          <p:cNvSpPr>
            <a:spLocks noGrp="1"/>
          </p:cNvSpPr>
          <p:nvPr>
            <p:ph type="body" sz="quarter" idx="18" hasCustomPrompt="1"/>
          </p:nvPr>
        </p:nvSpPr>
        <p:spPr>
          <a:xfrm>
            <a:off x="7077075" y="3677927"/>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smtClean="0"/>
              <a:t>00</a:t>
            </a:r>
            <a:endParaRPr kumimoji="1" lang="zh-CN" altLang="en-US" dirty="0"/>
          </a:p>
        </p:txBody>
      </p:sp>
      <p:sp>
        <p:nvSpPr>
          <p:cNvPr id="18" name="文本占位符 5"/>
          <p:cNvSpPr>
            <a:spLocks noGrp="1"/>
          </p:cNvSpPr>
          <p:nvPr>
            <p:ph type="body" sz="quarter" idx="19"/>
          </p:nvPr>
        </p:nvSpPr>
        <p:spPr>
          <a:xfrm>
            <a:off x="7912100" y="3781267"/>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
        <p:nvSpPr>
          <p:cNvPr id="19" name="文本占位符 5"/>
          <p:cNvSpPr>
            <a:spLocks noGrp="1"/>
          </p:cNvSpPr>
          <p:nvPr>
            <p:ph type="body" sz="quarter" idx="20" hasCustomPrompt="1"/>
          </p:nvPr>
        </p:nvSpPr>
        <p:spPr>
          <a:xfrm>
            <a:off x="7077075" y="4512003"/>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smtClean="0"/>
              <a:t>00</a:t>
            </a:r>
            <a:endParaRPr kumimoji="1" lang="zh-CN" altLang="en-US" dirty="0"/>
          </a:p>
        </p:txBody>
      </p:sp>
      <p:sp>
        <p:nvSpPr>
          <p:cNvPr id="20" name="文本占位符 5"/>
          <p:cNvSpPr>
            <a:spLocks noGrp="1"/>
          </p:cNvSpPr>
          <p:nvPr>
            <p:ph type="body" sz="quarter" idx="21"/>
          </p:nvPr>
        </p:nvSpPr>
        <p:spPr>
          <a:xfrm>
            <a:off x="7912100" y="4615343"/>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Tree>
    <p:extLst>
      <p:ext uri="{BB962C8B-B14F-4D97-AF65-F5344CB8AC3E}">
        <p14:creationId xmlns:p14="http://schemas.microsoft.com/office/powerpoint/2010/main" val="8052517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目录页_六项目录">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4" name="任意形状 23"/>
          <p:cNvSpPr/>
          <p:nvPr userDrawn="1"/>
        </p:nvSpPr>
        <p:spPr>
          <a:xfrm rot="10800000">
            <a:off x="4133850" y="0"/>
            <a:ext cx="8058150" cy="6858001"/>
          </a:xfrm>
          <a:custGeom>
            <a:avLst/>
            <a:gdLst>
              <a:gd name="connsiteX0" fmla="*/ 5118100 w 8058150"/>
              <a:gd name="connsiteY0" fmla="*/ 6858001 h 6858001"/>
              <a:gd name="connsiteX1" fmla="*/ 0 w 8058150"/>
              <a:gd name="connsiteY1" fmla="*/ 6858001 h 6858001"/>
              <a:gd name="connsiteX2" fmla="*/ 0 w 8058150"/>
              <a:gd name="connsiteY2" fmla="*/ 0 h 6858001"/>
              <a:gd name="connsiteX3" fmla="*/ 5118100 w 8058150"/>
              <a:gd name="connsiteY3" fmla="*/ 0 h 6858001"/>
              <a:gd name="connsiteX4" fmla="*/ 8058150 w 8058150"/>
              <a:gd name="connsiteY4" fmla="*/ 6858000 h 6858001"/>
              <a:gd name="connsiteX5" fmla="*/ 5118100 w 8058150"/>
              <a:gd name="connsiteY5"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58150" h="6858001">
                <a:moveTo>
                  <a:pt x="5118100" y="6858001"/>
                </a:moveTo>
                <a:lnTo>
                  <a:pt x="0" y="6858001"/>
                </a:lnTo>
                <a:lnTo>
                  <a:pt x="0" y="0"/>
                </a:lnTo>
                <a:lnTo>
                  <a:pt x="5118100" y="0"/>
                </a:lnTo>
                <a:lnTo>
                  <a:pt x="8058150" y="6858000"/>
                </a:lnTo>
                <a:lnTo>
                  <a:pt x="5118100" y="6858000"/>
                </a:lnTo>
                <a:close/>
              </a:path>
            </a:pathLst>
          </a:custGeom>
          <a:solidFill>
            <a:schemeClr val="accent4"/>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直角三角形 2"/>
          <p:cNvSpPr/>
          <p:nvPr userDrawn="1"/>
        </p:nvSpPr>
        <p:spPr>
          <a:xfrm>
            <a:off x="0" y="5295900"/>
            <a:ext cx="6248400" cy="1562100"/>
          </a:xfrm>
          <a:prstGeom prst="rtTriangle">
            <a:avLst/>
          </a:prstGeom>
          <a:solidFill>
            <a:schemeClr val="accent2"/>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直角三角形 3"/>
          <p:cNvSpPr/>
          <p:nvPr userDrawn="1"/>
        </p:nvSpPr>
        <p:spPr>
          <a:xfrm rot="5400000" flipV="1">
            <a:off x="9753602" y="-927095"/>
            <a:ext cx="1511299" cy="3365498"/>
          </a:xfrm>
          <a:prstGeom prst="rtTriangle">
            <a:avLst/>
          </a:prstGeom>
          <a:solidFill>
            <a:schemeClr val="accent5"/>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文本占位符 5"/>
          <p:cNvSpPr txBox="1">
            <a:spLocks/>
          </p:cNvSpPr>
          <p:nvPr userDrawn="1"/>
        </p:nvSpPr>
        <p:spPr>
          <a:xfrm>
            <a:off x="909955" y="2016760"/>
            <a:ext cx="3223896" cy="1680210"/>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118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zh-CN" altLang="en-US" sz="11800" b="1" i="0" u="none" strike="noStrike" kern="1200" cap="none" spc="0" normalizeH="0" baseline="0" noProof="0" smtClean="0">
                <a:ln>
                  <a:noFill/>
                </a:ln>
                <a:solidFill>
                  <a:schemeClr val="accent2">
                    <a:lumMod val="75000"/>
                  </a:schemeClr>
                </a:solidFill>
                <a:effectLst/>
                <a:uLnTx/>
                <a:uFillTx/>
                <a:latin typeface="Century Gothic"/>
                <a:ea typeface="微软雅黑"/>
                <a:cs typeface=""/>
              </a:rPr>
              <a:t>目录</a:t>
            </a:r>
            <a:endParaRPr kumimoji="1" lang="zh-CN" altLang="en-US" sz="11800" b="1" i="0" u="none" strike="noStrike" kern="1200" cap="none" spc="0" normalizeH="0" baseline="0" noProof="0" dirty="0">
              <a:ln>
                <a:noFill/>
              </a:ln>
              <a:solidFill>
                <a:schemeClr val="accent2">
                  <a:lumMod val="75000"/>
                </a:schemeClr>
              </a:solidFill>
              <a:effectLst/>
              <a:uLnTx/>
              <a:uFillTx/>
              <a:latin typeface="Century Gothic"/>
              <a:ea typeface="微软雅黑"/>
              <a:cs typeface=""/>
            </a:endParaRPr>
          </a:p>
        </p:txBody>
      </p:sp>
      <p:sp>
        <p:nvSpPr>
          <p:cNvPr id="8" name="文本占位符 5"/>
          <p:cNvSpPr txBox="1">
            <a:spLocks/>
          </p:cNvSpPr>
          <p:nvPr userDrawn="1"/>
        </p:nvSpPr>
        <p:spPr>
          <a:xfrm>
            <a:off x="909955" y="3696970"/>
            <a:ext cx="3223896" cy="582930"/>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44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en-US" altLang="zh-CN" sz="4400" b="1" i="0" u="none" strike="noStrike" kern="1200" cap="none" spc="0" normalizeH="0" baseline="0" noProof="0" smtClean="0">
                <a:ln>
                  <a:noFill/>
                </a:ln>
                <a:solidFill>
                  <a:schemeClr val="accent2">
                    <a:lumMod val="75000"/>
                  </a:schemeClr>
                </a:solidFill>
                <a:effectLst/>
                <a:uLnTx/>
                <a:uFillTx/>
                <a:latin typeface="Century Gothic"/>
                <a:ea typeface="微软雅黑"/>
                <a:cs typeface=""/>
              </a:rPr>
              <a:t>CONTENTS</a:t>
            </a:r>
            <a:endParaRPr kumimoji="1" lang="zh-CN" altLang="en-US" sz="4400" b="1" i="0" u="none" strike="noStrike" kern="1200" cap="none" spc="0" normalizeH="0" baseline="0" noProof="0" dirty="0">
              <a:ln>
                <a:noFill/>
              </a:ln>
              <a:solidFill>
                <a:schemeClr val="accent2">
                  <a:lumMod val="75000"/>
                </a:schemeClr>
              </a:solidFill>
              <a:effectLst/>
              <a:uLnTx/>
              <a:uFillTx/>
              <a:latin typeface="Century Gothic"/>
              <a:ea typeface="微软雅黑"/>
              <a:cs typeface=""/>
            </a:endParaRPr>
          </a:p>
        </p:txBody>
      </p:sp>
      <p:sp>
        <p:nvSpPr>
          <p:cNvPr id="25" name="文本占位符 5"/>
          <p:cNvSpPr>
            <a:spLocks noGrp="1"/>
          </p:cNvSpPr>
          <p:nvPr>
            <p:ph type="body" sz="quarter" idx="12" hasCustomPrompt="1"/>
          </p:nvPr>
        </p:nvSpPr>
        <p:spPr>
          <a:xfrm>
            <a:off x="7077075" y="1151421"/>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smtClean="0"/>
              <a:t>00</a:t>
            </a:r>
            <a:endParaRPr kumimoji="1" lang="zh-CN" altLang="en-US" dirty="0"/>
          </a:p>
        </p:txBody>
      </p:sp>
      <p:sp>
        <p:nvSpPr>
          <p:cNvPr id="26" name="文本占位符 5"/>
          <p:cNvSpPr>
            <a:spLocks noGrp="1"/>
          </p:cNvSpPr>
          <p:nvPr>
            <p:ph type="body" sz="quarter" idx="13"/>
          </p:nvPr>
        </p:nvSpPr>
        <p:spPr>
          <a:xfrm>
            <a:off x="7912100" y="1254760"/>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
        <p:nvSpPr>
          <p:cNvPr id="27" name="文本占位符 5"/>
          <p:cNvSpPr>
            <a:spLocks noGrp="1"/>
          </p:cNvSpPr>
          <p:nvPr>
            <p:ph type="body" sz="quarter" idx="14" hasCustomPrompt="1"/>
          </p:nvPr>
        </p:nvSpPr>
        <p:spPr>
          <a:xfrm>
            <a:off x="7077075" y="1985497"/>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smtClean="0"/>
              <a:t>00</a:t>
            </a:r>
            <a:endParaRPr kumimoji="1" lang="zh-CN" altLang="en-US" dirty="0"/>
          </a:p>
        </p:txBody>
      </p:sp>
      <p:sp>
        <p:nvSpPr>
          <p:cNvPr id="28" name="文本占位符 5"/>
          <p:cNvSpPr>
            <a:spLocks noGrp="1"/>
          </p:cNvSpPr>
          <p:nvPr>
            <p:ph type="body" sz="quarter" idx="15"/>
          </p:nvPr>
        </p:nvSpPr>
        <p:spPr>
          <a:xfrm>
            <a:off x="7912100" y="2088837"/>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
        <p:nvSpPr>
          <p:cNvPr id="15" name="文本占位符 5"/>
          <p:cNvSpPr>
            <a:spLocks noGrp="1"/>
          </p:cNvSpPr>
          <p:nvPr>
            <p:ph type="body" sz="quarter" idx="16" hasCustomPrompt="1"/>
          </p:nvPr>
        </p:nvSpPr>
        <p:spPr>
          <a:xfrm>
            <a:off x="7077075" y="2742251"/>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smtClean="0"/>
              <a:t>00</a:t>
            </a:r>
            <a:endParaRPr kumimoji="1" lang="zh-CN" altLang="en-US" dirty="0"/>
          </a:p>
        </p:txBody>
      </p:sp>
      <p:sp>
        <p:nvSpPr>
          <p:cNvPr id="16" name="文本占位符 5"/>
          <p:cNvSpPr>
            <a:spLocks noGrp="1"/>
          </p:cNvSpPr>
          <p:nvPr>
            <p:ph type="body" sz="quarter" idx="17"/>
          </p:nvPr>
        </p:nvSpPr>
        <p:spPr>
          <a:xfrm>
            <a:off x="7912100" y="2845590"/>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
        <p:nvSpPr>
          <p:cNvPr id="17" name="文本占位符 5"/>
          <p:cNvSpPr>
            <a:spLocks noGrp="1"/>
          </p:cNvSpPr>
          <p:nvPr>
            <p:ph type="body" sz="quarter" idx="18" hasCustomPrompt="1"/>
          </p:nvPr>
        </p:nvSpPr>
        <p:spPr>
          <a:xfrm>
            <a:off x="7077075" y="3576327"/>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smtClean="0"/>
              <a:t>00</a:t>
            </a:r>
            <a:endParaRPr kumimoji="1" lang="zh-CN" altLang="en-US" dirty="0"/>
          </a:p>
        </p:txBody>
      </p:sp>
      <p:sp>
        <p:nvSpPr>
          <p:cNvPr id="18" name="文本占位符 5"/>
          <p:cNvSpPr>
            <a:spLocks noGrp="1"/>
          </p:cNvSpPr>
          <p:nvPr>
            <p:ph type="body" sz="quarter" idx="19"/>
          </p:nvPr>
        </p:nvSpPr>
        <p:spPr>
          <a:xfrm>
            <a:off x="7912100" y="3679667"/>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
        <p:nvSpPr>
          <p:cNvPr id="19" name="文本占位符 5"/>
          <p:cNvSpPr>
            <a:spLocks noGrp="1"/>
          </p:cNvSpPr>
          <p:nvPr>
            <p:ph type="body" sz="quarter" idx="20" hasCustomPrompt="1"/>
          </p:nvPr>
        </p:nvSpPr>
        <p:spPr>
          <a:xfrm>
            <a:off x="7077075" y="4410403"/>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smtClean="0"/>
              <a:t>00</a:t>
            </a:r>
            <a:endParaRPr kumimoji="1" lang="zh-CN" altLang="en-US" dirty="0"/>
          </a:p>
        </p:txBody>
      </p:sp>
      <p:sp>
        <p:nvSpPr>
          <p:cNvPr id="20" name="文本占位符 5"/>
          <p:cNvSpPr>
            <a:spLocks noGrp="1"/>
          </p:cNvSpPr>
          <p:nvPr>
            <p:ph type="body" sz="quarter" idx="21"/>
          </p:nvPr>
        </p:nvSpPr>
        <p:spPr>
          <a:xfrm>
            <a:off x="7912100" y="4513743"/>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
        <p:nvSpPr>
          <p:cNvPr id="21" name="文本占位符 5"/>
          <p:cNvSpPr>
            <a:spLocks noGrp="1"/>
          </p:cNvSpPr>
          <p:nvPr>
            <p:ph type="body" sz="quarter" idx="22" hasCustomPrompt="1"/>
          </p:nvPr>
        </p:nvSpPr>
        <p:spPr>
          <a:xfrm>
            <a:off x="7077075" y="5244479"/>
            <a:ext cx="835026" cy="651828"/>
          </a:xfrm>
          <a:prstGeom prst="rect">
            <a:avLst/>
          </a:prstGeom>
        </p:spPr>
        <p:txBody>
          <a:bodyPr anchor="ctr"/>
          <a:lstStyle>
            <a:lvl1pPr marL="0" indent="0">
              <a:buNone/>
              <a:defRPr sz="4400" b="0">
                <a:solidFill>
                  <a:schemeClr val="bg1"/>
                </a:solidFill>
              </a:defRPr>
            </a:lvl1pPr>
          </a:lstStyle>
          <a:p>
            <a:pPr lvl="0"/>
            <a:r>
              <a:rPr kumimoji="1" lang="en-US" altLang="zh-CN" dirty="0" smtClean="0"/>
              <a:t>00</a:t>
            </a:r>
            <a:endParaRPr kumimoji="1" lang="zh-CN" altLang="en-US" dirty="0"/>
          </a:p>
        </p:txBody>
      </p:sp>
      <p:sp>
        <p:nvSpPr>
          <p:cNvPr id="22" name="文本占位符 5"/>
          <p:cNvSpPr>
            <a:spLocks noGrp="1"/>
          </p:cNvSpPr>
          <p:nvPr>
            <p:ph type="body" sz="quarter" idx="23"/>
          </p:nvPr>
        </p:nvSpPr>
        <p:spPr>
          <a:xfrm>
            <a:off x="7912100" y="5347819"/>
            <a:ext cx="3234689" cy="445150"/>
          </a:xfrm>
          <a:prstGeom prst="rect">
            <a:avLst/>
          </a:prstGeom>
        </p:spPr>
        <p:txBody>
          <a:bodyPr anchor="ctr"/>
          <a:lstStyle>
            <a:lvl1pPr marL="0" indent="0">
              <a:buNone/>
              <a:defRPr sz="1800" b="1">
                <a:solidFill>
                  <a:schemeClr val="bg1"/>
                </a:solidFill>
              </a:defRPr>
            </a:lvl1pPr>
          </a:lstStyle>
          <a:p>
            <a:pPr lvl="0"/>
            <a:endParaRPr kumimoji="1" lang="zh-CN" altLang="en-US" dirty="0"/>
          </a:p>
        </p:txBody>
      </p:sp>
    </p:spTree>
    <p:extLst>
      <p:ext uri="{BB962C8B-B14F-4D97-AF65-F5344CB8AC3E}">
        <p14:creationId xmlns:p14="http://schemas.microsoft.com/office/powerpoint/2010/main" val="942558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副标题页_1">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hasCustomPrompt="1"/>
          </p:nvPr>
        </p:nvSpPr>
        <p:spPr>
          <a:xfrm>
            <a:off x="0" y="1474236"/>
            <a:ext cx="4735484" cy="3844213"/>
          </a:xfrm>
          <a:prstGeom prst="rect">
            <a:avLst/>
          </a:prstGeom>
          <a:solidFill>
            <a:schemeClr val="accent1">
              <a:lumMod val="75000"/>
            </a:schemeClr>
          </a:solidFill>
          <a:effectLst>
            <a:outerShdw blurRad="88900" sx="102000" sy="102000" algn="ctr" rotWithShape="0">
              <a:prstClr val="black">
                <a:alpha val="25000"/>
              </a:prstClr>
            </a:outerShdw>
          </a:effectLst>
        </p:spPr>
        <p:txBody>
          <a:bodyPr anchor="ctr"/>
          <a:lstStyle>
            <a:lvl1pPr marL="0" indent="0">
              <a:buNone/>
              <a:defRPr sz="30000" b="1">
                <a:solidFill>
                  <a:schemeClr val="bg1"/>
                </a:solidFill>
              </a:defRPr>
            </a:lvl1pPr>
          </a:lstStyle>
          <a:p>
            <a:pPr lvl="0"/>
            <a:r>
              <a:rPr kumimoji="1" lang="en-US" altLang="zh-CN" dirty="0" smtClean="0"/>
              <a:t>00</a:t>
            </a:r>
            <a:endParaRPr kumimoji="1" lang="zh-CN" altLang="en-US" dirty="0"/>
          </a:p>
        </p:txBody>
      </p:sp>
      <p:sp>
        <p:nvSpPr>
          <p:cNvPr id="3" name="文本占位符 5"/>
          <p:cNvSpPr>
            <a:spLocks noGrp="1"/>
          </p:cNvSpPr>
          <p:nvPr>
            <p:ph type="body" sz="quarter" idx="13"/>
          </p:nvPr>
        </p:nvSpPr>
        <p:spPr>
          <a:xfrm>
            <a:off x="4966996" y="1474235"/>
            <a:ext cx="6696270" cy="3844213"/>
          </a:xfrm>
          <a:prstGeom prst="rect">
            <a:avLst/>
          </a:prstGeom>
          <a:noFill/>
        </p:spPr>
        <p:txBody>
          <a:bodyPr anchor="t"/>
          <a:lstStyle>
            <a:lvl1pPr marL="0" indent="0">
              <a:lnSpc>
                <a:spcPct val="100000"/>
              </a:lnSpc>
              <a:buNone/>
              <a:defRPr sz="10000" b="1">
                <a:solidFill>
                  <a:schemeClr val="accent1">
                    <a:lumMod val="75000"/>
                  </a:schemeClr>
                </a:solidFill>
                <a:effectLst>
                  <a:outerShdw blurRad="88900" sx="102000" sy="102000" algn="ctr" rotWithShape="0">
                    <a:prstClr val="black">
                      <a:alpha val="25000"/>
                    </a:prstClr>
                  </a:outerShdw>
                </a:effectLst>
              </a:defRPr>
            </a:lvl1pPr>
          </a:lstStyle>
          <a:p>
            <a:pPr lvl="0"/>
            <a:endParaRPr kumimoji="1" lang="zh-CN" altLang="en-US" dirty="0"/>
          </a:p>
        </p:txBody>
      </p:sp>
    </p:spTree>
    <p:extLst>
      <p:ext uri="{BB962C8B-B14F-4D97-AF65-F5344CB8AC3E}">
        <p14:creationId xmlns:p14="http://schemas.microsoft.com/office/powerpoint/2010/main" val="18863746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副标题页_2">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hasCustomPrompt="1"/>
          </p:nvPr>
        </p:nvSpPr>
        <p:spPr>
          <a:xfrm>
            <a:off x="0" y="1474236"/>
            <a:ext cx="4735484" cy="3844213"/>
          </a:xfrm>
          <a:prstGeom prst="rect">
            <a:avLst/>
          </a:prstGeom>
          <a:solidFill>
            <a:schemeClr val="accent2">
              <a:lumMod val="75000"/>
            </a:schemeClr>
          </a:solidFill>
          <a:effectLst>
            <a:outerShdw blurRad="88900" sx="102000" sy="102000" algn="ctr" rotWithShape="0">
              <a:prstClr val="black">
                <a:alpha val="25000"/>
              </a:prstClr>
            </a:outerShdw>
          </a:effectLst>
        </p:spPr>
        <p:txBody>
          <a:bodyPr anchor="ctr"/>
          <a:lstStyle>
            <a:lvl1pPr marL="0" indent="0">
              <a:buNone/>
              <a:defRPr sz="30000" b="1">
                <a:solidFill>
                  <a:schemeClr val="bg1"/>
                </a:solidFill>
              </a:defRPr>
            </a:lvl1pPr>
          </a:lstStyle>
          <a:p>
            <a:pPr lvl="0"/>
            <a:r>
              <a:rPr kumimoji="1" lang="en-US" altLang="zh-CN" dirty="0" smtClean="0"/>
              <a:t>00</a:t>
            </a:r>
            <a:endParaRPr kumimoji="1" lang="zh-CN" altLang="en-US" dirty="0"/>
          </a:p>
        </p:txBody>
      </p:sp>
      <p:sp>
        <p:nvSpPr>
          <p:cNvPr id="3" name="文本占位符 5"/>
          <p:cNvSpPr>
            <a:spLocks noGrp="1"/>
          </p:cNvSpPr>
          <p:nvPr>
            <p:ph type="body" sz="quarter" idx="13"/>
          </p:nvPr>
        </p:nvSpPr>
        <p:spPr>
          <a:xfrm>
            <a:off x="4966996" y="1474235"/>
            <a:ext cx="6696270" cy="3844213"/>
          </a:xfrm>
          <a:prstGeom prst="rect">
            <a:avLst/>
          </a:prstGeom>
          <a:noFill/>
        </p:spPr>
        <p:txBody>
          <a:bodyPr anchor="t"/>
          <a:lstStyle>
            <a:lvl1pPr marL="0" indent="0">
              <a:lnSpc>
                <a:spcPct val="100000"/>
              </a:lnSpc>
              <a:buNone/>
              <a:defRPr sz="10000" b="1">
                <a:solidFill>
                  <a:schemeClr val="accent2">
                    <a:lumMod val="75000"/>
                  </a:schemeClr>
                </a:solidFill>
                <a:effectLst>
                  <a:outerShdw blurRad="88900" sx="102000" sy="102000" algn="ctr" rotWithShape="0">
                    <a:prstClr val="black">
                      <a:alpha val="25000"/>
                    </a:prstClr>
                  </a:outerShdw>
                </a:effectLst>
              </a:defRPr>
            </a:lvl1pPr>
          </a:lstStyle>
          <a:p>
            <a:pPr lvl="0"/>
            <a:endParaRPr kumimoji="1" lang="zh-CN" altLang="en-US" dirty="0"/>
          </a:p>
        </p:txBody>
      </p:sp>
    </p:spTree>
    <p:extLst>
      <p:ext uri="{BB962C8B-B14F-4D97-AF65-F5344CB8AC3E}">
        <p14:creationId xmlns:p14="http://schemas.microsoft.com/office/powerpoint/2010/main" val="363304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副标题页_3">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hasCustomPrompt="1"/>
          </p:nvPr>
        </p:nvSpPr>
        <p:spPr>
          <a:xfrm>
            <a:off x="0" y="1474236"/>
            <a:ext cx="4735484" cy="3844213"/>
          </a:xfrm>
          <a:prstGeom prst="rect">
            <a:avLst/>
          </a:prstGeom>
          <a:solidFill>
            <a:schemeClr val="accent3"/>
          </a:solidFill>
          <a:effectLst>
            <a:outerShdw blurRad="88900" sx="102000" sy="102000" algn="ctr" rotWithShape="0">
              <a:prstClr val="black">
                <a:alpha val="25000"/>
              </a:prstClr>
            </a:outerShdw>
          </a:effectLst>
        </p:spPr>
        <p:txBody>
          <a:bodyPr anchor="ctr"/>
          <a:lstStyle>
            <a:lvl1pPr marL="0" indent="0">
              <a:buNone/>
              <a:defRPr sz="30000" b="1">
                <a:solidFill>
                  <a:schemeClr val="bg1"/>
                </a:solidFill>
              </a:defRPr>
            </a:lvl1pPr>
          </a:lstStyle>
          <a:p>
            <a:pPr lvl="0"/>
            <a:r>
              <a:rPr kumimoji="1" lang="en-US" altLang="zh-CN" dirty="0" smtClean="0"/>
              <a:t>00</a:t>
            </a:r>
            <a:endParaRPr kumimoji="1" lang="zh-CN" altLang="en-US" dirty="0"/>
          </a:p>
        </p:txBody>
      </p:sp>
      <p:sp>
        <p:nvSpPr>
          <p:cNvPr id="3" name="文本占位符 5"/>
          <p:cNvSpPr>
            <a:spLocks noGrp="1"/>
          </p:cNvSpPr>
          <p:nvPr>
            <p:ph type="body" sz="quarter" idx="13"/>
          </p:nvPr>
        </p:nvSpPr>
        <p:spPr>
          <a:xfrm>
            <a:off x="4966996" y="1474235"/>
            <a:ext cx="6696270" cy="3844213"/>
          </a:xfrm>
          <a:prstGeom prst="rect">
            <a:avLst/>
          </a:prstGeom>
          <a:noFill/>
        </p:spPr>
        <p:txBody>
          <a:bodyPr anchor="t"/>
          <a:lstStyle>
            <a:lvl1pPr marL="0" indent="0">
              <a:lnSpc>
                <a:spcPct val="100000"/>
              </a:lnSpc>
              <a:buNone/>
              <a:defRPr sz="10000" b="1">
                <a:solidFill>
                  <a:schemeClr val="accent3"/>
                </a:solidFill>
                <a:effectLst>
                  <a:outerShdw blurRad="88900" sx="102000" sy="102000" algn="ctr" rotWithShape="0">
                    <a:prstClr val="black">
                      <a:alpha val="25000"/>
                    </a:prstClr>
                  </a:outerShdw>
                </a:effectLst>
              </a:defRPr>
            </a:lvl1pPr>
          </a:lstStyle>
          <a:p>
            <a:pPr lvl="0"/>
            <a:endParaRPr kumimoji="1" lang="zh-CN" altLang="en-US" dirty="0"/>
          </a:p>
        </p:txBody>
      </p:sp>
    </p:spTree>
    <p:extLst>
      <p:ext uri="{BB962C8B-B14F-4D97-AF65-F5344CB8AC3E}">
        <p14:creationId xmlns:p14="http://schemas.microsoft.com/office/powerpoint/2010/main" val="11451512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副标题页_4">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hasCustomPrompt="1"/>
          </p:nvPr>
        </p:nvSpPr>
        <p:spPr>
          <a:xfrm>
            <a:off x="0" y="1474236"/>
            <a:ext cx="4735484" cy="3844213"/>
          </a:xfrm>
          <a:prstGeom prst="rect">
            <a:avLst/>
          </a:prstGeom>
          <a:solidFill>
            <a:schemeClr val="accent4"/>
          </a:solidFill>
          <a:effectLst>
            <a:outerShdw blurRad="88900" sx="102000" sy="102000" algn="ctr" rotWithShape="0">
              <a:prstClr val="black">
                <a:alpha val="25000"/>
              </a:prstClr>
            </a:outerShdw>
          </a:effectLst>
        </p:spPr>
        <p:txBody>
          <a:bodyPr anchor="ctr"/>
          <a:lstStyle>
            <a:lvl1pPr marL="0" indent="0">
              <a:buNone/>
              <a:defRPr sz="30000" b="1">
                <a:solidFill>
                  <a:schemeClr val="bg1"/>
                </a:solidFill>
              </a:defRPr>
            </a:lvl1pPr>
          </a:lstStyle>
          <a:p>
            <a:pPr lvl="0"/>
            <a:r>
              <a:rPr kumimoji="1" lang="en-US" altLang="zh-CN" dirty="0" smtClean="0"/>
              <a:t>00</a:t>
            </a:r>
            <a:endParaRPr kumimoji="1" lang="zh-CN" altLang="en-US" dirty="0"/>
          </a:p>
        </p:txBody>
      </p:sp>
      <p:sp>
        <p:nvSpPr>
          <p:cNvPr id="3" name="文本占位符 5"/>
          <p:cNvSpPr>
            <a:spLocks noGrp="1"/>
          </p:cNvSpPr>
          <p:nvPr>
            <p:ph type="body" sz="quarter" idx="13"/>
          </p:nvPr>
        </p:nvSpPr>
        <p:spPr>
          <a:xfrm>
            <a:off x="4966996" y="1474235"/>
            <a:ext cx="6696270" cy="3844213"/>
          </a:xfrm>
          <a:prstGeom prst="rect">
            <a:avLst/>
          </a:prstGeom>
          <a:noFill/>
        </p:spPr>
        <p:txBody>
          <a:bodyPr anchor="t"/>
          <a:lstStyle>
            <a:lvl1pPr marL="0" indent="0">
              <a:lnSpc>
                <a:spcPct val="100000"/>
              </a:lnSpc>
              <a:buNone/>
              <a:defRPr sz="10000" b="1">
                <a:solidFill>
                  <a:schemeClr val="accent4"/>
                </a:solidFill>
                <a:effectLst>
                  <a:outerShdw blurRad="88900" sx="102000" sy="102000" algn="ctr" rotWithShape="0">
                    <a:prstClr val="black">
                      <a:alpha val="25000"/>
                    </a:prstClr>
                  </a:outerShdw>
                </a:effectLst>
              </a:defRPr>
            </a:lvl1pPr>
          </a:lstStyle>
          <a:p>
            <a:pPr lvl="0"/>
            <a:endParaRPr kumimoji="1" lang="zh-CN" altLang="en-US" dirty="0"/>
          </a:p>
        </p:txBody>
      </p:sp>
    </p:spTree>
    <p:extLst>
      <p:ext uri="{BB962C8B-B14F-4D97-AF65-F5344CB8AC3E}">
        <p14:creationId xmlns:p14="http://schemas.microsoft.com/office/powerpoint/2010/main" val="12450364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1.xml"/><Relationship Id="rId2" Type="http://schemas.openxmlformats.org/officeDocument/2006/relationships/slideLayout" Target="../slideLayouts/slideLayout20.xml"/><Relationship Id="rId1" Type="http://schemas.openxmlformats.org/officeDocument/2006/relationships/slideLayout" Target="../slideLayouts/slideLayout19.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9441500"/>
      </p:ext>
    </p:extLst>
  </p:cSld>
  <p:clrMap bg1="lt1" tx1="dk1" bg2="lt2" tx2="dk2" accent1="accent1" accent2="accent2" accent3="accent3" accent4="accent4" accent5="accent5" accent6="accent6" hlink="hlink" folHlink="folHlink"/>
  <p:sldLayoutIdLst>
    <p:sldLayoutId id="2147483686" r:id="rId1"/>
    <p:sldLayoutId id="2147483682" r:id="rId2"/>
    <p:sldLayoutId id="2147483687" r:id="rId3"/>
    <p:sldLayoutId id="2147483688" r:id="rId4"/>
    <p:sldLayoutId id="2147483689" r:id="rId5"/>
    <p:sldLayoutId id="2147483684" r:id="rId6"/>
    <p:sldLayoutId id="2147483690" r:id="rId7"/>
    <p:sldLayoutId id="2147483695" r:id="rId8"/>
    <p:sldLayoutId id="2147483696" r:id="rId9"/>
    <p:sldLayoutId id="2147483697" r:id="rId10"/>
    <p:sldLayoutId id="2147483698" r:id="rId11"/>
    <p:sldLayoutId id="2147483692" r:id="rId12"/>
    <p:sldLayoutId id="2147483699" r:id="rId13"/>
    <p:sldLayoutId id="2147483700" r:id="rId14"/>
    <p:sldLayoutId id="2147483701" r:id="rId15"/>
    <p:sldLayoutId id="2147483702" r:id="rId16"/>
    <p:sldLayoutId id="2147483703" r:id="rId17"/>
    <p:sldLayoutId id="2147483694" r:id="rId1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087259"/>
      </p:ext>
    </p:extLst>
  </p:cSld>
  <p:clrMap bg1="lt1" tx1="dk1" bg2="lt2" tx2="dk2" accent1="accent1" accent2="accent2" accent3="accent3" accent4="accent4" accent5="accent5" accent6="accent6" hlink="hlink" folHlink="folHlink"/>
  <p:sldLayoutIdLst>
    <p:sldLayoutId id="2147483680" r:id="rId1"/>
    <p:sldLayoutId id="2147483685" r:id="rId2"/>
    <p:sldLayoutId id="214748368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12.xml"/><Relationship Id="rId5" Type="http://schemas.openxmlformats.org/officeDocument/2006/relationships/image" Target="../media/image4.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12.xml"/><Relationship Id="rId5" Type="http://schemas.openxmlformats.org/officeDocument/2006/relationships/image" Target="../media/image6.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12.xml"/><Relationship Id="rId5" Type="http://schemas.openxmlformats.org/officeDocument/2006/relationships/image" Target="../media/image8.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12.xml"/><Relationship Id="rId5" Type="http://schemas.openxmlformats.org/officeDocument/2006/relationships/image" Target="../media/image10.pn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zh-CN" altLang="en-US" dirty="0" smtClean="0"/>
              <a:t>设计阶段评审</a:t>
            </a:r>
            <a:r>
              <a:rPr kumimoji="1" lang="en-US" altLang="zh-CN" dirty="0" smtClean="0"/>
              <a:t>PPT</a:t>
            </a:r>
            <a:endParaRPr kumimoji="1" lang="zh-CN" altLang="en-US" dirty="0"/>
          </a:p>
        </p:txBody>
      </p:sp>
      <p:sp>
        <p:nvSpPr>
          <p:cNvPr id="3" name="文本占位符 2"/>
          <p:cNvSpPr>
            <a:spLocks noGrp="1"/>
          </p:cNvSpPr>
          <p:nvPr>
            <p:ph type="body" sz="quarter" idx="11"/>
          </p:nvPr>
        </p:nvSpPr>
        <p:spPr>
          <a:xfrm>
            <a:off x="1307570" y="2287271"/>
            <a:ext cx="4594466" cy="1215006"/>
          </a:xfrm>
        </p:spPr>
        <p:txBody>
          <a:bodyPr/>
          <a:lstStyle/>
          <a:p>
            <a:r>
              <a:rPr kumimoji="1" lang="en-US" altLang="zh-CN" dirty="0" err="1" smtClean="0"/>
              <a:t>Campaigo</a:t>
            </a:r>
            <a:endParaRPr kumimoji="1" lang="zh-CN" altLang="en-US" dirty="0"/>
          </a:p>
        </p:txBody>
      </p:sp>
      <p:sp>
        <p:nvSpPr>
          <p:cNvPr id="4" name="文本占位符 3"/>
          <p:cNvSpPr>
            <a:spLocks noGrp="1"/>
          </p:cNvSpPr>
          <p:nvPr>
            <p:ph type="body" sz="quarter" idx="12"/>
          </p:nvPr>
        </p:nvSpPr>
        <p:spPr/>
        <p:txBody>
          <a:bodyPr/>
          <a:lstStyle/>
          <a:p>
            <a:r>
              <a:rPr kumimoji="1" lang="en-US" altLang="zh-CN" dirty="0" smtClean="0">
                <a:latin typeface="Microsoft YaHei" charset="0"/>
                <a:ea typeface="Microsoft YaHei" charset="0"/>
                <a:cs typeface="Microsoft YaHei" charset="0"/>
              </a:rPr>
              <a:t>《</a:t>
            </a:r>
            <a:r>
              <a:rPr kumimoji="1" lang="zh-CN" altLang="en-US" dirty="0" smtClean="0">
                <a:latin typeface="Microsoft YaHei" charset="0"/>
                <a:ea typeface="Microsoft YaHei" charset="0"/>
                <a:cs typeface="Microsoft YaHei" charset="0"/>
              </a:rPr>
              <a:t>基于</a:t>
            </a:r>
            <a:r>
              <a:rPr kumimoji="1" lang="en-US" altLang="zh-CN" dirty="0" smtClean="0">
                <a:latin typeface="Microsoft YaHei" charset="0"/>
                <a:ea typeface="Microsoft YaHei" charset="0"/>
                <a:cs typeface="Microsoft YaHei" charset="0"/>
              </a:rPr>
              <a:t>Android</a:t>
            </a:r>
            <a:r>
              <a:rPr kumimoji="1" lang="zh-CN" altLang="en-US" dirty="0" smtClean="0">
                <a:latin typeface="Microsoft YaHei" charset="0"/>
                <a:ea typeface="Microsoft YaHei" charset="0"/>
                <a:cs typeface="Microsoft YaHei" charset="0"/>
              </a:rPr>
              <a:t>的校园社交及活动点评</a:t>
            </a:r>
            <a:r>
              <a:rPr kumimoji="1" lang="en-US" altLang="zh-CN" dirty="0" smtClean="0">
                <a:latin typeface="Microsoft YaHei" charset="0"/>
                <a:ea typeface="Microsoft YaHei" charset="0"/>
                <a:cs typeface="Microsoft YaHei" charset="0"/>
              </a:rPr>
              <a:t>APP》</a:t>
            </a:r>
            <a:endParaRPr kumimoji="1" lang="zh-CN" altLang="en-US" dirty="0">
              <a:solidFill>
                <a:schemeClr val="accent2"/>
              </a:solidFill>
              <a:latin typeface="Microsoft YaHei" charset="0"/>
              <a:ea typeface="Microsoft YaHei" charset="0"/>
              <a:cs typeface="Microsoft YaHei" charset="0"/>
            </a:endParaRPr>
          </a:p>
        </p:txBody>
      </p:sp>
      <p:sp>
        <p:nvSpPr>
          <p:cNvPr id="5" name="文本占位符 4"/>
          <p:cNvSpPr>
            <a:spLocks noGrp="1"/>
          </p:cNvSpPr>
          <p:nvPr>
            <p:ph type="body" sz="quarter" idx="13"/>
          </p:nvPr>
        </p:nvSpPr>
        <p:spPr>
          <a:xfrm>
            <a:off x="1307570" y="4336985"/>
            <a:ext cx="5109845" cy="1511877"/>
          </a:xfrm>
        </p:spPr>
        <p:txBody>
          <a:bodyPr/>
          <a:lstStyle/>
          <a:p>
            <a:r>
              <a:rPr kumimoji="1" lang="zh-CN" altLang="en-US" dirty="0"/>
              <a:t>学校名称</a:t>
            </a:r>
            <a:r>
              <a:rPr kumimoji="1" lang="zh-CN" altLang="en-US" dirty="0" smtClean="0"/>
              <a:t>：浙江大学城市学院</a:t>
            </a:r>
            <a:endParaRPr kumimoji="1" lang="zh-CN" altLang="en-US" dirty="0"/>
          </a:p>
          <a:p>
            <a:r>
              <a:rPr kumimoji="1" lang="zh-CN" altLang="en-US" dirty="0"/>
              <a:t>指导老师</a:t>
            </a:r>
            <a:r>
              <a:rPr kumimoji="1" lang="zh-CN" altLang="en-US" dirty="0" smtClean="0"/>
              <a:t>：杨枨</a:t>
            </a:r>
            <a:endParaRPr kumimoji="1" lang="en-US" altLang="zh-CN" dirty="0"/>
          </a:p>
          <a:p>
            <a:r>
              <a:rPr kumimoji="1" lang="zh-CN" altLang="en-US" dirty="0"/>
              <a:t>报告人</a:t>
            </a:r>
            <a:r>
              <a:rPr kumimoji="1" lang="zh-CN" altLang="en-US" dirty="0" smtClean="0"/>
              <a:t>：</a:t>
            </a:r>
            <a:r>
              <a:rPr kumimoji="1" lang="en-US" altLang="zh-CN" dirty="0" smtClean="0"/>
              <a:t>SE2017 </a:t>
            </a:r>
            <a:r>
              <a:rPr kumimoji="1" lang="zh-CN" altLang="en-US" dirty="0" smtClean="0"/>
              <a:t>秋 </a:t>
            </a:r>
            <a:r>
              <a:rPr kumimoji="1" lang="en-US" altLang="zh-CN" dirty="0" smtClean="0"/>
              <a:t>G10</a:t>
            </a:r>
          </a:p>
          <a:p>
            <a:r>
              <a:rPr kumimoji="1" lang="zh-CN" altLang="en-US" dirty="0" smtClean="0"/>
              <a:t>组员：刘坤、钱金港、盛轶群</a:t>
            </a:r>
            <a:endParaRPr kumimoji="1" lang="en-US" altLang="zh-CN" dirty="0"/>
          </a:p>
        </p:txBody>
      </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96146" y="5791732"/>
            <a:ext cx="3131127" cy="995744"/>
          </a:xfrm>
          <a:prstGeom prst="rect">
            <a:avLst/>
          </a:prstGeom>
        </p:spPr>
      </p:pic>
    </p:spTree>
    <p:extLst>
      <p:ext uri="{BB962C8B-B14F-4D97-AF65-F5344CB8AC3E}">
        <p14:creationId xmlns:p14="http://schemas.microsoft.com/office/powerpoint/2010/main" val="1947867422"/>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smtClean="0"/>
              <a:t>02</a:t>
            </a:r>
            <a:endParaRPr kumimoji="1" lang="zh-CN" altLang="en-US" dirty="0"/>
          </a:p>
        </p:txBody>
      </p:sp>
      <p:sp>
        <p:nvSpPr>
          <p:cNvPr id="3" name="文本占位符 2"/>
          <p:cNvSpPr>
            <a:spLocks noGrp="1"/>
          </p:cNvSpPr>
          <p:nvPr>
            <p:ph type="body" sz="quarter" idx="13"/>
          </p:nvPr>
        </p:nvSpPr>
        <p:spPr/>
        <p:txBody>
          <a:bodyPr/>
          <a:lstStyle/>
          <a:p>
            <a:r>
              <a:rPr kumimoji="1" lang="zh-CN" altLang="en-US" dirty="0" smtClean="0"/>
              <a:t>需求概述</a:t>
            </a:r>
            <a:endParaRPr kumimoji="1" lang="zh-CN" altLang="en-US"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81311" y="162538"/>
            <a:ext cx="2244436" cy="713763"/>
          </a:xfrm>
          <a:prstGeom prst="rect">
            <a:avLst/>
          </a:prstGeom>
        </p:spPr>
      </p:pic>
      <p:sp>
        <p:nvSpPr>
          <p:cNvPr id="4" name="矩形 3"/>
          <p:cNvSpPr/>
          <p:nvPr/>
        </p:nvSpPr>
        <p:spPr>
          <a:xfrm>
            <a:off x="970383" y="1305240"/>
            <a:ext cx="10419106" cy="4221990"/>
          </a:xfrm>
          <a:prstGeom prst="rect">
            <a:avLst/>
          </a:prstGeom>
        </p:spPr>
        <p:txBody>
          <a:bodyPr wrap="square">
            <a:spAutoFit/>
          </a:bodyPr>
          <a:lstStyle/>
          <a:p>
            <a:pPr algn="just">
              <a:lnSpc>
                <a:spcPct val="173000"/>
              </a:lnSpc>
              <a:spcBef>
                <a:spcPts val="1300"/>
              </a:spcBef>
              <a:spcAft>
                <a:spcPts val="1300"/>
              </a:spcAft>
            </a:pPr>
            <a:r>
              <a:rPr lang="en-US" altLang="zh-CN" sz="2400" b="1" kern="100" dirty="0">
                <a:latin typeface="DengXian Light" charset="-122"/>
                <a:ea typeface="DengXian Light" charset="-122"/>
                <a:cs typeface="Times New Roman" charset="0"/>
              </a:rPr>
              <a:t>2.3</a:t>
            </a:r>
            <a:r>
              <a:rPr lang="zh-CN" altLang="zh-CN" sz="2400" b="1" kern="100" dirty="0" smtClean="0">
                <a:latin typeface="DengXian Light" charset="-122"/>
                <a:ea typeface="DengXian Light" charset="-122"/>
                <a:cs typeface="Times New Roman" charset="0"/>
              </a:rPr>
              <a:t>用户</a:t>
            </a:r>
            <a:r>
              <a:rPr lang="zh-CN" altLang="en-US" sz="2400" b="1" kern="100" dirty="0" smtClean="0">
                <a:latin typeface="DengXian Light" charset="-122"/>
                <a:ea typeface="DengXian Light" charset="-122"/>
                <a:cs typeface="Times New Roman" charset="0"/>
              </a:rPr>
              <a:t>类型及</a:t>
            </a:r>
            <a:r>
              <a:rPr lang="zh-CN" altLang="zh-CN" sz="2400" b="1" kern="100" dirty="0" smtClean="0">
                <a:latin typeface="DengXian Light" charset="-122"/>
                <a:ea typeface="DengXian Light" charset="-122"/>
                <a:cs typeface="Times New Roman" charset="0"/>
              </a:rPr>
              <a:t>特点</a:t>
            </a:r>
            <a:endParaRPr lang="zh-CN" altLang="zh-CN" sz="2400" b="1" kern="100" dirty="0">
              <a:latin typeface="DengXian Light" charset="-122"/>
              <a:ea typeface="DengXian Light" charset="-122"/>
              <a:cs typeface="Times New Roman" charset="0"/>
            </a:endParaRPr>
          </a:p>
          <a:p>
            <a:pPr algn="just">
              <a:spcAft>
                <a:spcPts val="0"/>
              </a:spcAft>
            </a:pPr>
            <a:r>
              <a:rPr lang="en-US" altLang="zh-CN" kern="100" dirty="0" smtClean="0">
                <a:latin typeface="DengXian" charset="-122"/>
                <a:ea typeface="DengXian" charset="-122"/>
                <a:cs typeface="Times New Roman" charset="0"/>
              </a:rPr>
              <a:t>1</a:t>
            </a:r>
            <a:r>
              <a:rPr lang="en-US" altLang="zh-CN" kern="100" dirty="0">
                <a:latin typeface="DengXian" charset="-122"/>
                <a:ea typeface="DengXian" charset="-122"/>
                <a:cs typeface="Times New Roman" charset="0"/>
              </a:rPr>
              <a:t>:</a:t>
            </a:r>
            <a:r>
              <a:rPr lang="zh-CN" altLang="zh-CN" kern="100" dirty="0">
                <a:latin typeface="DengXian" charset="-122"/>
                <a:ea typeface="DengXian" charset="-122"/>
                <a:cs typeface="Times New Roman" charset="0"/>
              </a:rPr>
              <a:t>城院</a:t>
            </a:r>
            <a:r>
              <a:rPr lang="zh-CN" altLang="zh-CN" kern="100" dirty="0" smtClean="0">
                <a:latin typeface="DengXian" charset="-122"/>
                <a:ea typeface="DengXian" charset="-122"/>
                <a:cs typeface="Times New Roman" charset="0"/>
              </a:rPr>
              <a:t>学生</a:t>
            </a:r>
            <a:r>
              <a:rPr lang="zh-CN" altLang="en-US" kern="100" dirty="0" smtClean="0">
                <a:latin typeface="DengXian" charset="-122"/>
                <a:ea typeface="DengXian" charset="-122"/>
                <a:cs typeface="Times New Roman" charset="0"/>
              </a:rPr>
              <a:t>：</a:t>
            </a:r>
            <a:endParaRPr lang="en-US" altLang="zh-CN" kern="100" dirty="0" smtClean="0">
              <a:latin typeface="DengXian" charset="-122"/>
              <a:ea typeface="DengXian" charset="-122"/>
              <a:cs typeface="Times New Roman" charset="0"/>
            </a:endParaRPr>
          </a:p>
          <a:p>
            <a:pPr algn="just">
              <a:spcAft>
                <a:spcPts val="0"/>
              </a:spcAft>
            </a:pPr>
            <a:r>
              <a:rPr lang="zh-CN" altLang="zh-CN" kern="100" dirty="0" smtClean="0">
                <a:latin typeface="DengXian" charset="-122"/>
                <a:ea typeface="DengXian" charset="-122"/>
                <a:cs typeface="Times New Roman" charset="0"/>
              </a:rPr>
              <a:t>该</a:t>
            </a:r>
            <a:r>
              <a:rPr lang="zh-CN" altLang="zh-CN" kern="100" dirty="0">
                <a:latin typeface="DengXian" charset="-122"/>
                <a:ea typeface="DengXian" charset="-122"/>
                <a:cs typeface="Times New Roman" charset="0"/>
              </a:rPr>
              <a:t>群体接受能力强，并且熟练使用智能手机。该群体是本产品的主要使用者。城院学生在学习生活中会参加大量的学生活动，但是缺乏一个便于申请的平台，所以为满足该群体的需求，我们针对该群体进行设计开发我们的产品</a:t>
            </a:r>
            <a:r>
              <a:rPr lang="zh-CN" altLang="zh-CN" kern="100" dirty="0" smtClean="0">
                <a:latin typeface="DengXian" charset="-122"/>
                <a:ea typeface="DengXian" charset="-122"/>
                <a:cs typeface="Times New Roman" charset="0"/>
              </a:rPr>
              <a:t>。</a:t>
            </a:r>
            <a:endParaRPr lang="en-US" altLang="zh-CN" kern="100" dirty="0" smtClean="0">
              <a:latin typeface="DengXian" charset="-122"/>
              <a:ea typeface="DengXian" charset="-122"/>
              <a:cs typeface="Times New Roman" charset="0"/>
            </a:endParaRPr>
          </a:p>
          <a:p>
            <a:pPr algn="just"/>
            <a:r>
              <a:rPr lang="zh-CN" altLang="zh-CN" dirty="0">
                <a:latin typeface="DengXian" charset="-122"/>
                <a:ea typeface="DengXian" charset="-122"/>
                <a:cs typeface="DengXian" charset="-122"/>
              </a:rPr>
              <a:t>用户代表：钱金港。该同学在学生组织任职多年，了解学生活动</a:t>
            </a:r>
            <a:r>
              <a:rPr lang="zh-CN" altLang="zh-CN" dirty="0" smtClean="0">
                <a:latin typeface="DengXian" charset="-122"/>
                <a:ea typeface="DengXian" charset="-122"/>
                <a:cs typeface="DengXian" charset="-122"/>
              </a:rPr>
              <a:t>。</a:t>
            </a:r>
            <a:endParaRPr lang="en-US" altLang="zh-CN" dirty="0" smtClean="0">
              <a:latin typeface="DengXian" charset="-122"/>
              <a:ea typeface="DengXian" charset="-122"/>
              <a:cs typeface="DengXian" charset="-122"/>
            </a:endParaRPr>
          </a:p>
          <a:p>
            <a:pPr algn="just"/>
            <a:endParaRPr lang="zh-CN" altLang="zh-CN" kern="100" dirty="0">
              <a:latin typeface="DengXian" charset="-122"/>
              <a:ea typeface="DengXian" charset="-122"/>
              <a:cs typeface="Times New Roman" charset="0"/>
            </a:endParaRPr>
          </a:p>
          <a:p>
            <a:pPr algn="just">
              <a:spcAft>
                <a:spcPts val="0"/>
              </a:spcAft>
            </a:pPr>
            <a:r>
              <a:rPr lang="en-US" altLang="zh-CN" kern="100" dirty="0">
                <a:latin typeface="DengXian" charset="-122"/>
                <a:ea typeface="DengXian" charset="-122"/>
                <a:cs typeface="Times New Roman" charset="0"/>
              </a:rPr>
              <a:t>2:</a:t>
            </a:r>
            <a:r>
              <a:rPr lang="zh-CN" altLang="zh-CN" kern="100" dirty="0">
                <a:latin typeface="DengXian" charset="-122"/>
                <a:ea typeface="DengXian" charset="-122"/>
                <a:cs typeface="Times New Roman" charset="0"/>
              </a:rPr>
              <a:t>城院</a:t>
            </a:r>
            <a:r>
              <a:rPr lang="zh-CN" altLang="zh-CN" kern="100" dirty="0" smtClean="0">
                <a:latin typeface="DengXian" charset="-122"/>
                <a:ea typeface="DengXian" charset="-122"/>
                <a:cs typeface="Times New Roman" charset="0"/>
              </a:rPr>
              <a:t>教师</a:t>
            </a:r>
            <a:r>
              <a:rPr lang="zh-CN" altLang="en-US" kern="100" dirty="0" smtClean="0">
                <a:latin typeface="DengXian" charset="-122"/>
                <a:ea typeface="DengXian" charset="-122"/>
                <a:cs typeface="Times New Roman" charset="0"/>
              </a:rPr>
              <a:t>：</a:t>
            </a:r>
            <a:endParaRPr lang="en-US" altLang="zh-CN" kern="100" dirty="0" smtClean="0">
              <a:latin typeface="DengXian" charset="-122"/>
              <a:ea typeface="DengXian" charset="-122"/>
              <a:cs typeface="Times New Roman" charset="0"/>
            </a:endParaRPr>
          </a:p>
          <a:p>
            <a:pPr algn="just">
              <a:spcAft>
                <a:spcPts val="0"/>
              </a:spcAft>
            </a:pPr>
            <a:r>
              <a:rPr lang="zh-CN" altLang="zh-CN" kern="100" dirty="0" smtClean="0">
                <a:latin typeface="DengXian" charset="-122"/>
                <a:ea typeface="DengXian" charset="-122"/>
                <a:cs typeface="Times New Roman" charset="0"/>
              </a:rPr>
              <a:t>由于</a:t>
            </a:r>
            <a:r>
              <a:rPr lang="zh-CN" altLang="zh-CN" kern="100" dirty="0">
                <a:latin typeface="DengXian" charset="-122"/>
                <a:ea typeface="DengXian" charset="-122"/>
                <a:cs typeface="Times New Roman" charset="0"/>
              </a:rPr>
              <a:t>城院学生活动主要由教师进行审批通过，该群体也是我们产品的主要用户。该群体对智能手机的使用有一定的了解。进行一定的指导之后就能熟练使用</a:t>
            </a:r>
            <a:r>
              <a:rPr lang="zh-CN" altLang="zh-CN" kern="100" dirty="0" smtClean="0">
                <a:latin typeface="DengXian" charset="-122"/>
                <a:ea typeface="DengXian" charset="-122"/>
                <a:cs typeface="Times New Roman" charset="0"/>
              </a:rPr>
              <a:t>。</a:t>
            </a:r>
            <a:endParaRPr lang="en-US" altLang="zh-CN" kern="100" dirty="0" smtClean="0">
              <a:latin typeface="DengXian" charset="-122"/>
              <a:ea typeface="DengXian" charset="-122"/>
              <a:cs typeface="Times New Roman" charset="0"/>
            </a:endParaRPr>
          </a:p>
          <a:p>
            <a:pPr algn="just">
              <a:spcAft>
                <a:spcPts val="0"/>
              </a:spcAft>
            </a:pPr>
            <a:r>
              <a:rPr lang="zh-CN" altLang="en-US" kern="100" dirty="0" smtClean="0">
                <a:latin typeface="DengXian" charset="-122"/>
                <a:ea typeface="DengXian" charset="-122"/>
                <a:cs typeface="Times New Roman" charset="0"/>
              </a:rPr>
              <a:t>用户代表：杨枨老师</a:t>
            </a:r>
            <a:endParaRPr lang="en-US" altLang="zh-CN" kern="100" dirty="0" smtClean="0">
              <a:latin typeface="DengXian" charset="-122"/>
              <a:ea typeface="DengXian" charset="-122"/>
              <a:cs typeface="Times New Roman" charset="0"/>
            </a:endParaRPr>
          </a:p>
          <a:p>
            <a:pPr algn="just">
              <a:spcAft>
                <a:spcPts val="0"/>
              </a:spcAft>
            </a:pPr>
            <a:endParaRPr lang="zh-CN" altLang="zh-CN" kern="100" dirty="0">
              <a:latin typeface="DengXian" charset="-122"/>
              <a:ea typeface="DengXian" charset="-122"/>
              <a:cs typeface="Times New Roman" charset="0"/>
            </a:endParaRPr>
          </a:p>
          <a:p>
            <a:pPr algn="just">
              <a:spcAft>
                <a:spcPts val="0"/>
              </a:spcAft>
            </a:pPr>
            <a:r>
              <a:rPr lang="en-US" altLang="zh-CN" kern="100" dirty="0">
                <a:latin typeface="DengXian" charset="-122"/>
                <a:ea typeface="DengXian" charset="-122"/>
                <a:cs typeface="Times New Roman" charset="0"/>
              </a:rPr>
              <a:t>3:</a:t>
            </a:r>
            <a:r>
              <a:rPr lang="zh-CN" altLang="zh-CN" kern="100" dirty="0">
                <a:latin typeface="DengXian" charset="-122"/>
                <a:ea typeface="DengXian" charset="-122"/>
                <a:cs typeface="Times New Roman" charset="0"/>
              </a:rPr>
              <a:t>杨枨</a:t>
            </a:r>
            <a:r>
              <a:rPr lang="zh-CN" altLang="zh-CN" kern="100" dirty="0" smtClean="0">
                <a:latin typeface="DengXian" charset="-122"/>
                <a:ea typeface="DengXian" charset="-122"/>
                <a:cs typeface="Times New Roman" charset="0"/>
              </a:rPr>
              <a:t>老师</a:t>
            </a:r>
            <a:r>
              <a:rPr lang="zh-CN" altLang="en-US" kern="100" dirty="0" smtClean="0">
                <a:latin typeface="DengXian" charset="-122"/>
                <a:ea typeface="DengXian" charset="-122"/>
                <a:cs typeface="Times New Roman" charset="0"/>
              </a:rPr>
              <a:t>：</a:t>
            </a:r>
            <a:r>
              <a:rPr lang="zh-CN" altLang="zh-CN" kern="100" dirty="0" smtClean="0">
                <a:latin typeface="DengXian" charset="-122"/>
                <a:ea typeface="DengXian" charset="-122"/>
                <a:cs typeface="Times New Roman" charset="0"/>
              </a:rPr>
              <a:t>杨枨</a:t>
            </a:r>
            <a:r>
              <a:rPr lang="zh-CN" altLang="zh-CN" kern="100" dirty="0">
                <a:latin typeface="DengXian" charset="-122"/>
                <a:ea typeface="DengXian" charset="-122"/>
                <a:cs typeface="Times New Roman" charset="0"/>
              </a:rPr>
              <a:t>老师作为课程教师，也是产品用户。</a:t>
            </a:r>
            <a:endParaRPr lang="zh-CN" altLang="zh-CN" kern="100" dirty="0">
              <a:effectLst/>
              <a:latin typeface="DengXian" charset="-122"/>
              <a:ea typeface="DengXian" charset="-122"/>
              <a:cs typeface="Times New Roman" charset="0"/>
            </a:endParaRPr>
          </a:p>
        </p:txBody>
      </p:sp>
    </p:spTree>
    <p:extLst>
      <p:ext uri="{BB962C8B-B14F-4D97-AF65-F5344CB8AC3E}">
        <p14:creationId xmlns:p14="http://schemas.microsoft.com/office/powerpoint/2010/main" val="12547708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smtClean="0"/>
              <a:t>02</a:t>
            </a:r>
            <a:endParaRPr kumimoji="1" lang="zh-CN" altLang="en-US" dirty="0"/>
          </a:p>
        </p:txBody>
      </p:sp>
      <p:sp>
        <p:nvSpPr>
          <p:cNvPr id="3" name="文本占位符 2"/>
          <p:cNvSpPr>
            <a:spLocks noGrp="1"/>
          </p:cNvSpPr>
          <p:nvPr>
            <p:ph type="body" sz="quarter" idx="13"/>
          </p:nvPr>
        </p:nvSpPr>
        <p:spPr/>
        <p:txBody>
          <a:bodyPr/>
          <a:lstStyle/>
          <a:p>
            <a:r>
              <a:rPr kumimoji="1" lang="zh-CN" altLang="en-US" dirty="0" smtClean="0"/>
              <a:t>需求概述</a:t>
            </a:r>
            <a:endParaRPr kumimoji="1" lang="zh-CN" altLang="en-US"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81311" y="162538"/>
            <a:ext cx="2244436" cy="713763"/>
          </a:xfrm>
          <a:prstGeom prst="rect">
            <a:avLst/>
          </a:prstGeom>
        </p:spPr>
      </p:pic>
      <p:sp>
        <p:nvSpPr>
          <p:cNvPr id="6" name="矩形 5"/>
          <p:cNvSpPr/>
          <p:nvPr/>
        </p:nvSpPr>
        <p:spPr>
          <a:xfrm>
            <a:off x="1110083" y="1302861"/>
            <a:ext cx="6031497" cy="2559996"/>
          </a:xfrm>
          <a:prstGeom prst="rect">
            <a:avLst/>
          </a:prstGeom>
        </p:spPr>
        <p:txBody>
          <a:bodyPr wrap="square">
            <a:spAutoFit/>
          </a:bodyPr>
          <a:lstStyle/>
          <a:p>
            <a:pPr algn="just">
              <a:lnSpc>
                <a:spcPct val="173000"/>
              </a:lnSpc>
              <a:spcBef>
                <a:spcPts val="1300"/>
              </a:spcBef>
              <a:spcAft>
                <a:spcPts val="1300"/>
              </a:spcAft>
            </a:pPr>
            <a:r>
              <a:rPr lang="en-US" altLang="zh-CN" sz="2400" b="1" kern="100" dirty="0">
                <a:latin typeface="DengXian Light" charset="-122"/>
                <a:ea typeface="DengXian Light" charset="-122"/>
                <a:cs typeface="Times New Roman" charset="0"/>
              </a:rPr>
              <a:t>2.4</a:t>
            </a:r>
            <a:r>
              <a:rPr lang="zh-CN" altLang="zh-CN" sz="2400" b="1" kern="100" dirty="0">
                <a:latin typeface="DengXian Light" charset="-122"/>
                <a:ea typeface="DengXian Light" charset="-122"/>
                <a:cs typeface="Times New Roman" charset="0"/>
              </a:rPr>
              <a:t>约束</a:t>
            </a:r>
          </a:p>
          <a:p>
            <a:pPr algn="just">
              <a:spcAft>
                <a:spcPts val="0"/>
              </a:spcAft>
            </a:pPr>
            <a:r>
              <a:rPr lang="zh-CN" altLang="zh-CN" kern="100" dirty="0">
                <a:latin typeface="DengXian" charset="-122"/>
                <a:ea typeface="DengXian" charset="-122"/>
                <a:cs typeface="Times New Roman" charset="0"/>
              </a:rPr>
              <a:t>时间约束：由于开发时间有限，只允许在软件工程课程时间内进行</a:t>
            </a:r>
            <a:r>
              <a:rPr lang="zh-CN" altLang="zh-CN" kern="100" dirty="0" smtClean="0">
                <a:latin typeface="DengXian" charset="-122"/>
                <a:ea typeface="DengXian" charset="-122"/>
                <a:cs typeface="Times New Roman" charset="0"/>
              </a:rPr>
              <a:t>开发</a:t>
            </a:r>
            <a:endParaRPr lang="en-US" altLang="zh-CN" kern="100" dirty="0" smtClean="0">
              <a:latin typeface="DengXian" charset="-122"/>
              <a:ea typeface="DengXian" charset="-122"/>
              <a:cs typeface="Times New Roman" charset="0"/>
            </a:endParaRPr>
          </a:p>
          <a:p>
            <a:pPr algn="just">
              <a:spcAft>
                <a:spcPts val="0"/>
              </a:spcAft>
            </a:pPr>
            <a:endParaRPr lang="zh-CN" altLang="zh-CN" kern="100" dirty="0">
              <a:latin typeface="DengXian" charset="-122"/>
              <a:ea typeface="DengXian" charset="-122"/>
              <a:cs typeface="Times New Roman" charset="0"/>
            </a:endParaRPr>
          </a:p>
          <a:p>
            <a:pPr algn="just">
              <a:spcAft>
                <a:spcPts val="0"/>
              </a:spcAft>
            </a:pPr>
            <a:r>
              <a:rPr lang="zh-CN" altLang="zh-CN" kern="100" dirty="0">
                <a:latin typeface="DengXian" charset="-122"/>
                <a:ea typeface="DengXian" charset="-122"/>
                <a:cs typeface="Times New Roman" charset="0"/>
              </a:rPr>
              <a:t>平台约束：由于技术能力有限，软件平台为</a:t>
            </a:r>
            <a:r>
              <a:rPr lang="en-US" altLang="zh-CN" kern="100" dirty="0" smtClean="0">
                <a:latin typeface="DengXian" charset="-122"/>
                <a:ea typeface="DengXian" charset="-122"/>
                <a:cs typeface="Times New Roman" charset="0"/>
              </a:rPr>
              <a:t>Android</a:t>
            </a:r>
          </a:p>
          <a:p>
            <a:pPr algn="just">
              <a:spcAft>
                <a:spcPts val="0"/>
              </a:spcAft>
            </a:pPr>
            <a:endParaRPr lang="en-US" altLang="zh-CN" kern="100" dirty="0">
              <a:effectLst/>
              <a:latin typeface="DengXian" charset="-122"/>
              <a:ea typeface="DengXian" charset="-122"/>
              <a:cs typeface="Times New Roman" charset="0"/>
            </a:endParaRPr>
          </a:p>
          <a:p>
            <a:pPr algn="just">
              <a:spcAft>
                <a:spcPts val="0"/>
              </a:spcAft>
            </a:pPr>
            <a:r>
              <a:rPr lang="zh-CN" altLang="en-US" kern="100" dirty="0" smtClean="0">
                <a:latin typeface="DengXian" charset="-122"/>
                <a:ea typeface="DengXian" charset="-122"/>
                <a:cs typeface="Times New Roman" charset="0"/>
              </a:rPr>
              <a:t>硬件约束：</a:t>
            </a:r>
            <a:endParaRPr lang="zh-CN" altLang="zh-CN" kern="100" dirty="0">
              <a:effectLst/>
              <a:latin typeface="DengXian" charset="-122"/>
              <a:ea typeface="DengXian" charset="-122"/>
              <a:cs typeface="Times New Roman" charset="0"/>
            </a:endParaRPr>
          </a:p>
        </p:txBody>
      </p:sp>
      <p:graphicFrame>
        <p:nvGraphicFramePr>
          <p:cNvPr id="7" name="表格 6"/>
          <p:cNvGraphicFramePr>
            <a:graphicFrameLocks noGrp="1"/>
          </p:cNvGraphicFramePr>
          <p:nvPr>
            <p:extLst>
              <p:ext uri="{D42A27DB-BD31-4B8C-83A1-F6EECF244321}">
                <p14:modId xmlns:p14="http://schemas.microsoft.com/office/powerpoint/2010/main" val="1593434832"/>
              </p:ext>
            </p:extLst>
          </p:nvPr>
        </p:nvGraphicFramePr>
        <p:xfrm>
          <a:off x="1110083" y="4015095"/>
          <a:ext cx="6702828" cy="1610200"/>
        </p:xfrm>
        <a:graphic>
          <a:graphicData uri="http://schemas.openxmlformats.org/drawingml/2006/table">
            <a:tbl>
              <a:tblPr firstRow="1" firstCol="1" bandRow="1">
                <a:tableStyleId>{5C22544A-7EE6-4342-B048-85BDC9FD1C3A}</a:tableStyleId>
              </a:tblPr>
              <a:tblGrid>
                <a:gridCol w="1814631">
                  <a:extLst>
                    <a:ext uri="{9D8B030D-6E8A-4147-A177-3AD203B41FA5}">
                      <a16:colId xmlns:a16="http://schemas.microsoft.com/office/drawing/2014/main" val="20000"/>
                    </a:ext>
                  </a:extLst>
                </a:gridCol>
                <a:gridCol w="4888197">
                  <a:extLst>
                    <a:ext uri="{9D8B030D-6E8A-4147-A177-3AD203B41FA5}">
                      <a16:colId xmlns:a16="http://schemas.microsoft.com/office/drawing/2014/main" val="20001"/>
                    </a:ext>
                  </a:extLst>
                </a:gridCol>
              </a:tblGrid>
              <a:tr h="402550">
                <a:tc>
                  <a:txBody>
                    <a:bodyPr/>
                    <a:lstStyle/>
                    <a:p>
                      <a:pPr algn="ctr">
                        <a:spcAft>
                          <a:spcPts val="0"/>
                        </a:spcAft>
                      </a:pPr>
                      <a:r>
                        <a:rPr lang="zh-CN" altLang="en-US" sz="1800" kern="100" dirty="0" smtClean="0">
                          <a:effectLst/>
                        </a:rPr>
                        <a:t>硬件</a:t>
                      </a:r>
                      <a:endParaRPr lang="zh-CN" sz="1800" kern="100" dirty="0">
                        <a:effectLst/>
                        <a:latin typeface="等线" charset="-122"/>
                        <a:ea typeface="等线" charset="-122"/>
                        <a:cs typeface="Times New Roman" charset="0"/>
                      </a:endParaRPr>
                    </a:p>
                  </a:txBody>
                  <a:tcPr marL="68580" marR="68580" marT="0" marB="0"/>
                </a:tc>
                <a:tc>
                  <a:txBody>
                    <a:bodyPr/>
                    <a:lstStyle/>
                    <a:p>
                      <a:pPr algn="ctr">
                        <a:spcAft>
                          <a:spcPts val="0"/>
                        </a:spcAft>
                      </a:pPr>
                      <a:r>
                        <a:rPr lang="zh-CN" altLang="en-US" sz="1800" kern="100" dirty="0" smtClean="0">
                          <a:effectLst/>
                        </a:rPr>
                        <a:t>约束</a:t>
                      </a:r>
                      <a:endParaRPr lang="zh-CN" sz="1800" kern="100" dirty="0">
                        <a:effectLst/>
                        <a:latin typeface="等线" charset="-122"/>
                        <a:ea typeface="等线" charset="-122"/>
                        <a:cs typeface="Times New Roman" charset="0"/>
                      </a:endParaRPr>
                    </a:p>
                  </a:txBody>
                  <a:tcPr marL="68580" marR="68580" marT="0" marB="0"/>
                </a:tc>
                <a:extLst>
                  <a:ext uri="{0D108BD9-81ED-4DB2-BD59-A6C34878D82A}">
                    <a16:rowId xmlns:a16="http://schemas.microsoft.com/office/drawing/2014/main" val="10000"/>
                  </a:ext>
                </a:extLst>
              </a:tr>
              <a:tr h="402550">
                <a:tc>
                  <a:txBody>
                    <a:bodyPr/>
                    <a:lstStyle/>
                    <a:p>
                      <a:pPr algn="ctr">
                        <a:spcAft>
                          <a:spcPts val="0"/>
                        </a:spcAft>
                      </a:pPr>
                      <a:r>
                        <a:rPr lang="en-US" sz="1800" kern="100" dirty="0">
                          <a:effectLst/>
                        </a:rPr>
                        <a:t>CPU</a:t>
                      </a:r>
                      <a:endParaRPr lang="zh-CN" sz="1800" kern="100" dirty="0">
                        <a:effectLst/>
                        <a:latin typeface="等线" charset="-122"/>
                        <a:ea typeface="等线" charset="-122"/>
                        <a:cs typeface="Times New Roman" charset="0"/>
                      </a:endParaRPr>
                    </a:p>
                  </a:txBody>
                  <a:tcPr marL="68580" marR="68580" marT="0" marB="0"/>
                </a:tc>
                <a:tc>
                  <a:txBody>
                    <a:bodyPr/>
                    <a:lstStyle/>
                    <a:p>
                      <a:pPr algn="ctr">
                        <a:spcAft>
                          <a:spcPts val="0"/>
                        </a:spcAft>
                      </a:pPr>
                      <a:r>
                        <a:rPr lang="zh-CN" altLang="en-US" sz="1800" b="0" i="0" kern="1200" dirty="0" smtClean="0">
                          <a:solidFill>
                            <a:schemeClr val="dk1"/>
                          </a:solidFill>
                          <a:effectLst/>
                          <a:latin typeface="+mn-lt"/>
                          <a:ea typeface="+mn-ea"/>
                          <a:cs typeface="+mn-cs"/>
                        </a:rPr>
                        <a:t>高通 骁龙</a:t>
                      </a:r>
                      <a:r>
                        <a:rPr lang="en-US" altLang="zh-CN" sz="1800" b="0" i="0" kern="1200" dirty="0" smtClean="0">
                          <a:solidFill>
                            <a:schemeClr val="dk1"/>
                          </a:solidFill>
                          <a:effectLst/>
                          <a:latin typeface="+mn-lt"/>
                          <a:ea typeface="+mn-ea"/>
                          <a:cs typeface="+mn-cs"/>
                        </a:rPr>
                        <a:t>625</a:t>
                      </a:r>
                      <a:r>
                        <a:rPr lang="zh-CN" sz="1800" kern="100" dirty="0" smtClean="0">
                          <a:effectLst/>
                        </a:rPr>
                        <a:t>以上</a:t>
                      </a:r>
                      <a:endParaRPr lang="zh-CN" sz="1800" kern="100" dirty="0">
                        <a:effectLst/>
                        <a:latin typeface="等线" charset="-122"/>
                        <a:ea typeface="等线" charset="-122"/>
                        <a:cs typeface="Times New Roman" charset="0"/>
                      </a:endParaRPr>
                    </a:p>
                  </a:txBody>
                  <a:tcPr marL="68580" marR="68580" marT="0" marB="0"/>
                </a:tc>
                <a:extLst>
                  <a:ext uri="{0D108BD9-81ED-4DB2-BD59-A6C34878D82A}">
                    <a16:rowId xmlns:a16="http://schemas.microsoft.com/office/drawing/2014/main" val="10001"/>
                  </a:ext>
                </a:extLst>
              </a:tr>
              <a:tr h="402550">
                <a:tc>
                  <a:txBody>
                    <a:bodyPr/>
                    <a:lstStyle/>
                    <a:p>
                      <a:pPr algn="ctr">
                        <a:spcAft>
                          <a:spcPts val="0"/>
                        </a:spcAft>
                      </a:pPr>
                      <a:r>
                        <a:rPr lang="zh-CN" sz="1800" kern="100">
                          <a:effectLst/>
                        </a:rPr>
                        <a:t>内存</a:t>
                      </a:r>
                      <a:endParaRPr lang="zh-CN" sz="1800" kern="100">
                        <a:effectLst/>
                        <a:latin typeface="等线" charset="-122"/>
                        <a:ea typeface="等线" charset="-122"/>
                        <a:cs typeface="Times New Roman" charset="0"/>
                      </a:endParaRPr>
                    </a:p>
                  </a:txBody>
                  <a:tcPr marL="68580" marR="68580" marT="0" marB="0"/>
                </a:tc>
                <a:tc>
                  <a:txBody>
                    <a:bodyPr/>
                    <a:lstStyle/>
                    <a:p>
                      <a:pPr algn="ctr">
                        <a:spcAft>
                          <a:spcPts val="0"/>
                        </a:spcAft>
                      </a:pPr>
                      <a:r>
                        <a:rPr lang="en-US" altLang="zh-CN" sz="1800" kern="100" dirty="0" smtClean="0">
                          <a:effectLst/>
                        </a:rPr>
                        <a:t>1</a:t>
                      </a:r>
                      <a:r>
                        <a:rPr lang="en-US" sz="1800" kern="100" dirty="0" smtClean="0">
                          <a:effectLst/>
                        </a:rPr>
                        <a:t>G</a:t>
                      </a:r>
                      <a:r>
                        <a:rPr lang="zh-CN" sz="1800" kern="100" dirty="0">
                          <a:effectLst/>
                        </a:rPr>
                        <a:t>以上</a:t>
                      </a:r>
                      <a:endParaRPr lang="zh-CN" sz="1800" kern="100" dirty="0">
                        <a:effectLst/>
                        <a:latin typeface="等线" charset="-122"/>
                        <a:ea typeface="等线" charset="-122"/>
                        <a:cs typeface="Times New Roman" charset="0"/>
                      </a:endParaRPr>
                    </a:p>
                  </a:txBody>
                  <a:tcPr marL="68580" marR="68580" marT="0" marB="0"/>
                </a:tc>
                <a:extLst>
                  <a:ext uri="{0D108BD9-81ED-4DB2-BD59-A6C34878D82A}">
                    <a16:rowId xmlns:a16="http://schemas.microsoft.com/office/drawing/2014/main" val="10002"/>
                  </a:ext>
                </a:extLst>
              </a:tr>
              <a:tr h="402550">
                <a:tc>
                  <a:txBody>
                    <a:bodyPr/>
                    <a:lstStyle/>
                    <a:p>
                      <a:pPr algn="ctr">
                        <a:spcAft>
                          <a:spcPts val="0"/>
                        </a:spcAft>
                      </a:pPr>
                      <a:r>
                        <a:rPr lang="en-US" sz="1800" kern="100">
                          <a:effectLst/>
                        </a:rPr>
                        <a:t>ROM</a:t>
                      </a:r>
                      <a:endParaRPr lang="zh-CN" sz="1800" kern="100">
                        <a:effectLst/>
                        <a:latin typeface="等线" charset="-122"/>
                        <a:ea typeface="等线" charset="-122"/>
                        <a:cs typeface="Times New Roman" charset="0"/>
                      </a:endParaRPr>
                    </a:p>
                  </a:txBody>
                  <a:tcPr marL="68580" marR="68580" marT="0" marB="0"/>
                </a:tc>
                <a:tc>
                  <a:txBody>
                    <a:bodyPr/>
                    <a:lstStyle/>
                    <a:p>
                      <a:pPr algn="ctr">
                        <a:spcAft>
                          <a:spcPts val="0"/>
                        </a:spcAft>
                      </a:pPr>
                      <a:r>
                        <a:rPr lang="en-US" altLang="zh-CN" sz="1800" kern="100" dirty="0" smtClean="0">
                          <a:effectLst/>
                        </a:rPr>
                        <a:t>8</a:t>
                      </a:r>
                      <a:r>
                        <a:rPr lang="en-US" sz="1800" kern="100" dirty="0" smtClean="0">
                          <a:effectLst/>
                        </a:rPr>
                        <a:t>G</a:t>
                      </a:r>
                      <a:r>
                        <a:rPr lang="zh-CN" sz="1800" kern="100" dirty="0">
                          <a:effectLst/>
                        </a:rPr>
                        <a:t>以上</a:t>
                      </a:r>
                      <a:endParaRPr lang="zh-CN" sz="1800" kern="100" dirty="0">
                        <a:effectLst/>
                        <a:latin typeface="等线" charset="-122"/>
                        <a:ea typeface="等线" charset="-122"/>
                        <a:cs typeface="Times New Roman" charset="0"/>
                      </a:endParaRP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5413205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a:xfrm>
            <a:off x="0" y="1474236"/>
            <a:ext cx="4562856" cy="3844213"/>
          </a:xfrm>
        </p:spPr>
        <p:txBody>
          <a:bodyPr/>
          <a:lstStyle/>
          <a:p>
            <a:r>
              <a:rPr kumimoji="1" lang="en-US" altLang="zh-CN" dirty="0" smtClean="0"/>
              <a:t>03</a:t>
            </a:r>
            <a:endParaRPr kumimoji="1" lang="zh-CN" altLang="en-US" dirty="0"/>
          </a:p>
        </p:txBody>
      </p:sp>
      <p:sp>
        <p:nvSpPr>
          <p:cNvPr id="3" name="文本占位符 2"/>
          <p:cNvSpPr>
            <a:spLocks noGrp="1"/>
          </p:cNvSpPr>
          <p:nvPr>
            <p:ph type="body" sz="quarter" idx="13"/>
          </p:nvPr>
        </p:nvSpPr>
        <p:spPr>
          <a:xfrm>
            <a:off x="4562856" y="1537218"/>
            <a:ext cx="7953476" cy="3844213"/>
          </a:xfrm>
        </p:spPr>
        <p:txBody>
          <a:bodyPr/>
          <a:lstStyle/>
          <a:p>
            <a:r>
              <a:rPr kumimoji="1" lang="zh-CN" altLang="en-US" sz="8000" dirty="0" smtClean="0"/>
              <a:t>总体设计</a:t>
            </a:r>
            <a:endParaRPr kumimoji="1" lang="zh-CN" altLang="en-US" sz="8000"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70402" y="6144237"/>
            <a:ext cx="2244436" cy="713763"/>
          </a:xfrm>
          <a:prstGeom prst="rect">
            <a:avLst/>
          </a:prstGeom>
        </p:spPr>
      </p:pic>
    </p:spTree>
    <p:extLst>
      <p:ext uri="{BB962C8B-B14F-4D97-AF65-F5344CB8AC3E}">
        <p14:creationId xmlns:p14="http://schemas.microsoft.com/office/powerpoint/2010/main" val="260058055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smtClean="0"/>
              <a:t>03</a:t>
            </a:r>
            <a:endParaRPr kumimoji="1" lang="zh-CN" altLang="en-US" dirty="0"/>
          </a:p>
        </p:txBody>
      </p:sp>
      <p:sp>
        <p:nvSpPr>
          <p:cNvPr id="3" name="文本占位符 2"/>
          <p:cNvSpPr>
            <a:spLocks noGrp="1"/>
          </p:cNvSpPr>
          <p:nvPr>
            <p:ph type="body" sz="quarter" idx="13"/>
          </p:nvPr>
        </p:nvSpPr>
        <p:spPr/>
        <p:txBody>
          <a:bodyPr/>
          <a:lstStyle/>
          <a:p>
            <a:r>
              <a:rPr kumimoji="1" lang="zh-CN" altLang="en-US" dirty="0" smtClean="0"/>
              <a:t>总体设计</a:t>
            </a:r>
            <a:endParaRPr kumimoji="1" lang="zh-CN" altLang="en-US" dirty="0"/>
          </a:p>
        </p:txBody>
      </p:sp>
      <p:sp>
        <p:nvSpPr>
          <p:cNvPr id="4" name="矩形 3"/>
          <p:cNvSpPr/>
          <p:nvPr/>
        </p:nvSpPr>
        <p:spPr>
          <a:xfrm>
            <a:off x="1524000" y="1123982"/>
            <a:ext cx="2031325" cy="889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81311" y="162538"/>
            <a:ext cx="2244436" cy="713763"/>
          </a:xfrm>
          <a:prstGeom prst="rect">
            <a:avLst/>
          </a:prstGeom>
        </p:spPr>
      </p:pic>
      <p:sp>
        <p:nvSpPr>
          <p:cNvPr id="7" name="AutoShape 2" descr="https://timgsa.baidu.com/timg?image&amp;quality=80&amp;size=b9999_10000&amp;sec=1508644358879&amp;di=ad8dab2c14263e092edb301109512333&amp;imgtype=0&amp;src=http%3A%2F%2Fkjwy.5any.com%2FRjgc%2Fcontent%2Fimages%2F01%2Frjgc-tp-0111.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矩形 10"/>
          <p:cNvSpPr/>
          <p:nvPr/>
        </p:nvSpPr>
        <p:spPr>
          <a:xfrm>
            <a:off x="946924" y="1460563"/>
            <a:ext cx="3474028" cy="571567"/>
          </a:xfrm>
          <a:prstGeom prst="rect">
            <a:avLst/>
          </a:prstGeom>
        </p:spPr>
        <p:txBody>
          <a:bodyPr wrap="none">
            <a:spAutoFit/>
          </a:bodyPr>
          <a:lstStyle/>
          <a:p>
            <a:pPr algn="just">
              <a:lnSpc>
                <a:spcPct val="173000"/>
              </a:lnSpc>
              <a:spcBef>
                <a:spcPts val="1300"/>
              </a:spcBef>
              <a:spcAft>
                <a:spcPts val="1300"/>
              </a:spcAft>
            </a:pPr>
            <a:r>
              <a:rPr lang="en-US" altLang="zh-CN" b="1" kern="100" dirty="0" smtClean="0">
                <a:latin typeface="DengXian Light" charset="-122"/>
                <a:ea typeface="DengXian Light" charset="-122"/>
                <a:cs typeface="Times New Roman" charset="0"/>
              </a:rPr>
              <a:t>3.1</a:t>
            </a:r>
            <a:r>
              <a:rPr lang="zh-CN" altLang="en-US" b="1" kern="100" dirty="0" smtClean="0">
                <a:latin typeface="DengXian Light" charset="-122"/>
                <a:ea typeface="DengXian Light" charset="-122"/>
                <a:cs typeface="Times New Roman" charset="0"/>
              </a:rPr>
              <a:t>各功能数据流图（详见文档）</a:t>
            </a:r>
            <a:endParaRPr lang="zh-CN" altLang="zh-CN" b="1" kern="100" dirty="0">
              <a:effectLst/>
              <a:latin typeface="DengXian Light" charset="-122"/>
              <a:ea typeface="DengXian Light" charset="-122"/>
              <a:cs typeface="Times New Roman" charset="0"/>
            </a:endParaRPr>
          </a:p>
        </p:txBody>
      </p:sp>
      <p:pic>
        <p:nvPicPr>
          <p:cNvPr id="1026"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0083" y="1974037"/>
            <a:ext cx="52578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图片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95709" y="2624871"/>
            <a:ext cx="4953000"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87602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smtClean="0"/>
              <a:t>03</a:t>
            </a:r>
            <a:endParaRPr kumimoji="1" lang="zh-CN" altLang="en-US" dirty="0"/>
          </a:p>
        </p:txBody>
      </p:sp>
      <p:sp>
        <p:nvSpPr>
          <p:cNvPr id="3" name="文本占位符 2"/>
          <p:cNvSpPr>
            <a:spLocks noGrp="1"/>
          </p:cNvSpPr>
          <p:nvPr>
            <p:ph type="body" sz="quarter" idx="13"/>
          </p:nvPr>
        </p:nvSpPr>
        <p:spPr/>
        <p:txBody>
          <a:bodyPr/>
          <a:lstStyle/>
          <a:p>
            <a:r>
              <a:rPr kumimoji="1" lang="zh-CN" altLang="en-US" dirty="0" smtClean="0"/>
              <a:t>总体设计</a:t>
            </a:r>
            <a:endParaRPr kumimoji="1" lang="zh-CN" altLang="en-US" dirty="0"/>
          </a:p>
        </p:txBody>
      </p:sp>
      <p:sp>
        <p:nvSpPr>
          <p:cNvPr id="4" name="矩形 3"/>
          <p:cNvSpPr/>
          <p:nvPr/>
        </p:nvSpPr>
        <p:spPr>
          <a:xfrm>
            <a:off x="1524000" y="1123982"/>
            <a:ext cx="2031325" cy="889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81311" y="162538"/>
            <a:ext cx="2244436" cy="713763"/>
          </a:xfrm>
          <a:prstGeom prst="rect">
            <a:avLst/>
          </a:prstGeom>
        </p:spPr>
      </p:pic>
      <p:sp>
        <p:nvSpPr>
          <p:cNvPr id="7" name="AutoShape 2" descr="https://timgsa.baidu.com/timg?image&amp;quality=80&amp;size=b9999_10000&amp;sec=1508644358879&amp;di=ad8dab2c14263e092edb301109512333&amp;imgtype=0&amp;src=http%3A%2F%2Fkjwy.5any.com%2FRjgc%2Fcontent%2Fimages%2F01%2Frjgc-tp-0111.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矩形 4"/>
          <p:cNvSpPr/>
          <p:nvPr/>
        </p:nvSpPr>
        <p:spPr>
          <a:xfrm>
            <a:off x="922078" y="1307559"/>
            <a:ext cx="3292889" cy="571567"/>
          </a:xfrm>
          <a:prstGeom prst="rect">
            <a:avLst/>
          </a:prstGeom>
        </p:spPr>
        <p:txBody>
          <a:bodyPr wrap="none">
            <a:spAutoFit/>
          </a:bodyPr>
          <a:lstStyle/>
          <a:p>
            <a:pPr algn="just">
              <a:lnSpc>
                <a:spcPct val="173000"/>
              </a:lnSpc>
              <a:spcBef>
                <a:spcPts val="1300"/>
              </a:spcBef>
              <a:spcAft>
                <a:spcPts val="1300"/>
              </a:spcAft>
            </a:pPr>
            <a:r>
              <a:rPr lang="en-US" altLang="zh-CN" b="1" kern="100" dirty="0">
                <a:latin typeface="DengXian Light" charset="-122"/>
                <a:ea typeface="DengXian Light" charset="-122"/>
                <a:cs typeface="Times New Roman" charset="0"/>
              </a:rPr>
              <a:t>3.2</a:t>
            </a:r>
            <a:r>
              <a:rPr lang="zh-CN" altLang="zh-CN" b="1" kern="100" dirty="0">
                <a:latin typeface="DengXian Light" charset="-122"/>
                <a:ea typeface="DengXian Light" charset="-122"/>
                <a:cs typeface="Times New Roman" charset="0"/>
              </a:rPr>
              <a:t>各功能</a:t>
            </a:r>
            <a:r>
              <a:rPr lang="zh-CN" altLang="zh-CN" b="1" kern="100" dirty="0" smtClean="0">
                <a:latin typeface="DengXian Light" charset="-122"/>
                <a:ea typeface="DengXian Light" charset="-122"/>
                <a:cs typeface="Times New Roman" charset="0"/>
              </a:rPr>
              <a:t>点</a:t>
            </a:r>
            <a:r>
              <a:rPr lang="en-US" altLang="zh-CN" b="1" kern="100" dirty="0" smtClean="0">
                <a:latin typeface="DengXian Light" charset="-122"/>
                <a:ea typeface="DengXian Light" charset="-122"/>
                <a:cs typeface="Times New Roman" charset="0"/>
              </a:rPr>
              <a:t>HIPO</a:t>
            </a:r>
            <a:r>
              <a:rPr lang="zh-CN" altLang="en-US" b="1" kern="100" dirty="0" smtClean="0">
                <a:latin typeface="DengXian Light" charset="-122"/>
                <a:ea typeface="DengXian Light" charset="-122"/>
                <a:cs typeface="Times New Roman" charset="0"/>
              </a:rPr>
              <a:t>（详见文档）</a:t>
            </a:r>
            <a:endParaRPr lang="zh-CN" altLang="zh-CN" b="1" kern="100" dirty="0">
              <a:effectLst/>
              <a:latin typeface="DengXian Light" charset="-122"/>
              <a:ea typeface="DengXian Light" charset="-122"/>
              <a:cs typeface="Times New Roman" charset="0"/>
            </a:endParaRPr>
          </a:p>
        </p:txBody>
      </p:sp>
      <p:pic>
        <p:nvPicPr>
          <p:cNvPr id="2050" name="图片 9" descr="C:\Users\admin\Desktop\注册登陆发布数据流，HIPO\发布HIP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49177" y="2973081"/>
            <a:ext cx="5318058" cy="21528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 name="图片 8" descr="C:\Users\admin\Desktop\注册登陆发布数据流，HIPO\登陆HIPO.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56972" y="3297053"/>
            <a:ext cx="4741632" cy="1828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00778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smtClean="0"/>
              <a:t>03</a:t>
            </a:r>
            <a:endParaRPr kumimoji="1" lang="zh-CN" altLang="en-US" dirty="0"/>
          </a:p>
        </p:txBody>
      </p:sp>
      <p:sp>
        <p:nvSpPr>
          <p:cNvPr id="3" name="文本占位符 2"/>
          <p:cNvSpPr>
            <a:spLocks noGrp="1"/>
          </p:cNvSpPr>
          <p:nvPr>
            <p:ph type="body" sz="quarter" idx="13"/>
          </p:nvPr>
        </p:nvSpPr>
        <p:spPr/>
        <p:txBody>
          <a:bodyPr/>
          <a:lstStyle/>
          <a:p>
            <a:r>
              <a:rPr kumimoji="1" lang="zh-CN" altLang="en-US" dirty="0" smtClean="0"/>
              <a:t>总体设计</a:t>
            </a:r>
            <a:endParaRPr kumimoji="1" lang="zh-CN" altLang="en-US" dirty="0"/>
          </a:p>
        </p:txBody>
      </p:sp>
      <p:sp>
        <p:nvSpPr>
          <p:cNvPr id="4" name="矩形 3"/>
          <p:cNvSpPr/>
          <p:nvPr/>
        </p:nvSpPr>
        <p:spPr>
          <a:xfrm>
            <a:off x="1524000" y="1123982"/>
            <a:ext cx="2031325" cy="889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81311" y="162538"/>
            <a:ext cx="2244436" cy="713763"/>
          </a:xfrm>
          <a:prstGeom prst="rect">
            <a:avLst/>
          </a:prstGeom>
        </p:spPr>
      </p:pic>
      <p:sp>
        <p:nvSpPr>
          <p:cNvPr id="7" name="AutoShape 2" descr="https://timgsa.baidu.com/timg?image&amp;quality=80&amp;size=b9999_10000&amp;sec=1508644358879&amp;di=ad8dab2c14263e092edb301109512333&amp;imgtype=0&amp;src=http%3A%2F%2Fkjwy.5any.com%2FRjgc%2Fcontent%2Fimages%2F01%2Frjgc-tp-0111.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矩形 4"/>
          <p:cNvSpPr/>
          <p:nvPr/>
        </p:nvSpPr>
        <p:spPr>
          <a:xfrm>
            <a:off x="1524000" y="1307559"/>
            <a:ext cx="2089033" cy="571567"/>
          </a:xfrm>
          <a:prstGeom prst="rect">
            <a:avLst/>
          </a:prstGeom>
        </p:spPr>
        <p:txBody>
          <a:bodyPr wrap="none">
            <a:spAutoFit/>
          </a:bodyPr>
          <a:lstStyle/>
          <a:p>
            <a:pPr algn="just">
              <a:lnSpc>
                <a:spcPct val="173000"/>
              </a:lnSpc>
              <a:spcBef>
                <a:spcPts val="1300"/>
              </a:spcBef>
              <a:spcAft>
                <a:spcPts val="1300"/>
              </a:spcAft>
            </a:pPr>
            <a:r>
              <a:rPr lang="en-US" altLang="zh-CN" b="1" kern="100" dirty="0">
                <a:latin typeface="DengXian Light" charset="-122"/>
                <a:ea typeface="DengXian Light" charset="-122"/>
                <a:cs typeface="Times New Roman" charset="0"/>
              </a:rPr>
              <a:t>3.2</a:t>
            </a:r>
            <a:r>
              <a:rPr lang="zh-CN" altLang="zh-CN" b="1" kern="100" dirty="0">
                <a:latin typeface="DengXian Light" charset="-122"/>
                <a:ea typeface="DengXian Light" charset="-122"/>
                <a:cs typeface="Times New Roman" charset="0"/>
              </a:rPr>
              <a:t>各功能点流程图</a:t>
            </a:r>
            <a:endParaRPr lang="zh-CN" altLang="zh-CN" b="1" kern="100" dirty="0">
              <a:effectLst/>
              <a:latin typeface="DengXian Light" charset="-122"/>
              <a:ea typeface="DengXian Light" charset="-122"/>
              <a:cs typeface="Times New Roman" charset="0"/>
            </a:endParaRPr>
          </a:p>
        </p:txBody>
      </p:sp>
      <p:sp>
        <p:nvSpPr>
          <p:cNvPr id="6" name="矩形 5"/>
          <p:cNvSpPr/>
          <p:nvPr/>
        </p:nvSpPr>
        <p:spPr>
          <a:xfrm>
            <a:off x="1524000" y="1973803"/>
            <a:ext cx="1800493" cy="369332"/>
          </a:xfrm>
          <a:prstGeom prst="rect">
            <a:avLst/>
          </a:prstGeom>
        </p:spPr>
        <p:txBody>
          <a:bodyPr wrap="none">
            <a:spAutoFit/>
          </a:bodyPr>
          <a:lstStyle/>
          <a:p>
            <a:pPr algn="just">
              <a:spcAft>
                <a:spcPts val="0"/>
              </a:spcAft>
            </a:pPr>
            <a:r>
              <a:rPr lang="zh-CN" altLang="zh-CN" kern="100">
                <a:latin typeface="DengXian" charset="-122"/>
                <a:ea typeface="DengXian" charset="-122"/>
                <a:cs typeface="Times New Roman" charset="0"/>
              </a:rPr>
              <a:t>活动申请审核：</a:t>
            </a:r>
            <a:endParaRPr lang="zh-CN" altLang="zh-CN" kern="100">
              <a:effectLst/>
              <a:latin typeface="DengXian" charset="-122"/>
              <a:ea typeface="DengXian" charset="-122"/>
              <a:cs typeface="Times New Roman" charset="0"/>
            </a:endParaRPr>
          </a:p>
        </p:txBody>
      </p:sp>
      <p:pic>
        <p:nvPicPr>
          <p:cNvPr id="13" name="图片 12"/>
          <p:cNvPicPr/>
          <p:nvPr/>
        </p:nvPicPr>
        <p:blipFill>
          <a:blip r:embed="rId4"/>
          <a:stretch>
            <a:fillRect/>
          </a:stretch>
        </p:blipFill>
        <p:spPr>
          <a:xfrm>
            <a:off x="1524000" y="2437812"/>
            <a:ext cx="4906645" cy="2855595"/>
          </a:xfrm>
          <a:prstGeom prst="rect">
            <a:avLst/>
          </a:prstGeom>
        </p:spPr>
      </p:pic>
      <p:sp>
        <p:nvSpPr>
          <p:cNvPr id="8" name="矩形 7"/>
          <p:cNvSpPr/>
          <p:nvPr/>
        </p:nvSpPr>
        <p:spPr>
          <a:xfrm>
            <a:off x="6236983" y="1973803"/>
            <a:ext cx="5788764" cy="369332"/>
          </a:xfrm>
          <a:prstGeom prst="rect">
            <a:avLst/>
          </a:prstGeom>
        </p:spPr>
        <p:txBody>
          <a:bodyPr wrap="none">
            <a:spAutoFit/>
          </a:bodyPr>
          <a:lstStyle/>
          <a:p>
            <a:r>
              <a:rPr lang="zh-CN" altLang="zh-CN">
                <a:ea typeface="DengXian" charset="-122"/>
                <a:cs typeface="Times New Roman" charset="0"/>
              </a:rPr>
              <a:t>活动检索功能：搜索你感兴趣的活动（按类别、时间）</a:t>
            </a:r>
            <a:r>
              <a:rPr lang="zh-CN" altLang="zh-CN"/>
              <a:t> </a:t>
            </a:r>
            <a:endParaRPr lang="zh-CN" altLang="en-US"/>
          </a:p>
        </p:txBody>
      </p:sp>
      <p:pic>
        <p:nvPicPr>
          <p:cNvPr id="16" name="图片 15"/>
          <p:cNvPicPr/>
          <p:nvPr/>
        </p:nvPicPr>
        <p:blipFill>
          <a:blip r:embed="rId5"/>
          <a:stretch>
            <a:fillRect/>
          </a:stretch>
        </p:blipFill>
        <p:spPr>
          <a:xfrm>
            <a:off x="6444448" y="2343135"/>
            <a:ext cx="4505960" cy="3912870"/>
          </a:xfrm>
          <a:prstGeom prst="rect">
            <a:avLst/>
          </a:prstGeom>
        </p:spPr>
      </p:pic>
    </p:spTree>
    <p:extLst>
      <p:ext uri="{BB962C8B-B14F-4D97-AF65-F5344CB8AC3E}">
        <p14:creationId xmlns:p14="http://schemas.microsoft.com/office/powerpoint/2010/main" val="341856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smtClean="0"/>
              <a:t>03</a:t>
            </a:r>
            <a:endParaRPr kumimoji="1" lang="zh-CN" altLang="en-US" dirty="0"/>
          </a:p>
        </p:txBody>
      </p:sp>
      <p:sp>
        <p:nvSpPr>
          <p:cNvPr id="3" name="文本占位符 2"/>
          <p:cNvSpPr>
            <a:spLocks noGrp="1"/>
          </p:cNvSpPr>
          <p:nvPr>
            <p:ph type="body" sz="quarter" idx="13"/>
          </p:nvPr>
        </p:nvSpPr>
        <p:spPr/>
        <p:txBody>
          <a:bodyPr/>
          <a:lstStyle/>
          <a:p>
            <a:r>
              <a:rPr kumimoji="1" lang="zh-CN" altLang="en-US" dirty="0" smtClean="0"/>
              <a:t>总体设计</a:t>
            </a:r>
            <a:endParaRPr kumimoji="1" lang="zh-CN" altLang="en-US" dirty="0"/>
          </a:p>
        </p:txBody>
      </p:sp>
      <p:sp>
        <p:nvSpPr>
          <p:cNvPr id="4" name="矩形 3"/>
          <p:cNvSpPr/>
          <p:nvPr/>
        </p:nvSpPr>
        <p:spPr>
          <a:xfrm>
            <a:off x="1524000" y="1123982"/>
            <a:ext cx="2031325" cy="889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81311" y="162538"/>
            <a:ext cx="2244436" cy="713763"/>
          </a:xfrm>
          <a:prstGeom prst="rect">
            <a:avLst/>
          </a:prstGeom>
        </p:spPr>
      </p:pic>
      <p:sp>
        <p:nvSpPr>
          <p:cNvPr id="7" name="AutoShape 2" descr="https://timgsa.baidu.com/timg?image&amp;quality=80&amp;size=b9999_10000&amp;sec=1508644358879&amp;di=ad8dab2c14263e092edb301109512333&amp;imgtype=0&amp;src=http%3A%2F%2Fkjwy.5any.com%2FRjgc%2Fcontent%2Fimages%2F01%2Frjgc-tp-0111.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矩形 4"/>
          <p:cNvSpPr/>
          <p:nvPr/>
        </p:nvSpPr>
        <p:spPr>
          <a:xfrm>
            <a:off x="1524000" y="1307559"/>
            <a:ext cx="2089033" cy="571567"/>
          </a:xfrm>
          <a:prstGeom prst="rect">
            <a:avLst/>
          </a:prstGeom>
        </p:spPr>
        <p:txBody>
          <a:bodyPr wrap="none">
            <a:spAutoFit/>
          </a:bodyPr>
          <a:lstStyle/>
          <a:p>
            <a:pPr algn="just">
              <a:lnSpc>
                <a:spcPct val="173000"/>
              </a:lnSpc>
              <a:spcBef>
                <a:spcPts val="1300"/>
              </a:spcBef>
              <a:spcAft>
                <a:spcPts val="1300"/>
              </a:spcAft>
            </a:pPr>
            <a:r>
              <a:rPr lang="en-US" altLang="zh-CN" b="1" kern="100" dirty="0">
                <a:latin typeface="DengXian Light" charset="-122"/>
                <a:ea typeface="DengXian Light" charset="-122"/>
                <a:cs typeface="Times New Roman" charset="0"/>
              </a:rPr>
              <a:t>3.2</a:t>
            </a:r>
            <a:r>
              <a:rPr lang="zh-CN" altLang="zh-CN" b="1" kern="100" dirty="0">
                <a:latin typeface="DengXian Light" charset="-122"/>
                <a:ea typeface="DengXian Light" charset="-122"/>
                <a:cs typeface="Times New Roman" charset="0"/>
              </a:rPr>
              <a:t>各功能点流程图</a:t>
            </a:r>
            <a:endParaRPr lang="zh-CN" altLang="zh-CN" b="1" kern="100" dirty="0">
              <a:effectLst/>
              <a:latin typeface="DengXian Light" charset="-122"/>
              <a:ea typeface="DengXian Light" charset="-122"/>
              <a:cs typeface="Times New Roman" charset="0"/>
            </a:endParaRPr>
          </a:p>
        </p:txBody>
      </p:sp>
      <p:sp>
        <p:nvSpPr>
          <p:cNvPr id="9" name="矩形 8"/>
          <p:cNvSpPr/>
          <p:nvPr/>
        </p:nvSpPr>
        <p:spPr>
          <a:xfrm>
            <a:off x="1110083" y="1973803"/>
            <a:ext cx="6096000" cy="646331"/>
          </a:xfrm>
          <a:prstGeom prst="rect">
            <a:avLst/>
          </a:prstGeom>
        </p:spPr>
        <p:txBody>
          <a:bodyPr>
            <a:spAutoFit/>
          </a:bodyPr>
          <a:lstStyle/>
          <a:p>
            <a:pPr algn="just">
              <a:spcAft>
                <a:spcPts val="0"/>
              </a:spcAft>
            </a:pPr>
            <a:r>
              <a:rPr lang="zh-CN" altLang="zh-CN" kern="100" dirty="0">
                <a:latin typeface="DengXian" charset="-122"/>
                <a:ea typeface="DengXian" charset="-122"/>
                <a:cs typeface="Times New Roman" charset="0"/>
              </a:rPr>
              <a:t>个人活动管理页面</a:t>
            </a:r>
            <a:r>
              <a:rPr lang="zh-CN" altLang="zh-CN" kern="100" dirty="0" smtClean="0">
                <a:latin typeface="DengXian" charset="-122"/>
                <a:ea typeface="DengXian" charset="-122"/>
                <a:cs typeface="Times New Roman" charset="0"/>
              </a:rPr>
              <a:t>：</a:t>
            </a:r>
            <a:endParaRPr lang="en-US" altLang="zh-CN" kern="100" dirty="0" smtClean="0">
              <a:latin typeface="DengXian" charset="-122"/>
              <a:ea typeface="DengXian" charset="-122"/>
              <a:cs typeface="Times New Roman" charset="0"/>
            </a:endParaRPr>
          </a:p>
          <a:p>
            <a:pPr algn="just">
              <a:spcAft>
                <a:spcPts val="0"/>
              </a:spcAft>
            </a:pPr>
            <a:r>
              <a:rPr lang="zh-CN" altLang="zh-CN" kern="100" dirty="0" smtClean="0">
                <a:latin typeface="DengXian" charset="-122"/>
                <a:ea typeface="DengXian" charset="-122"/>
                <a:cs typeface="Times New Roman" charset="0"/>
              </a:rPr>
              <a:t>个人</a:t>
            </a:r>
            <a:r>
              <a:rPr lang="zh-CN" altLang="zh-CN" kern="100" dirty="0">
                <a:latin typeface="DengXian" charset="-122"/>
                <a:ea typeface="DengXian" charset="-122"/>
                <a:cs typeface="Times New Roman" charset="0"/>
              </a:rPr>
              <a:t>活动显示（即将开始的</a:t>
            </a:r>
            <a:r>
              <a:rPr lang="en-US" altLang="zh-CN" kern="100" dirty="0">
                <a:latin typeface="DengXian" charset="-122"/>
                <a:ea typeface="DengXian" charset="-122"/>
                <a:cs typeface="Times New Roman" charset="0"/>
              </a:rPr>
              <a:t>/</a:t>
            </a:r>
            <a:r>
              <a:rPr lang="zh-CN" altLang="zh-CN" kern="100" dirty="0">
                <a:latin typeface="DengXian" charset="-122"/>
                <a:ea typeface="DengXian" charset="-122"/>
                <a:cs typeface="Times New Roman" charset="0"/>
              </a:rPr>
              <a:t>已经结束的）</a:t>
            </a:r>
            <a:endParaRPr lang="zh-CN" altLang="zh-CN" kern="100" dirty="0">
              <a:effectLst/>
              <a:latin typeface="DengXian" charset="-122"/>
              <a:ea typeface="DengXian" charset="-122"/>
              <a:cs typeface="Times New Roman" charset="0"/>
            </a:endParaRPr>
          </a:p>
        </p:txBody>
      </p:sp>
      <p:sp>
        <p:nvSpPr>
          <p:cNvPr id="10" name="矩形 9"/>
          <p:cNvSpPr/>
          <p:nvPr/>
        </p:nvSpPr>
        <p:spPr>
          <a:xfrm>
            <a:off x="7545095" y="1974427"/>
            <a:ext cx="4108817" cy="369332"/>
          </a:xfrm>
          <a:prstGeom prst="rect">
            <a:avLst/>
          </a:prstGeom>
        </p:spPr>
        <p:txBody>
          <a:bodyPr wrap="none">
            <a:spAutoFit/>
          </a:bodyPr>
          <a:lstStyle/>
          <a:p>
            <a:pPr algn="just">
              <a:spcAft>
                <a:spcPts val="0"/>
              </a:spcAft>
            </a:pPr>
            <a:r>
              <a:rPr lang="zh-CN" altLang="zh-CN" kern="100" dirty="0">
                <a:latin typeface="DengXian" charset="-122"/>
                <a:ea typeface="DengXian" charset="-122"/>
                <a:cs typeface="Times New Roman" charset="0"/>
              </a:rPr>
              <a:t>个人信息页面：实现个人信息的增删改</a:t>
            </a:r>
            <a:endParaRPr lang="zh-CN" altLang="zh-CN" kern="100" dirty="0">
              <a:effectLst/>
              <a:latin typeface="DengXian" charset="-122"/>
              <a:ea typeface="DengXian" charset="-122"/>
              <a:cs typeface="Times New Roman" charset="0"/>
            </a:endParaRPr>
          </a:p>
        </p:txBody>
      </p:sp>
      <p:pic>
        <p:nvPicPr>
          <p:cNvPr id="14" name="图片 13"/>
          <p:cNvPicPr/>
          <p:nvPr/>
        </p:nvPicPr>
        <p:blipFill>
          <a:blip r:embed="rId4"/>
          <a:stretch>
            <a:fillRect/>
          </a:stretch>
        </p:blipFill>
        <p:spPr>
          <a:xfrm>
            <a:off x="1110083" y="2620134"/>
            <a:ext cx="5270500" cy="3242310"/>
          </a:xfrm>
          <a:prstGeom prst="rect">
            <a:avLst/>
          </a:prstGeom>
        </p:spPr>
      </p:pic>
      <p:pic>
        <p:nvPicPr>
          <p:cNvPr id="15" name="图片 14"/>
          <p:cNvPicPr/>
          <p:nvPr/>
        </p:nvPicPr>
        <p:blipFill>
          <a:blip r:embed="rId5"/>
          <a:stretch>
            <a:fillRect/>
          </a:stretch>
        </p:blipFill>
        <p:spPr>
          <a:xfrm>
            <a:off x="6946231" y="2338375"/>
            <a:ext cx="4576515" cy="3805828"/>
          </a:xfrm>
          <a:prstGeom prst="rect">
            <a:avLst/>
          </a:prstGeom>
        </p:spPr>
      </p:pic>
    </p:spTree>
    <p:extLst>
      <p:ext uri="{BB962C8B-B14F-4D97-AF65-F5344CB8AC3E}">
        <p14:creationId xmlns:p14="http://schemas.microsoft.com/office/powerpoint/2010/main" val="366852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a:xfrm>
            <a:off x="0" y="1709928"/>
            <a:ext cx="4470402" cy="3608521"/>
          </a:xfrm>
        </p:spPr>
        <p:txBody>
          <a:bodyPr/>
          <a:lstStyle/>
          <a:p>
            <a:r>
              <a:rPr kumimoji="1" lang="en-US" altLang="zh-CN" dirty="0" smtClean="0"/>
              <a:t>04</a:t>
            </a:r>
            <a:endParaRPr kumimoji="1" lang="zh-CN" altLang="en-US" dirty="0"/>
          </a:p>
        </p:txBody>
      </p:sp>
      <p:sp>
        <p:nvSpPr>
          <p:cNvPr id="3" name="文本占位符 2"/>
          <p:cNvSpPr>
            <a:spLocks noGrp="1"/>
          </p:cNvSpPr>
          <p:nvPr>
            <p:ph type="body" sz="quarter" idx="13"/>
          </p:nvPr>
        </p:nvSpPr>
        <p:spPr>
          <a:xfrm>
            <a:off x="4470402" y="1592081"/>
            <a:ext cx="7069326" cy="3844213"/>
          </a:xfrm>
        </p:spPr>
        <p:txBody>
          <a:bodyPr/>
          <a:lstStyle/>
          <a:p>
            <a:r>
              <a:rPr kumimoji="1" lang="zh-CN" altLang="en-US" sz="7200" dirty="0" smtClean="0"/>
              <a:t>详细设计</a:t>
            </a:r>
            <a:endParaRPr kumimoji="1" lang="zh-CN" altLang="en-US" sz="7200"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70402" y="6144237"/>
            <a:ext cx="2244436" cy="713763"/>
          </a:xfrm>
          <a:prstGeom prst="rect">
            <a:avLst/>
          </a:prstGeom>
        </p:spPr>
      </p:pic>
    </p:spTree>
    <p:extLst>
      <p:ext uri="{BB962C8B-B14F-4D97-AF65-F5344CB8AC3E}">
        <p14:creationId xmlns:p14="http://schemas.microsoft.com/office/powerpoint/2010/main" val="181274874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smtClean="0"/>
              <a:t>04</a:t>
            </a:r>
            <a:endParaRPr kumimoji="1" lang="zh-CN" altLang="en-US" dirty="0"/>
          </a:p>
        </p:txBody>
      </p:sp>
      <p:sp>
        <p:nvSpPr>
          <p:cNvPr id="3" name="文本占位符 2"/>
          <p:cNvSpPr>
            <a:spLocks noGrp="1"/>
          </p:cNvSpPr>
          <p:nvPr>
            <p:ph type="body" sz="quarter" idx="13"/>
          </p:nvPr>
        </p:nvSpPr>
        <p:spPr/>
        <p:txBody>
          <a:bodyPr/>
          <a:lstStyle/>
          <a:p>
            <a:r>
              <a:rPr kumimoji="1" lang="zh-CN" altLang="en-US" dirty="0" smtClean="0"/>
              <a:t>详细设计</a:t>
            </a:r>
            <a:endParaRPr kumimoji="1" lang="zh-CN" altLang="en-US" dirty="0"/>
          </a:p>
        </p:txBody>
      </p:sp>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81311" y="162538"/>
            <a:ext cx="2244436" cy="713763"/>
          </a:xfrm>
          <a:prstGeom prst="rect">
            <a:avLst/>
          </a:prstGeom>
        </p:spPr>
      </p:pic>
      <p:sp>
        <p:nvSpPr>
          <p:cNvPr id="7" name="AutoShape 2" descr="https://timgsa.baidu.com/timg?image&amp;quality=80&amp;size=b9999_10000&amp;sec=1508644358879&amp;di=ad8dab2c14263e092edb301109512333&amp;imgtype=0&amp;src=http%3A%2F%2Fkjwy.5any.com%2FRjgc%2Fcontent%2Fimages%2F01%2Frjgc-tp-0111.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矩形 7"/>
          <p:cNvSpPr/>
          <p:nvPr/>
        </p:nvSpPr>
        <p:spPr>
          <a:xfrm>
            <a:off x="970383" y="1247329"/>
            <a:ext cx="1396536" cy="513474"/>
          </a:xfrm>
          <a:prstGeom prst="rect">
            <a:avLst/>
          </a:prstGeom>
        </p:spPr>
        <p:txBody>
          <a:bodyPr wrap="none">
            <a:spAutoFit/>
          </a:bodyPr>
          <a:lstStyle/>
          <a:p>
            <a:pPr algn="just">
              <a:lnSpc>
                <a:spcPct val="173000"/>
              </a:lnSpc>
              <a:spcBef>
                <a:spcPts val="1300"/>
              </a:spcBef>
              <a:spcAft>
                <a:spcPts val="1300"/>
              </a:spcAft>
            </a:pPr>
            <a:r>
              <a:rPr lang="en-US" altLang="zh-CN" b="1" kern="100" dirty="0" smtClean="0">
                <a:latin typeface="DengXian Light" charset="-122"/>
                <a:ea typeface="DengXian Light" charset="-122"/>
                <a:cs typeface="Times New Roman" charset="0"/>
              </a:rPr>
              <a:t>4.1</a:t>
            </a:r>
            <a:r>
              <a:rPr lang="zh-CN" altLang="en-US" b="1" kern="100" dirty="0" smtClean="0">
                <a:latin typeface="DengXian Light" charset="-122"/>
                <a:ea typeface="DengXian Light" charset="-122"/>
                <a:cs typeface="Times New Roman" charset="0"/>
              </a:rPr>
              <a:t>界面设计</a:t>
            </a:r>
            <a:endParaRPr lang="zh-CN" altLang="zh-CN" b="1" kern="100" dirty="0">
              <a:effectLst/>
              <a:latin typeface="DengXian Light" charset="-122"/>
              <a:ea typeface="DengXian Light" charset="-122"/>
              <a:cs typeface="Times New Roman" charset="0"/>
            </a:endParaRPr>
          </a:p>
        </p:txBody>
      </p:sp>
      <p:sp>
        <p:nvSpPr>
          <p:cNvPr id="11" name="矩形 10"/>
          <p:cNvSpPr/>
          <p:nvPr/>
        </p:nvSpPr>
        <p:spPr>
          <a:xfrm>
            <a:off x="970383" y="2036172"/>
            <a:ext cx="1627369" cy="571567"/>
          </a:xfrm>
          <a:prstGeom prst="rect">
            <a:avLst/>
          </a:prstGeom>
        </p:spPr>
        <p:txBody>
          <a:bodyPr wrap="none">
            <a:spAutoFit/>
          </a:bodyPr>
          <a:lstStyle/>
          <a:p>
            <a:pPr algn="just">
              <a:lnSpc>
                <a:spcPct val="173000"/>
              </a:lnSpc>
              <a:spcBef>
                <a:spcPts val="1300"/>
              </a:spcBef>
              <a:spcAft>
                <a:spcPts val="1300"/>
              </a:spcAft>
            </a:pPr>
            <a:r>
              <a:rPr lang="en-US" altLang="zh-CN" b="1" kern="100" dirty="0" smtClean="0">
                <a:latin typeface="DengXian Light" charset="-122"/>
                <a:ea typeface="DengXian Light" charset="-122"/>
                <a:cs typeface="Times New Roman" charset="0"/>
              </a:rPr>
              <a:t>4.2</a:t>
            </a:r>
            <a:r>
              <a:rPr lang="zh-CN" altLang="en-US" b="1" kern="100" dirty="0" smtClean="0">
                <a:latin typeface="DengXian Light" charset="-122"/>
                <a:ea typeface="DengXian Light" charset="-122"/>
                <a:cs typeface="Times New Roman" charset="0"/>
              </a:rPr>
              <a:t>数据库设计</a:t>
            </a:r>
            <a:endParaRPr lang="zh-CN" altLang="zh-CN" b="1" kern="100" dirty="0">
              <a:effectLst/>
              <a:latin typeface="DengXian Light" charset="-122"/>
              <a:ea typeface="DengXian Light" charset="-122"/>
              <a:cs typeface="Times New Roman" charset="0"/>
            </a:endParaRPr>
          </a:p>
        </p:txBody>
      </p:sp>
      <p:sp>
        <p:nvSpPr>
          <p:cNvPr id="12" name="矩形 11"/>
          <p:cNvSpPr/>
          <p:nvPr/>
        </p:nvSpPr>
        <p:spPr>
          <a:xfrm>
            <a:off x="971892" y="2825015"/>
            <a:ext cx="1858201" cy="571567"/>
          </a:xfrm>
          <a:prstGeom prst="rect">
            <a:avLst/>
          </a:prstGeom>
        </p:spPr>
        <p:txBody>
          <a:bodyPr wrap="none">
            <a:spAutoFit/>
          </a:bodyPr>
          <a:lstStyle/>
          <a:p>
            <a:pPr algn="just">
              <a:lnSpc>
                <a:spcPct val="173000"/>
              </a:lnSpc>
              <a:spcBef>
                <a:spcPts val="1300"/>
              </a:spcBef>
              <a:spcAft>
                <a:spcPts val="1300"/>
              </a:spcAft>
            </a:pPr>
            <a:r>
              <a:rPr lang="en-US" altLang="zh-CN" b="1" kern="100" dirty="0" smtClean="0">
                <a:latin typeface="DengXian Light" charset="-122"/>
                <a:ea typeface="DengXian Light" charset="-122"/>
                <a:cs typeface="Times New Roman" charset="0"/>
              </a:rPr>
              <a:t>4.3</a:t>
            </a:r>
            <a:r>
              <a:rPr lang="zh-CN" altLang="en-US" b="1" kern="100" dirty="0" smtClean="0">
                <a:latin typeface="DengXian Light" charset="-122"/>
                <a:ea typeface="DengXian Light" charset="-122"/>
                <a:cs typeface="Times New Roman" charset="0"/>
              </a:rPr>
              <a:t>关键算法设计</a:t>
            </a:r>
            <a:endParaRPr lang="zh-CN" altLang="zh-CN" b="1" kern="100" dirty="0">
              <a:effectLst/>
              <a:latin typeface="DengXian Light" charset="-122"/>
              <a:ea typeface="DengXian Light" charset="-122"/>
              <a:cs typeface="Times New Roman" charset="0"/>
            </a:endParaRPr>
          </a:p>
        </p:txBody>
      </p:sp>
      <p:sp>
        <p:nvSpPr>
          <p:cNvPr id="15" name="矩形 14"/>
          <p:cNvSpPr/>
          <p:nvPr/>
        </p:nvSpPr>
        <p:spPr>
          <a:xfrm>
            <a:off x="971892" y="3709517"/>
            <a:ext cx="2089033" cy="571567"/>
          </a:xfrm>
          <a:prstGeom prst="rect">
            <a:avLst/>
          </a:prstGeom>
        </p:spPr>
        <p:txBody>
          <a:bodyPr wrap="none">
            <a:spAutoFit/>
          </a:bodyPr>
          <a:lstStyle/>
          <a:p>
            <a:pPr algn="just">
              <a:lnSpc>
                <a:spcPct val="173000"/>
              </a:lnSpc>
              <a:spcBef>
                <a:spcPts val="1300"/>
              </a:spcBef>
              <a:spcAft>
                <a:spcPts val="1300"/>
              </a:spcAft>
            </a:pPr>
            <a:r>
              <a:rPr lang="en-US" altLang="zh-CN" b="1" kern="100" dirty="0" smtClean="0">
                <a:latin typeface="DengXian Light" charset="-122"/>
                <a:ea typeface="DengXian Light" charset="-122"/>
                <a:cs typeface="Times New Roman" charset="0"/>
              </a:rPr>
              <a:t>4.4</a:t>
            </a:r>
            <a:r>
              <a:rPr lang="zh-CN" altLang="en-US" b="1" kern="100" dirty="0" smtClean="0">
                <a:latin typeface="DengXian Light" charset="-122"/>
                <a:ea typeface="DengXian Light" charset="-122"/>
                <a:cs typeface="Times New Roman" charset="0"/>
              </a:rPr>
              <a:t>伪代码语言设计</a:t>
            </a:r>
            <a:endParaRPr lang="zh-CN" altLang="zh-CN" b="1" kern="100" dirty="0">
              <a:effectLst/>
              <a:latin typeface="DengXian Light" charset="-122"/>
              <a:ea typeface="DengXian Light" charset="-122"/>
              <a:cs typeface="Times New Roman" charset="0"/>
            </a:endParaRPr>
          </a:p>
        </p:txBody>
      </p:sp>
      <p:sp>
        <p:nvSpPr>
          <p:cNvPr id="16" name="矩形 15"/>
          <p:cNvSpPr/>
          <p:nvPr/>
        </p:nvSpPr>
        <p:spPr>
          <a:xfrm>
            <a:off x="950506" y="4457285"/>
            <a:ext cx="3294492" cy="571567"/>
          </a:xfrm>
          <a:prstGeom prst="rect">
            <a:avLst/>
          </a:prstGeom>
        </p:spPr>
        <p:txBody>
          <a:bodyPr wrap="none">
            <a:spAutoFit/>
          </a:bodyPr>
          <a:lstStyle/>
          <a:p>
            <a:pPr algn="just">
              <a:lnSpc>
                <a:spcPct val="173000"/>
              </a:lnSpc>
              <a:spcBef>
                <a:spcPts val="1300"/>
              </a:spcBef>
              <a:spcAft>
                <a:spcPts val="1300"/>
              </a:spcAft>
            </a:pPr>
            <a:r>
              <a:rPr lang="zh-CN" altLang="en-US" b="1" kern="100" dirty="0">
                <a:latin typeface="DengXian Light" charset="-122"/>
                <a:ea typeface="DengXian Light" charset="-122"/>
                <a:cs typeface="Times New Roman" charset="0"/>
              </a:rPr>
              <a:t>详</a:t>
            </a:r>
            <a:r>
              <a:rPr lang="zh-CN" altLang="en-US" b="1" kern="100" dirty="0" smtClean="0">
                <a:latin typeface="DengXian Light" charset="-122"/>
                <a:ea typeface="DengXian Light" charset="-122"/>
                <a:cs typeface="Times New Roman" charset="0"/>
              </a:rPr>
              <a:t>见详细设计文档及相关附件</a:t>
            </a:r>
            <a:endParaRPr lang="zh-CN" altLang="zh-CN" b="1" kern="100" dirty="0">
              <a:effectLst/>
              <a:latin typeface="DengXian Light" charset="-122"/>
              <a:ea typeface="DengXian Light" charset="-122"/>
              <a:cs typeface="Times New Roman" charset="0"/>
            </a:endParaRPr>
          </a:p>
        </p:txBody>
      </p:sp>
    </p:spTree>
    <p:extLst>
      <p:ext uri="{BB962C8B-B14F-4D97-AF65-F5344CB8AC3E}">
        <p14:creationId xmlns:p14="http://schemas.microsoft.com/office/powerpoint/2010/main" val="1036203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smtClean="0"/>
              <a:t>05</a:t>
            </a:r>
            <a:endParaRPr kumimoji="1" lang="zh-CN" altLang="en-US" dirty="0"/>
          </a:p>
        </p:txBody>
      </p:sp>
      <p:sp>
        <p:nvSpPr>
          <p:cNvPr id="3" name="文本占位符 2"/>
          <p:cNvSpPr>
            <a:spLocks noGrp="1"/>
          </p:cNvSpPr>
          <p:nvPr>
            <p:ph type="body" sz="quarter" idx="13"/>
          </p:nvPr>
        </p:nvSpPr>
        <p:spPr/>
        <p:txBody>
          <a:bodyPr/>
          <a:lstStyle/>
          <a:p>
            <a:r>
              <a:rPr kumimoji="1" lang="zh-CN" altLang="en-US" sz="8000" dirty="0" smtClean="0"/>
              <a:t>测试计划与用户手册</a:t>
            </a:r>
            <a:endParaRPr kumimoji="1" lang="zh-CN" altLang="en-US" sz="8000" dirty="0">
              <a:solidFill>
                <a:srgbClr val="FF0000"/>
              </a:solidFill>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70402" y="6144237"/>
            <a:ext cx="2244436" cy="713763"/>
          </a:xfrm>
          <a:prstGeom prst="rect">
            <a:avLst/>
          </a:prstGeom>
        </p:spPr>
      </p:pic>
    </p:spTree>
    <p:extLst>
      <p:ext uri="{BB962C8B-B14F-4D97-AF65-F5344CB8AC3E}">
        <p14:creationId xmlns:p14="http://schemas.microsoft.com/office/powerpoint/2010/main" val="251772360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a:xfrm>
            <a:off x="7192822" y="1067617"/>
            <a:ext cx="835026" cy="651828"/>
          </a:xfrm>
        </p:spPr>
        <p:txBody>
          <a:bodyPr/>
          <a:lstStyle/>
          <a:p>
            <a:r>
              <a:rPr kumimoji="1" lang="en-US" altLang="zh-CN" dirty="0" smtClean="0"/>
              <a:t>01</a:t>
            </a:r>
            <a:endParaRPr kumimoji="1" lang="zh-CN" altLang="en-US" dirty="0"/>
          </a:p>
        </p:txBody>
      </p:sp>
      <p:sp>
        <p:nvSpPr>
          <p:cNvPr id="3" name="文本占位符 2"/>
          <p:cNvSpPr>
            <a:spLocks noGrp="1"/>
          </p:cNvSpPr>
          <p:nvPr>
            <p:ph type="body" sz="quarter" idx="13"/>
          </p:nvPr>
        </p:nvSpPr>
        <p:spPr>
          <a:xfrm>
            <a:off x="8027847" y="1170956"/>
            <a:ext cx="3234689" cy="445150"/>
          </a:xfrm>
        </p:spPr>
        <p:txBody>
          <a:bodyPr/>
          <a:lstStyle/>
          <a:p>
            <a:r>
              <a:rPr kumimoji="1" lang="zh-CN" altLang="en-US" dirty="0"/>
              <a:t>引言</a:t>
            </a:r>
          </a:p>
        </p:txBody>
      </p:sp>
      <p:sp>
        <p:nvSpPr>
          <p:cNvPr id="4" name="文本占位符 3"/>
          <p:cNvSpPr>
            <a:spLocks noGrp="1"/>
          </p:cNvSpPr>
          <p:nvPr>
            <p:ph type="body" sz="quarter" idx="14"/>
          </p:nvPr>
        </p:nvSpPr>
        <p:spPr>
          <a:xfrm>
            <a:off x="7192822" y="1901693"/>
            <a:ext cx="835026" cy="651828"/>
          </a:xfrm>
        </p:spPr>
        <p:txBody>
          <a:bodyPr/>
          <a:lstStyle/>
          <a:p>
            <a:r>
              <a:rPr kumimoji="1" lang="en-US" altLang="zh-CN" dirty="0" smtClean="0"/>
              <a:t>02</a:t>
            </a:r>
            <a:endParaRPr kumimoji="1" lang="zh-CN" altLang="en-US" dirty="0"/>
          </a:p>
        </p:txBody>
      </p:sp>
      <p:sp>
        <p:nvSpPr>
          <p:cNvPr id="5" name="文本占位符 4"/>
          <p:cNvSpPr>
            <a:spLocks noGrp="1"/>
          </p:cNvSpPr>
          <p:nvPr>
            <p:ph type="body" sz="quarter" idx="15"/>
          </p:nvPr>
        </p:nvSpPr>
        <p:spPr>
          <a:xfrm>
            <a:off x="8054224" y="2018041"/>
            <a:ext cx="3234689" cy="445150"/>
          </a:xfrm>
        </p:spPr>
        <p:txBody>
          <a:bodyPr/>
          <a:lstStyle/>
          <a:p>
            <a:r>
              <a:rPr kumimoji="1" lang="zh-CN" altLang="en-US" dirty="0" smtClean="0"/>
              <a:t>需求概述</a:t>
            </a:r>
            <a:endParaRPr kumimoji="1" lang="zh-CN" altLang="en-US" dirty="0"/>
          </a:p>
        </p:txBody>
      </p:sp>
      <p:sp>
        <p:nvSpPr>
          <p:cNvPr id="6" name="文本占位符 5"/>
          <p:cNvSpPr>
            <a:spLocks noGrp="1"/>
          </p:cNvSpPr>
          <p:nvPr>
            <p:ph type="body" sz="quarter" idx="16"/>
          </p:nvPr>
        </p:nvSpPr>
        <p:spPr>
          <a:xfrm>
            <a:off x="7192822" y="2658447"/>
            <a:ext cx="835026" cy="651828"/>
          </a:xfrm>
        </p:spPr>
        <p:txBody>
          <a:bodyPr/>
          <a:lstStyle/>
          <a:p>
            <a:r>
              <a:rPr kumimoji="1" lang="en-US" altLang="zh-CN" dirty="0" smtClean="0"/>
              <a:t>03</a:t>
            </a:r>
            <a:endParaRPr kumimoji="1" lang="zh-CN" altLang="en-US" dirty="0"/>
          </a:p>
        </p:txBody>
      </p:sp>
      <p:pic>
        <p:nvPicPr>
          <p:cNvPr id="15" name="图片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70402" y="6144237"/>
            <a:ext cx="2244436" cy="713763"/>
          </a:xfrm>
          <a:prstGeom prst="rect">
            <a:avLst/>
          </a:prstGeom>
        </p:spPr>
      </p:pic>
      <p:sp>
        <p:nvSpPr>
          <p:cNvPr id="25" name="文本占位符 24"/>
          <p:cNvSpPr>
            <a:spLocks noGrp="1"/>
          </p:cNvSpPr>
          <p:nvPr>
            <p:ph type="body" sz="quarter" idx="17"/>
          </p:nvPr>
        </p:nvSpPr>
        <p:spPr>
          <a:xfrm>
            <a:off x="8027847" y="2761786"/>
            <a:ext cx="3234689" cy="445150"/>
          </a:xfrm>
        </p:spPr>
        <p:txBody>
          <a:bodyPr/>
          <a:lstStyle/>
          <a:p>
            <a:r>
              <a:rPr lang="zh-CN" altLang="en-US" dirty="0" smtClean="0"/>
              <a:t>总体设计</a:t>
            </a:r>
            <a:endParaRPr lang="zh-CN" altLang="en-US" dirty="0"/>
          </a:p>
        </p:txBody>
      </p:sp>
      <p:sp>
        <p:nvSpPr>
          <p:cNvPr id="9" name="文本占位符 5"/>
          <p:cNvSpPr>
            <a:spLocks noGrp="1"/>
          </p:cNvSpPr>
          <p:nvPr>
            <p:ph type="body" sz="quarter" idx="16"/>
          </p:nvPr>
        </p:nvSpPr>
        <p:spPr>
          <a:xfrm>
            <a:off x="7210406" y="3417521"/>
            <a:ext cx="835026" cy="651828"/>
          </a:xfrm>
        </p:spPr>
        <p:txBody>
          <a:bodyPr/>
          <a:lstStyle/>
          <a:p>
            <a:r>
              <a:rPr kumimoji="1" lang="en-US" altLang="zh-CN" dirty="0" smtClean="0"/>
              <a:t>04</a:t>
            </a:r>
            <a:endParaRPr kumimoji="1" lang="zh-CN" altLang="en-US" dirty="0"/>
          </a:p>
        </p:txBody>
      </p:sp>
      <p:sp>
        <p:nvSpPr>
          <p:cNvPr id="10" name="文本占位符 24"/>
          <p:cNvSpPr>
            <a:spLocks noGrp="1"/>
          </p:cNvSpPr>
          <p:nvPr>
            <p:ph type="body" sz="quarter" idx="17"/>
          </p:nvPr>
        </p:nvSpPr>
        <p:spPr>
          <a:xfrm>
            <a:off x="8074742" y="3535605"/>
            <a:ext cx="3234689" cy="445150"/>
          </a:xfrm>
        </p:spPr>
        <p:txBody>
          <a:bodyPr/>
          <a:lstStyle/>
          <a:p>
            <a:r>
              <a:rPr lang="zh-CN" altLang="en-US" dirty="0" smtClean="0"/>
              <a:t>详细设计</a:t>
            </a:r>
            <a:endParaRPr lang="zh-CN" altLang="en-US" dirty="0"/>
          </a:p>
        </p:txBody>
      </p:sp>
      <p:sp>
        <p:nvSpPr>
          <p:cNvPr id="11" name="文本占位符 24"/>
          <p:cNvSpPr>
            <a:spLocks noGrp="1"/>
          </p:cNvSpPr>
          <p:nvPr>
            <p:ph type="body" sz="quarter" idx="17"/>
          </p:nvPr>
        </p:nvSpPr>
        <p:spPr>
          <a:xfrm>
            <a:off x="8126078" y="4227591"/>
            <a:ext cx="3234689" cy="445150"/>
          </a:xfrm>
        </p:spPr>
        <p:txBody>
          <a:bodyPr/>
          <a:lstStyle/>
          <a:p>
            <a:r>
              <a:rPr lang="zh-CN" altLang="en-US" dirty="0" smtClean="0"/>
              <a:t>测试计划、用户手册</a:t>
            </a:r>
            <a:endParaRPr lang="en-US" altLang="zh-CN" dirty="0" smtClean="0"/>
          </a:p>
        </p:txBody>
      </p:sp>
      <p:sp>
        <p:nvSpPr>
          <p:cNvPr id="12" name="文本占位符 5"/>
          <p:cNvSpPr>
            <a:spLocks noGrp="1"/>
          </p:cNvSpPr>
          <p:nvPr>
            <p:ph type="body" sz="quarter" idx="16"/>
          </p:nvPr>
        </p:nvSpPr>
        <p:spPr>
          <a:xfrm>
            <a:off x="7219198" y="4124252"/>
            <a:ext cx="835026" cy="651828"/>
          </a:xfrm>
        </p:spPr>
        <p:txBody>
          <a:bodyPr/>
          <a:lstStyle/>
          <a:p>
            <a:r>
              <a:rPr kumimoji="1" lang="en-US" altLang="zh-CN" dirty="0" smtClean="0"/>
              <a:t>05</a:t>
            </a:r>
            <a:endParaRPr kumimoji="1" lang="zh-CN" altLang="en-US" dirty="0"/>
          </a:p>
        </p:txBody>
      </p:sp>
      <p:sp>
        <p:nvSpPr>
          <p:cNvPr id="13" name="文本占位符 24"/>
          <p:cNvSpPr>
            <a:spLocks noGrp="1"/>
          </p:cNvSpPr>
          <p:nvPr>
            <p:ph type="body" sz="quarter" idx="17"/>
          </p:nvPr>
        </p:nvSpPr>
        <p:spPr>
          <a:xfrm>
            <a:off x="8137803" y="4995458"/>
            <a:ext cx="3234689" cy="445150"/>
          </a:xfrm>
        </p:spPr>
        <p:txBody>
          <a:bodyPr/>
          <a:lstStyle/>
          <a:p>
            <a:r>
              <a:rPr lang="zh-CN" altLang="en-US" dirty="0"/>
              <a:t>组</a:t>
            </a:r>
            <a:r>
              <a:rPr lang="zh-CN" altLang="en-US" dirty="0" smtClean="0"/>
              <a:t>内分工</a:t>
            </a:r>
            <a:endParaRPr lang="en-US" altLang="zh-CN" dirty="0" smtClean="0"/>
          </a:p>
        </p:txBody>
      </p:sp>
      <p:sp>
        <p:nvSpPr>
          <p:cNvPr id="14" name="文本占位符 5"/>
          <p:cNvSpPr>
            <a:spLocks noGrp="1"/>
          </p:cNvSpPr>
          <p:nvPr>
            <p:ph type="body" sz="quarter" idx="16"/>
          </p:nvPr>
        </p:nvSpPr>
        <p:spPr>
          <a:xfrm>
            <a:off x="7230923" y="4892119"/>
            <a:ext cx="835026" cy="651828"/>
          </a:xfrm>
        </p:spPr>
        <p:txBody>
          <a:bodyPr/>
          <a:lstStyle/>
          <a:p>
            <a:r>
              <a:rPr kumimoji="1" lang="en-US" altLang="zh-CN" dirty="0" smtClean="0"/>
              <a:t>06</a:t>
            </a:r>
            <a:endParaRPr kumimoji="1" lang="zh-CN" altLang="en-US" dirty="0"/>
          </a:p>
        </p:txBody>
      </p:sp>
    </p:spTree>
    <p:extLst>
      <p:ext uri="{BB962C8B-B14F-4D97-AF65-F5344CB8AC3E}">
        <p14:creationId xmlns:p14="http://schemas.microsoft.com/office/powerpoint/2010/main" val="75395981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smtClean="0"/>
              <a:t>05</a:t>
            </a:r>
            <a:endParaRPr kumimoji="1" lang="zh-CN" altLang="en-US" dirty="0"/>
          </a:p>
        </p:txBody>
      </p:sp>
      <p:sp>
        <p:nvSpPr>
          <p:cNvPr id="3" name="文本占位符 2"/>
          <p:cNvSpPr>
            <a:spLocks noGrp="1"/>
          </p:cNvSpPr>
          <p:nvPr>
            <p:ph type="body" sz="quarter" idx="13"/>
          </p:nvPr>
        </p:nvSpPr>
        <p:spPr/>
        <p:txBody>
          <a:bodyPr/>
          <a:lstStyle/>
          <a:p>
            <a:r>
              <a:rPr kumimoji="1" lang="zh-CN" altLang="en-US" dirty="0"/>
              <a:t>测试计划与用户手册</a:t>
            </a:r>
            <a:endParaRPr kumimoji="1" lang="zh-CN" altLang="en-US" dirty="0">
              <a:solidFill>
                <a:srgbClr val="FF0000"/>
              </a:solidFill>
            </a:endParaRPr>
          </a:p>
        </p:txBody>
      </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57864" y="288560"/>
            <a:ext cx="2244436" cy="713763"/>
          </a:xfrm>
          <a:prstGeom prst="rect">
            <a:avLst/>
          </a:prstGeom>
        </p:spPr>
      </p:pic>
      <p:sp>
        <p:nvSpPr>
          <p:cNvPr id="5" name="矩形 4"/>
          <p:cNvSpPr/>
          <p:nvPr/>
        </p:nvSpPr>
        <p:spPr>
          <a:xfrm>
            <a:off x="1279589" y="1175239"/>
            <a:ext cx="6096000" cy="4247317"/>
          </a:xfrm>
          <a:prstGeom prst="rect">
            <a:avLst/>
          </a:prstGeom>
        </p:spPr>
        <p:txBody>
          <a:bodyPr>
            <a:spAutoFit/>
          </a:bodyPr>
          <a:lstStyle/>
          <a:p>
            <a:r>
              <a:rPr lang="en-US" altLang="zh-CN" b="1" dirty="0"/>
              <a:t>4.1</a:t>
            </a:r>
            <a:r>
              <a:rPr lang="zh-CN" altLang="zh-CN" b="1" dirty="0"/>
              <a:t>模块测试</a:t>
            </a:r>
          </a:p>
          <a:p>
            <a:r>
              <a:rPr lang="zh-CN" altLang="zh-CN" dirty="0"/>
              <a:t>在设计得好软件系统中，每个模块完成一个清晰定义的子功能，而且这个子功能和同级其他模块的功能之间没有相互依赖关系。因此，有可能把每个模块作为一个单独的实体来测试，而且通常比较容易设计检验模块正确性的测试方案。模块测试的目的是保证每一个模块作为一个单元能够正确运行，所以又称为单元测试。在这个测试步骤中所发现的往往是编码和详细设计的错误。</a:t>
            </a:r>
          </a:p>
          <a:p>
            <a:r>
              <a:rPr lang="en-US" altLang="zh-CN" dirty="0"/>
              <a:t> </a:t>
            </a:r>
            <a:endParaRPr lang="zh-CN" altLang="zh-CN" dirty="0"/>
          </a:p>
          <a:p>
            <a:r>
              <a:rPr lang="zh-CN" altLang="zh-CN" dirty="0"/>
              <a:t>分成三个模块的测试：人机交互界面的测试，前端测试，后端测试。三人相互测试。</a:t>
            </a:r>
          </a:p>
          <a:p>
            <a:r>
              <a:rPr lang="zh-CN" altLang="zh-CN" dirty="0"/>
              <a:t>测试重点：模块借口、局部数据结构、重要的执行通路、出错处理通路、边界条件。对每一项的工作进行详细的测试。确保程序完整性。</a:t>
            </a:r>
          </a:p>
          <a:p>
            <a:r>
              <a:rPr lang="en-US" altLang="zh-CN" dirty="0"/>
              <a:t> </a:t>
            </a:r>
            <a:endParaRPr lang="zh-CN" altLang="zh-CN" dirty="0"/>
          </a:p>
        </p:txBody>
      </p:sp>
    </p:spTree>
    <p:extLst>
      <p:ext uri="{BB962C8B-B14F-4D97-AF65-F5344CB8AC3E}">
        <p14:creationId xmlns:p14="http://schemas.microsoft.com/office/powerpoint/2010/main" val="211829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smtClean="0"/>
              <a:t>05</a:t>
            </a:r>
            <a:endParaRPr kumimoji="1" lang="zh-CN" altLang="en-US" dirty="0"/>
          </a:p>
        </p:txBody>
      </p:sp>
      <p:sp>
        <p:nvSpPr>
          <p:cNvPr id="3" name="文本占位符 2"/>
          <p:cNvSpPr>
            <a:spLocks noGrp="1"/>
          </p:cNvSpPr>
          <p:nvPr>
            <p:ph type="body" sz="quarter" idx="13"/>
          </p:nvPr>
        </p:nvSpPr>
        <p:spPr/>
        <p:txBody>
          <a:bodyPr/>
          <a:lstStyle/>
          <a:p>
            <a:r>
              <a:rPr kumimoji="1" lang="zh-CN" altLang="en-US" dirty="0"/>
              <a:t>测试计划与用户手册</a:t>
            </a:r>
            <a:endParaRPr kumimoji="1" lang="zh-CN" altLang="en-US" dirty="0">
              <a:solidFill>
                <a:srgbClr val="FF0000"/>
              </a:solidFill>
            </a:endParaRPr>
          </a:p>
        </p:txBody>
      </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57864" y="288560"/>
            <a:ext cx="2244436" cy="713763"/>
          </a:xfrm>
          <a:prstGeom prst="rect">
            <a:avLst/>
          </a:prstGeom>
        </p:spPr>
      </p:pic>
      <p:sp>
        <p:nvSpPr>
          <p:cNvPr id="14" name="Rectangle 7"/>
          <p:cNvSpPr>
            <a:spLocks noChangeArrowheads="1"/>
          </p:cNvSpPr>
          <p:nvPr/>
        </p:nvSpPr>
        <p:spPr bwMode="auto">
          <a:xfrm>
            <a:off x="54049" y="1200172"/>
            <a:ext cx="9872466" cy="387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65048" rIns="91440" bIns="165048"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n-US" altLang="zh-CN" sz="2400" b="1" dirty="0">
                <a:latin typeface="+mj-ea"/>
                <a:ea typeface="+mj-ea"/>
                <a:cs typeface="等线" panose="02010600030101010101" pitchFamily="2" charset="-122"/>
              </a:rPr>
              <a:t>5</a:t>
            </a:r>
            <a:r>
              <a:rPr kumimoji="0" lang="en-US" altLang="zh-CN" sz="2400" b="1" i="0" u="none" strike="noStrike" cap="none" normalizeH="0" baseline="0" dirty="0" smtClean="0">
                <a:ln>
                  <a:noFill/>
                </a:ln>
                <a:solidFill>
                  <a:schemeClr val="tx1"/>
                </a:solidFill>
                <a:effectLst/>
                <a:latin typeface="+mj-ea"/>
                <a:ea typeface="+mj-ea"/>
                <a:cs typeface="等线" panose="02010600030101010101" pitchFamily="2" charset="-122"/>
              </a:rPr>
              <a:t>.2</a:t>
            </a:r>
            <a:r>
              <a:rPr kumimoji="0" lang="zh-CN" altLang="en-US" sz="2400" b="1" i="0" u="none" strike="noStrike" cap="none" normalizeH="0" baseline="0" dirty="0" smtClean="0">
                <a:ln>
                  <a:noFill/>
                </a:ln>
                <a:solidFill>
                  <a:schemeClr val="tx1"/>
                </a:solidFill>
                <a:effectLst/>
                <a:latin typeface="+mj-ea"/>
                <a:ea typeface="+mj-ea"/>
                <a:cs typeface="等线" panose="02010600030101010101" pitchFamily="2" charset="-122"/>
              </a:rPr>
              <a:t>集成测试</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mj-ea"/>
                <a:ea typeface="+mj-ea"/>
                <a:cs typeface="Times New Roman" panose="02020603050405020304" pitchFamily="18" charset="0"/>
              </a:rPr>
              <a:t>1.</a:t>
            </a:r>
            <a:r>
              <a:rPr kumimoji="0" lang="zh-CN" altLang="en-US" sz="1200" b="0" i="0" u="none" strike="noStrike" cap="none" normalizeH="0" baseline="0" dirty="0" smtClean="0">
                <a:ln>
                  <a:noFill/>
                </a:ln>
                <a:solidFill>
                  <a:schemeClr val="tx1"/>
                </a:solidFill>
                <a:effectLst/>
                <a:latin typeface="+mj-ea"/>
                <a:ea typeface="+mj-ea"/>
                <a:cs typeface="Times New Roman" panose="02020603050405020304" pitchFamily="18" charset="0"/>
              </a:rPr>
              <a:t>模块间的接口（需要考虑的有两点）</a:t>
            </a:r>
            <a:endParaRPr kumimoji="0" lang="zh-CN" altLang="en-US" sz="1100" b="0" i="0" u="none" strike="noStrike" cap="none" normalizeH="0" baseline="0" dirty="0" smtClean="0">
              <a:ln>
                <a:noFill/>
              </a:ln>
              <a:solidFill>
                <a:schemeClr val="tx1"/>
              </a:solidFill>
              <a:effectLst/>
              <a:latin typeface="+mj-ea"/>
              <a:ea typeface="+mj-ea"/>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rgbClr val="000000"/>
                </a:solidFill>
                <a:effectLst/>
                <a:latin typeface="+mj-ea"/>
                <a:ea typeface="+mj-ea"/>
                <a:cs typeface="宋体" panose="02010600030101010101" pitchFamily="2" charset="-122"/>
              </a:rPr>
              <a:t>        </a:t>
            </a:r>
            <a:r>
              <a:rPr kumimoji="0" lang="en-US" altLang="zh-CN" sz="2000" b="0" i="0" u="none" strike="noStrike" cap="none" normalizeH="0" baseline="0" dirty="0" smtClean="0">
                <a:ln>
                  <a:noFill/>
                </a:ln>
                <a:solidFill>
                  <a:srgbClr val="000000"/>
                </a:solidFill>
                <a:effectLst/>
                <a:latin typeface="+mj-ea"/>
                <a:ea typeface="+mj-ea"/>
                <a:cs typeface="宋体" panose="02010600030101010101" pitchFamily="2" charset="-122"/>
              </a:rPr>
              <a:t>1)</a:t>
            </a:r>
            <a:r>
              <a:rPr kumimoji="0" lang="zh-CN" altLang="en-US" sz="2000" b="0" i="0" u="none" strike="noStrike" cap="none" normalizeH="0" baseline="0" dirty="0" smtClean="0">
                <a:ln>
                  <a:noFill/>
                </a:ln>
                <a:solidFill>
                  <a:srgbClr val="000000"/>
                </a:solidFill>
                <a:effectLst/>
                <a:latin typeface="+mj-ea"/>
                <a:ea typeface="+mj-ea"/>
                <a:cs typeface="宋体" panose="02010600030101010101" pitchFamily="2" charset="-122"/>
              </a:rPr>
              <a:t>在把各个模块连接起来的时候，穿越模块接口的数据是否会丢失；</a:t>
            </a:r>
            <a:endParaRPr kumimoji="0" lang="zh-CN" altLang="en-US" sz="1100" b="0" i="0" u="none" strike="noStrike" cap="none" normalizeH="0" baseline="0" dirty="0" smtClean="0">
              <a:ln>
                <a:noFill/>
              </a:ln>
              <a:solidFill>
                <a:schemeClr val="tx1"/>
              </a:solidFill>
              <a:effectLst/>
              <a:latin typeface="+mj-ea"/>
              <a:ea typeface="+mj-ea"/>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rgbClr val="000000"/>
                </a:solidFill>
                <a:effectLst/>
                <a:latin typeface="+mj-ea"/>
                <a:ea typeface="+mj-ea"/>
                <a:cs typeface="宋体" panose="02010600030101010101" pitchFamily="2" charset="-122"/>
              </a:rPr>
              <a:t>            </a:t>
            </a:r>
            <a:endParaRPr kumimoji="0" lang="zh-CN" altLang="en-US" sz="1100" b="0" i="0" u="none" strike="noStrike" cap="none" normalizeH="0" baseline="0" dirty="0" smtClean="0">
              <a:ln>
                <a:noFill/>
              </a:ln>
              <a:solidFill>
                <a:schemeClr val="tx1"/>
              </a:solidFill>
              <a:effectLst/>
              <a:latin typeface="+mj-ea"/>
              <a:ea typeface="+mj-ea"/>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rgbClr val="000000"/>
                </a:solidFill>
                <a:effectLst/>
                <a:latin typeface="+mj-ea"/>
                <a:ea typeface="+mj-ea"/>
                <a:cs typeface="宋体" panose="02010600030101010101" pitchFamily="2" charset="-122"/>
              </a:rPr>
              <a:t>        </a:t>
            </a:r>
            <a:r>
              <a:rPr kumimoji="0" lang="en-US" altLang="zh-CN" sz="2000" b="0" i="0" u="none" strike="noStrike" cap="none" normalizeH="0" baseline="0" dirty="0" smtClean="0">
                <a:ln>
                  <a:noFill/>
                </a:ln>
                <a:solidFill>
                  <a:srgbClr val="000000"/>
                </a:solidFill>
                <a:effectLst/>
                <a:latin typeface="+mj-ea"/>
                <a:ea typeface="+mj-ea"/>
                <a:cs typeface="宋体" panose="02010600030101010101" pitchFamily="2" charset="-122"/>
              </a:rPr>
              <a:t>2)</a:t>
            </a:r>
            <a:r>
              <a:rPr kumimoji="0" lang="zh-CN" altLang="en-US" sz="2000" b="0" i="0" u="none" strike="noStrike" cap="none" normalizeH="0" baseline="0" dirty="0" smtClean="0">
                <a:ln>
                  <a:noFill/>
                </a:ln>
                <a:solidFill>
                  <a:srgbClr val="000000"/>
                </a:solidFill>
                <a:effectLst/>
                <a:latin typeface="+mj-ea"/>
                <a:ea typeface="+mj-ea"/>
                <a:cs typeface="宋体" panose="02010600030101010101" pitchFamily="2" charset="-122"/>
              </a:rPr>
              <a:t>全局数据结构是否有问题，会不会被异常修改。</a:t>
            </a:r>
            <a:endParaRPr kumimoji="0" lang="zh-CN" altLang="en-US" sz="1100" b="0" i="0" u="none" strike="noStrike" cap="none" normalizeH="0" baseline="0" dirty="0" smtClean="0">
              <a:ln>
                <a:noFill/>
              </a:ln>
              <a:solidFill>
                <a:schemeClr val="tx1"/>
              </a:solidFill>
              <a:effectLst/>
              <a:latin typeface="+mj-ea"/>
              <a:ea typeface="+mj-ea"/>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smtClean="0">
                <a:ln>
                  <a:noFill/>
                </a:ln>
                <a:solidFill>
                  <a:schemeClr val="tx1"/>
                </a:solidFill>
                <a:effectLst/>
                <a:latin typeface="+mj-ea"/>
                <a:ea typeface="+mj-ea"/>
                <a:cs typeface="Times New Roman" panose="02020603050405020304" pitchFamily="18" charset="0"/>
              </a:rPr>
              <a:t>2.</a:t>
            </a:r>
            <a:r>
              <a:rPr kumimoji="0" lang="zh-CN" altLang="en-US" sz="1200" b="0" i="0" u="none" strike="noStrike" cap="none" normalizeH="0" baseline="0" dirty="0" smtClean="0">
                <a:ln>
                  <a:noFill/>
                </a:ln>
                <a:solidFill>
                  <a:schemeClr val="tx1"/>
                </a:solidFill>
                <a:effectLst/>
                <a:latin typeface="+mj-ea"/>
                <a:ea typeface="+mj-ea"/>
                <a:cs typeface="Times New Roman" panose="02020603050405020304" pitchFamily="18" charset="0"/>
              </a:rPr>
              <a:t>集成后的功能（需要考虑三点）</a:t>
            </a:r>
            <a:endParaRPr kumimoji="0" lang="zh-CN" altLang="en-US" sz="1100" b="0" i="0" u="none" strike="noStrike" cap="none" normalizeH="0" baseline="0" dirty="0" smtClean="0">
              <a:ln>
                <a:noFill/>
              </a:ln>
              <a:solidFill>
                <a:schemeClr val="tx1"/>
              </a:solidFill>
              <a:effectLst/>
              <a:latin typeface="+mj-ea"/>
              <a:ea typeface="+mj-ea"/>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rgbClr val="000000"/>
                </a:solidFill>
                <a:effectLst/>
                <a:latin typeface="+mj-ea"/>
                <a:ea typeface="+mj-ea"/>
                <a:cs typeface="宋体" panose="02010600030101010101" pitchFamily="2" charset="-122"/>
              </a:rPr>
              <a:t>        </a:t>
            </a:r>
            <a:r>
              <a:rPr kumimoji="0" lang="en-US" altLang="zh-CN" sz="2000" b="0" i="0" u="none" strike="noStrike" cap="none" normalizeH="0" baseline="0" dirty="0" smtClean="0">
                <a:ln>
                  <a:noFill/>
                </a:ln>
                <a:solidFill>
                  <a:srgbClr val="000000"/>
                </a:solidFill>
                <a:effectLst/>
                <a:latin typeface="+mj-ea"/>
                <a:ea typeface="+mj-ea"/>
                <a:cs typeface="宋体" panose="02010600030101010101" pitchFamily="2" charset="-122"/>
              </a:rPr>
              <a:t>1)</a:t>
            </a:r>
            <a:r>
              <a:rPr kumimoji="0" lang="zh-CN" altLang="en-US" sz="2000" b="0" i="0" u="none" strike="noStrike" cap="none" normalizeH="0" baseline="0" dirty="0" smtClean="0">
                <a:ln>
                  <a:noFill/>
                </a:ln>
                <a:solidFill>
                  <a:srgbClr val="000000"/>
                </a:solidFill>
                <a:effectLst/>
                <a:latin typeface="+mj-ea"/>
                <a:ea typeface="+mj-ea"/>
                <a:cs typeface="宋体" panose="02010600030101010101" pitchFamily="2" charset="-122"/>
              </a:rPr>
              <a:t>各个子功能组合起来，能否达到预期要求的父功能；</a:t>
            </a:r>
            <a:endParaRPr kumimoji="0" lang="zh-CN" altLang="en-US" sz="1100" b="0" i="0" u="none" strike="noStrike" cap="none" normalizeH="0" baseline="0" dirty="0" smtClean="0">
              <a:ln>
                <a:noFill/>
              </a:ln>
              <a:solidFill>
                <a:schemeClr val="tx1"/>
              </a:solidFill>
              <a:effectLst/>
              <a:latin typeface="+mj-ea"/>
              <a:ea typeface="+mj-ea"/>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rgbClr val="000000"/>
                </a:solidFill>
                <a:effectLst/>
                <a:latin typeface="+mj-ea"/>
                <a:ea typeface="+mj-ea"/>
                <a:cs typeface="宋体" panose="02010600030101010101" pitchFamily="2" charset="-122"/>
              </a:rPr>
              <a:t>        </a:t>
            </a:r>
            <a:r>
              <a:rPr kumimoji="0" lang="en-US" altLang="zh-CN" sz="2000" b="0" i="0" u="none" strike="noStrike" cap="none" normalizeH="0" baseline="0" dirty="0" smtClean="0">
                <a:ln>
                  <a:noFill/>
                </a:ln>
                <a:solidFill>
                  <a:srgbClr val="000000"/>
                </a:solidFill>
                <a:effectLst/>
                <a:latin typeface="+mj-ea"/>
                <a:ea typeface="+mj-ea"/>
                <a:cs typeface="宋体" panose="02010600030101010101" pitchFamily="2" charset="-122"/>
              </a:rPr>
              <a:t>2)</a:t>
            </a:r>
            <a:r>
              <a:rPr kumimoji="0" lang="zh-CN" altLang="en-US" sz="2000" b="0" i="0" u="none" strike="noStrike" cap="none" normalizeH="0" baseline="0" dirty="0" smtClean="0">
                <a:ln>
                  <a:noFill/>
                </a:ln>
                <a:solidFill>
                  <a:srgbClr val="000000"/>
                </a:solidFill>
                <a:effectLst/>
                <a:latin typeface="+mj-ea"/>
                <a:ea typeface="+mj-ea"/>
                <a:cs typeface="宋体" panose="02010600030101010101" pitchFamily="2" charset="-122"/>
              </a:rPr>
              <a:t>一个模块的功能是否会对另一个模块的功能产生不利的影响；</a:t>
            </a:r>
            <a:endParaRPr kumimoji="0" lang="zh-CN" altLang="en-US" sz="1100" b="0" i="0" u="none" strike="noStrike" cap="none" normalizeH="0" baseline="0" dirty="0" smtClean="0">
              <a:ln>
                <a:noFill/>
              </a:ln>
              <a:solidFill>
                <a:schemeClr val="tx1"/>
              </a:solidFill>
              <a:effectLst/>
              <a:latin typeface="+mj-ea"/>
              <a:ea typeface="+mj-ea"/>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rgbClr val="000000"/>
                </a:solidFill>
                <a:effectLst/>
                <a:latin typeface="+mj-ea"/>
                <a:ea typeface="+mj-ea"/>
                <a:cs typeface="宋体" panose="02010600030101010101" pitchFamily="2" charset="-122"/>
              </a:rPr>
              <a:t>            </a:t>
            </a:r>
            <a:endParaRPr kumimoji="0" lang="zh-CN" altLang="en-US" sz="1100" b="0" i="0" u="none" strike="noStrike" cap="none" normalizeH="0" baseline="0" dirty="0" smtClean="0">
              <a:ln>
                <a:noFill/>
              </a:ln>
              <a:solidFill>
                <a:schemeClr val="tx1"/>
              </a:solidFill>
              <a:effectLst/>
              <a:latin typeface="+mj-ea"/>
              <a:ea typeface="+mj-ea"/>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rgbClr val="000000"/>
                </a:solidFill>
                <a:effectLst/>
                <a:latin typeface="+mj-ea"/>
                <a:ea typeface="+mj-ea"/>
                <a:cs typeface="宋体" panose="02010600030101010101" pitchFamily="2" charset="-122"/>
              </a:rPr>
              <a:t>        </a:t>
            </a:r>
            <a:r>
              <a:rPr kumimoji="0" lang="en-US" altLang="zh-CN" sz="2000" b="0" i="0" u="none" strike="noStrike" cap="none" normalizeH="0" baseline="0" dirty="0" smtClean="0">
                <a:ln>
                  <a:noFill/>
                </a:ln>
                <a:solidFill>
                  <a:srgbClr val="000000"/>
                </a:solidFill>
                <a:effectLst/>
                <a:latin typeface="+mj-ea"/>
                <a:ea typeface="+mj-ea"/>
                <a:cs typeface="宋体" panose="02010600030101010101" pitchFamily="2" charset="-122"/>
              </a:rPr>
              <a:t>3)</a:t>
            </a:r>
            <a:r>
              <a:rPr kumimoji="0" lang="zh-CN" altLang="en-US" sz="2000" b="0" i="0" u="none" strike="noStrike" cap="none" normalizeH="0" baseline="0" dirty="0" smtClean="0">
                <a:ln>
                  <a:noFill/>
                </a:ln>
                <a:solidFill>
                  <a:srgbClr val="000000"/>
                </a:solidFill>
                <a:effectLst/>
                <a:latin typeface="+mj-ea"/>
                <a:ea typeface="+mj-ea"/>
                <a:cs typeface="宋体" panose="02010600030101010101" pitchFamily="2" charset="-122"/>
              </a:rPr>
              <a:t>单个模块的误差积累起来，是否会放大，从而达到不可接受的程度。</a:t>
            </a:r>
            <a:endParaRPr kumimoji="0" lang="zh-CN" altLang="en-US" sz="1100" b="0" i="0" u="none" strike="noStrike" cap="none" normalizeH="0" baseline="0" dirty="0" smtClean="0">
              <a:ln>
                <a:noFill/>
              </a:ln>
              <a:solidFill>
                <a:schemeClr val="tx1"/>
              </a:solidFill>
              <a:effectLst/>
              <a:latin typeface="+mj-ea"/>
              <a:ea typeface="+mj-ea"/>
            </a:endParaRPr>
          </a:p>
          <a:p>
            <a:pPr marL="0" marR="0" lvl="0" indent="0" algn="just" defTabSz="914400" rtl="0" eaLnBrk="0" fontAlgn="base" latinLnBrk="0" hangingPunct="0">
              <a:lnSpc>
                <a:spcPct val="100000"/>
              </a:lnSpc>
              <a:spcBef>
                <a:spcPct val="0"/>
              </a:spcBef>
              <a:spcAft>
                <a:spcPct val="0"/>
              </a:spcAft>
              <a:buClrTx/>
              <a:buSzTx/>
              <a:buFontTx/>
              <a:buNone/>
              <a:tabLst/>
            </a:pPr>
            <a:r>
              <a:rPr lang="en-US" altLang="zh-CN" sz="2400" b="1" dirty="0">
                <a:latin typeface="+mj-ea"/>
                <a:ea typeface="+mj-ea"/>
                <a:cs typeface="等线" panose="02010600030101010101" pitchFamily="2" charset="-122"/>
              </a:rPr>
              <a:t>5</a:t>
            </a:r>
            <a:r>
              <a:rPr kumimoji="0" lang="en-US" altLang="zh-CN" sz="2400" b="1" i="0" u="none" strike="noStrike" cap="none" normalizeH="0" baseline="0" dirty="0" smtClean="0">
                <a:ln>
                  <a:noFill/>
                </a:ln>
                <a:solidFill>
                  <a:schemeClr val="tx1"/>
                </a:solidFill>
                <a:effectLst/>
                <a:latin typeface="+mj-ea"/>
                <a:ea typeface="+mj-ea"/>
                <a:cs typeface="等线" panose="02010600030101010101" pitchFamily="2" charset="-122"/>
              </a:rPr>
              <a:t>.3</a:t>
            </a:r>
            <a:r>
              <a:rPr kumimoji="0" lang="zh-CN" altLang="en-US" sz="2400" b="1" i="0" u="none" strike="noStrike" cap="none" normalizeH="0" baseline="0" dirty="0" smtClean="0">
                <a:ln>
                  <a:noFill/>
                </a:ln>
                <a:solidFill>
                  <a:schemeClr val="tx1"/>
                </a:solidFill>
                <a:effectLst/>
                <a:latin typeface="+mj-ea"/>
                <a:ea typeface="+mj-ea"/>
                <a:cs typeface="等线" panose="02010600030101010101" pitchFamily="2" charset="-122"/>
              </a:rPr>
              <a:t>确认测试</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7193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smtClean="0"/>
              <a:t>05</a:t>
            </a:r>
            <a:endParaRPr kumimoji="1" lang="zh-CN" altLang="en-US" dirty="0"/>
          </a:p>
        </p:txBody>
      </p:sp>
      <p:sp>
        <p:nvSpPr>
          <p:cNvPr id="3" name="文本占位符 2"/>
          <p:cNvSpPr>
            <a:spLocks noGrp="1"/>
          </p:cNvSpPr>
          <p:nvPr>
            <p:ph type="body" sz="quarter" idx="13"/>
          </p:nvPr>
        </p:nvSpPr>
        <p:spPr/>
        <p:txBody>
          <a:bodyPr/>
          <a:lstStyle/>
          <a:p>
            <a:r>
              <a:rPr kumimoji="1" lang="zh-CN" altLang="en-US" dirty="0"/>
              <a:t>测试计划与用户手册</a:t>
            </a:r>
            <a:endParaRPr kumimoji="1" lang="zh-CN" altLang="en-US" dirty="0">
              <a:solidFill>
                <a:srgbClr val="FF0000"/>
              </a:solidFill>
            </a:endParaRPr>
          </a:p>
        </p:txBody>
      </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57864" y="288560"/>
            <a:ext cx="2244436" cy="713763"/>
          </a:xfrm>
          <a:prstGeom prst="rect">
            <a:avLst/>
          </a:prstGeom>
        </p:spPr>
      </p:pic>
      <p:sp>
        <p:nvSpPr>
          <p:cNvPr id="6" name="文本框 5"/>
          <p:cNvSpPr txBox="1"/>
          <p:nvPr/>
        </p:nvSpPr>
        <p:spPr>
          <a:xfrm>
            <a:off x="1608992" y="2127738"/>
            <a:ext cx="8048872" cy="369332"/>
          </a:xfrm>
          <a:prstGeom prst="rect">
            <a:avLst/>
          </a:prstGeom>
          <a:noFill/>
        </p:spPr>
        <p:txBody>
          <a:bodyPr wrap="square" rtlCol="0">
            <a:spAutoFit/>
          </a:bodyPr>
          <a:lstStyle/>
          <a:p>
            <a:r>
              <a:rPr lang="zh-CN" altLang="en-US" dirty="0" smtClean="0"/>
              <a:t>用户手册详见附件</a:t>
            </a:r>
            <a:endParaRPr lang="zh-CN" altLang="en-US" dirty="0"/>
          </a:p>
        </p:txBody>
      </p:sp>
    </p:spTree>
    <p:extLst>
      <p:ext uri="{BB962C8B-B14F-4D97-AF65-F5344CB8AC3E}">
        <p14:creationId xmlns:p14="http://schemas.microsoft.com/office/powerpoint/2010/main" val="1254461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smtClean="0"/>
              <a:t>6</a:t>
            </a:r>
            <a:endParaRPr kumimoji="1" lang="zh-CN" altLang="en-US" dirty="0"/>
          </a:p>
        </p:txBody>
      </p:sp>
      <p:sp>
        <p:nvSpPr>
          <p:cNvPr id="3" name="文本占位符 2"/>
          <p:cNvSpPr>
            <a:spLocks noGrp="1"/>
          </p:cNvSpPr>
          <p:nvPr>
            <p:ph type="body" sz="quarter" idx="13"/>
          </p:nvPr>
        </p:nvSpPr>
        <p:spPr>
          <a:xfrm>
            <a:off x="4966996" y="1474235"/>
            <a:ext cx="6696270" cy="1735309"/>
          </a:xfrm>
        </p:spPr>
        <p:txBody>
          <a:bodyPr/>
          <a:lstStyle/>
          <a:p>
            <a:r>
              <a:rPr kumimoji="1" lang="zh-CN" altLang="en-US" sz="6600" dirty="0" smtClean="0"/>
              <a:t>组内分工及评分</a:t>
            </a:r>
            <a:endParaRPr kumimoji="1" lang="zh-CN" altLang="en-US" sz="6600"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70402" y="6144237"/>
            <a:ext cx="2244436" cy="713763"/>
          </a:xfrm>
          <a:prstGeom prst="rect">
            <a:avLst/>
          </a:prstGeom>
        </p:spPr>
      </p:pic>
      <p:sp>
        <p:nvSpPr>
          <p:cNvPr id="6" name="文本框 5"/>
          <p:cNvSpPr txBox="1"/>
          <p:nvPr/>
        </p:nvSpPr>
        <p:spPr>
          <a:xfrm>
            <a:off x="4848403" y="3515351"/>
            <a:ext cx="5513832" cy="1200329"/>
          </a:xfrm>
          <a:prstGeom prst="rect">
            <a:avLst/>
          </a:prstGeom>
          <a:noFill/>
        </p:spPr>
        <p:txBody>
          <a:bodyPr wrap="square" rtlCol="0">
            <a:spAutoFit/>
          </a:bodyPr>
          <a:lstStyle/>
          <a:p>
            <a:r>
              <a:rPr lang="zh-CN" altLang="en-US" dirty="0"/>
              <a:t>刘</a:t>
            </a:r>
            <a:r>
              <a:rPr lang="zh-CN" altLang="en-US" dirty="0" smtClean="0"/>
              <a:t>坤：</a:t>
            </a:r>
            <a:r>
              <a:rPr lang="en-US" altLang="zh-CN" dirty="0" smtClean="0"/>
              <a:t>HIPO</a:t>
            </a:r>
            <a:r>
              <a:rPr lang="zh-CN" altLang="en-US" dirty="0" smtClean="0"/>
              <a:t>、数据流图、后端功能</a:t>
            </a:r>
            <a:r>
              <a:rPr lang="zh-CN" altLang="en-US" dirty="0" smtClean="0"/>
              <a:t>详细设计  </a:t>
            </a:r>
            <a:r>
              <a:rPr lang="en-US" altLang="zh-CN" dirty="0" smtClean="0"/>
              <a:t>5</a:t>
            </a:r>
            <a:r>
              <a:rPr lang="zh-CN" altLang="en-US" dirty="0" smtClean="0"/>
              <a:t>分</a:t>
            </a:r>
            <a:endParaRPr lang="en-US" altLang="zh-CN" dirty="0" smtClean="0"/>
          </a:p>
          <a:p>
            <a:r>
              <a:rPr lang="zh-CN" altLang="en-US" dirty="0" smtClean="0"/>
              <a:t>钱金港：详细设计、总体设计文档汇总、用户手册、人机交互界面</a:t>
            </a:r>
            <a:r>
              <a:rPr lang="zh-CN" altLang="en-US" dirty="0" smtClean="0"/>
              <a:t>设计     </a:t>
            </a:r>
            <a:r>
              <a:rPr lang="en-US" altLang="zh-CN" dirty="0" smtClean="0"/>
              <a:t>3</a:t>
            </a:r>
            <a:r>
              <a:rPr lang="zh-CN" altLang="en-US" dirty="0" smtClean="0"/>
              <a:t>分 </a:t>
            </a:r>
            <a:endParaRPr lang="en-US" altLang="zh-CN" dirty="0" smtClean="0"/>
          </a:p>
          <a:p>
            <a:r>
              <a:rPr lang="zh-CN" altLang="en-US" dirty="0" smtClean="0"/>
              <a:t>盛轶群：</a:t>
            </a:r>
            <a:r>
              <a:rPr lang="en-US" altLang="zh-CN" dirty="0" smtClean="0"/>
              <a:t>HIPO</a:t>
            </a:r>
            <a:r>
              <a:rPr lang="zh-CN" altLang="en-US" dirty="0" smtClean="0"/>
              <a:t>、数据流图、安卓端</a:t>
            </a:r>
            <a:r>
              <a:rPr lang="zh-CN" altLang="en-US" dirty="0" smtClean="0"/>
              <a:t>详细设计 </a:t>
            </a:r>
            <a:r>
              <a:rPr lang="en-US" altLang="zh-CN" dirty="0" smtClean="0"/>
              <a:t>4</a:t>
            </a:r>
            <a:r>
              <a:rPr lang="zh-CN" altLang="en-US" dirty="0" smtClean="0"/>
              <a:t>分</a:t>
            </a:r>
            <a:endParaRPr lang="en-US" altLang="zh-CN" dirty="0" smtClean="0"/>
          </a:p>
        </p:txBody>
      </p:sp>
    </p:spTree>
    <p:extLst>
      <p:ext uri="{BB962C8B-B14F-4D97-AF65-F5344CB8AC3E}">
        <p14:creationId xmlns:p14="http://schemas.microsoft.com/office/powerpoint/2010/main" val="211167571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zh-CN" altLang="en-US" dirty="0" smtClean="0"/>
              <a:t>感谢聆听！</a:t>
            </a:r>
            <a:endParaRPr kumimoji="1" lang="zh-CN" altLang="en-US" dirty="0"/>
          </a:p>
        </p:txBody>
      </p:sp>
      <p:sp>
        <p:nvSpPr>
          <p:cNvPr id="3" name="文本占位符 2"/>
          <p:cNvSpPr>
            <a:spLocks noGrp="1"/>
          </p:cNvSpPr>
          <p:nvPr>
            <p:ph type="body" sz="quarter" idx="11"/>
          </p:nvPr>
        </p:nvSpPr>
        <p:spPr>
          <a:xfrm>
            <a:off x="1307569" y="2287271"/>
            <a:ext cx="5296431" cy="1215006"/>
          </a:xfrm>
        </p:spPr>
        <p:txBody>
          <a:bodyPr/>
          <a:lstStyle/>
          <a:p>
            <a:r>
              <a:rPr kumimoji="1" lang="en-US" altLang="zh-CN" smtClean="0"/>
              <a:t>THANK</a:t>
            </a:r>
            <a:r>
              <a:rPr kumimoji="1" lang="zh-CN" altLang="en-US" dirty="0" smtClean="0"/>
              <a:t> </a:t>
            </a:r>
            <a:r>
              <a:rPr kumimoji="1" lang="en-US" altLang="zh-CN" dirty="0" smtClean="0"/>
              <a:t>YOU!</a:t>
            </a:r>
            <a:endParaRPr kumimoji="1" lang="zh-CN" altLang="en-US" dirty="0"/>
          </a:p>
        </p:txBody>
      </p:sp>
      <p:sp>
        <p:nvSpPr>
          <p:cNvPr id="4" name="文本占位符 3"/>
          <p:cNvSpPr>
            <a:spLocks noGrp="1"/>
          </p:cNvSpPr>
          <p:nvPr>
            <p:ph type="body" sz="quarter" idx="12"/>
          </p:nvPr>
        </p:nvSpPr>
        <p:spPr/>
        <p:txBody>
          <a:bodyPr/>
          <a:lstStyle/>
          <a:p>
            <a:r>
              <a:rPr kumimoji="1" lang="en-US" altLang="zh-CN" dirty="0" smtClean="0">
                <a:latin typeface="Microsoft YaHei" charset="0"/>
                <a:ea typeface="Microsoft YaHei" charset="0"/>
                <a:cs typeface="Microsoft YaHei" charset="0"/>
              </a:rPr>
              <a:t>《</a:t>
            </a:r>
            <a:r>
              <a:rPr kumimoji="1" lang="zh-CN" altLang="en-US" dirty="0">
                <a:latin typeface="Microsoft YaHei" charset="0"/>
                <a:ea typeface="Microsoft YaHei" charset="0"/>
                <a:cs typeface="Microsoft YaHei" charset="0"/>
              </a:rPr>
              <a:t>基于</a:t>
            </a:r>
            <a:r>
              <a:rPr kumimoji="1" lang="en-US" altLang="zh-CN" dirty="0">
                <a:latin typeface="Microsoft YaHei" charset="0"/>
                <a:ea typeface="Microsoft YaHei" charset="0"/>
                <a:cs typeface="Microsoft YaHei" charset="0"/>
              </a:rPr>
              <a:t>Android</a:t>
            </a:r>
            <a:r>
              <a:rPr kumimoji="1" lang="zh-CN" altLang="en-US" dirty="0">
                <a:latin typeface="Microsoft YaHei" charset="0"/>
                <a:ea typeface="Microsoft YaHei" charset="0"/>
                <a:cs typeface="Microsoft YaHei" charset="0"/>
              </a:rPr>
              <a:t>的校园社交及</a:t>
            </a:r>
            <a:r>
              <a:rPr kumimoji="1" lang="zh-CN" altLang="en-US" dirty="0" smtClean="0">
                <a:latin typeface="Microsoft YaHei" charset="0"/>
                <a:ea typeface="Microsoft YaHei" charset="0"/>
                <a:cs typeface="Microsoft YaHei" charset="0"/>
              </a:rPr>
              <a:t>活动点评</a:t>
            </a:r>
            <a:r>
              <a:rPr kumimoji="1" lang="en-US" altLang="zh-CN" dirty="0" smtClean="0">
                <a:latin typeface="Microsoft YaHei" charset="0"/>
                <a:ea typeface="Microsoft YaHei" charset="0"/>
                <a:cs typeface="Microsoft YaHei" charset="0"/>
              </a:rPr>
              <a:t>APP》</a:t>
            </a:r>
            <a:endParaRPr kumimoji="1" lang="zh-CN" altLang="en-US" dirty="0">
              <a:solidFill>
                <a:schemeClr val="accent2"/>
              </a:solidFill>
              <a:latin typeface="Microsoft YaHei" charset="0"/>
              <a:ea typeface="Microsoft YaHei" charset="0"/>
              <a:cs typeface="Microsoft YaHei" charset="0"/>
            </a:endParaRPr>
          </a:p>
        </p:txBody>
      </p:sp>
      <p:sp>
        <p:nvSpPr>
          <p:cNvPr id="8" name="文本占位符 4"/>
          <p:cNvSpPr>
            <a:spLocks noGrp="1"/>
          </p:cNvSpPr>
          <p:nvPr>
            <p:ph type="body" sz="quarter" idx="13"/>
          </p:nvPr>
        </p:nvSpPr>
        <p:spPr>
          <a:xfrm>
            <a:off x="1307570" y="4336985"/>
            <a:ext cx="5109845" cy="1511877"/>
          </a:xfrm>
        </p:spPr>
        <p:txBody>
          <a:bodyPr/>
          <a:lstStyle/>
          <a:p>
            <a:r>
              <a:rPr kumimoji="1" lang="zh-CN" altLang="en-US" dirty="0"/>
              <a:t>学校名称</a:t>
            </a:r>
            <a:r>
              <a:rPr kumimoji="1" lang="zh-CN" altLang="en-US" dirty="0" smtClean="0"/>
              <a:t>：浙江大学城市学院</a:t>
            </a:r>
            <a:endParaRPr kumimoji="1" lang="zh-CN" altLang="en-US" dirty="0"/>
          </a:p>
          <a:p>
            <a:r>
              <a:rPr kumimoji="1" lang="zh-CN" altLang="en-US" dirty="0"/>
              <a:t>指导老师</a:t>
            </a:r>
            <a:r>
              <a:rPr kumimoji="1" lang="zh-CN" altLang="en-US" dirty="0" smtClean="0"/>
              <a:t>：杨枨</a:t>
            </a:r>
            <a:endParaRPr kumimoji="1" lang="en-US" altLang="zh-CN" dirty="0"/>
          </a:p>
          <a:p>
            <a:r>
              <a:rPr kumimoji="1" lang="zh-CN" altLang="en-US" dirty="0"/>
              <a:t>报告人</a:t>
            </a:r>
            <a:r>
              <a:rPr kumimoji="1" lang="zh-CN" altLang="en-US" dirty="0" smtClean="0"/>
              <a:t>：</a:t>
            </a:r>
            <a:r>
              <a:rPr kumimoji="1" lang="en-US" altLang="zh-CN" dirty="0" smtClean="0"/>
              <a:t>SE2017 </a:t>
            </a:r>
            <a:r>
              <a:rPr kumimoji="1" lang="zh-CN" altLang="en-US" dirty="0" smtClean="0"/>
              <a:t>秋 </a:t>
            </a:r>
            <a:r>
              <a:rPr kumimoji="1" lang="en-US" altLang="zh-CN" dirty="0" smtClean="0"/>
              <a:t>G10</a:t>
            </a:r>
          </a:p>
          <a:p>
            <a:r>
              <a:rPr kumimoji="1" lang="zh-CN" altLang="en-US" dirty="0" smtClean="0"/>
              <a:t>组员：刘坤、钱金港、盛轶群</a:t>
            </a:r>
            <a:endParaRPr kumimoji="1" lang="en-US" altLang="zh-CN" dirty="0"/>
          </a:p>
        </p:txBody>
      </p:sp>
    </p:spTree>
    <p:extLst>
      <p:ext uri="{BB962C8B-B14F-4D97-AF65-F5344CB8AC3E}">
        <p14:creationId xmlns:p14="http://schemas.microsoft.com/office/powerpoint/2010/main" val="172785673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smtClean="0"/>
              <a:t>01</a:t>
            </a:r>
            <a:endParaRPr kumimoji="1" lang="zh-CN" altLang="en-US" dirty="0"/>
          </a:p>
        </p:txBody>
      </p:sp>
      <p:sp>
        <p:nvSpPr>
          <p:cNvPr id="3" name="文本占位符 2"/>
          <p:cNvSpPr>
            <a:spLocks noGrp="1"/>
          </p:cNvSpPr>
          <p:nvPr>
            <p:ph type="body" sz="quarter" idx="13"/>
          </p:nvPr>
        </p:nvSpPr>
        <p:spPr/>
        <p:txBody>
          <a:bodyPr/>
          <a:lstStyle/>
          <a:p>
            <a:r>
              <a:rPr kumimoji="1" lang="zh-CN" altLang="en-US" dirty="0"/>
              <a:t>引言</a:t>
            </a: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70402" y="6144237"/>
            <a:ext cx="2244436" cy="713763"/>
          </a:xfrm>
          <a:prstGeom prst="rect">
            <a:avLst/>
          </a:prstGeom>
        </p:spPr>
      </p:pic>
    </p:spTree>
    <p:extLst>
      <p:ext uri="{BB962C8B-B14F-4D97-AF65-F5344CB8AC3E}">
        <p14:creationId xmlns:p14="http://schemas.microsoft.com/office/powerpoint/2010/main" val="77763532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smtClean="0"/>
              <a:t>01</a:t>
            </a:r>
            <a:endParaRPr kumimoji="1" lang="zh-CN" altLang="en-US" dirty="0"/>
          </a:p>
        </p:txBody>
      </p:sp>
      <p:sp>
        <p:nvSpPr>
          <p:cNvPr id="3" name="文本占位符 2"/>
          <p:cNvSpPr>
            <a:spLocks noGrp="1"/>
          </p:cNvSpPr>
          <p:nvPr>
            <p:ph type="body" sz="quarter" idx="13"/>
          </p:nvPr>
        </p:nvSpPr>
        <p:spPr/>
        <p:txBody>
          <a:bodyPr/>
          <a:lstStyle/>
          <a:p>
            <a:r>
              <a:rPr kumimoji="1" lang="zh-CN" altLang="en-US" dirty="0" smtClean="0"/>
              <a:t>项目简介</a:t>
            </a:r>
            <a:endParaRPr kumimoji="1" lang="zh-CN" altLang="en-US" dirty="0"/>
          </a:p>
        </p:txBody>
      </p:sp>
      <p:sp>
        <p:nvSpPr>
          <p:cNvPr id="6" name="矩形 5"/>
          <p:cNvSpPr/>
          <p:nvPr/>
        </p:nvSpPr>
        <p:spPr>
          <a:xfrm>
            <a:off x="1211484" y="962239"/>
            <a:ext cx="2031325" cy="889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矩形 6"/>
          <p:cNvSpPr/>
          <p:nvPr/>
        </p:nvSpPr>
        <p:spPr>
          <a:xfrm>
            <a:off x="1110083" y="1137077"/>
            <a:ext cx="9827548" cy="3052439"/>
          </a:xfrm>
          <a:prstGeom prst="rect">
            <a:avLst/>
          </a:prstGeom>
        </p:spPr>
        <p:txBody>
          <a:bodyPr wrap="square">
            <a:spAutoFit/>
          </a:bodyPr>
          <a:lstStyle/>
          <a:p>
            <a:pPr algn="just">
              <a:lnSpc>
                <a:spcPct val="173000"/>
              </a:lnSpc>
              <a:spcBef>
                <a:spcPts val="1300"/>
              </a:spcBef>
              <a:spcAft>
                <a:spcPts val="1300"/>
              </a:spcAft>
            </a:pPr>
            <a:r>
              <a:rPr lang="en-US" altLang="zh-CN" sz="2400" kern="100" dirty="0">
                <a:latin typeface="DengXian" charset="-122"/>
                <a:ea typeface="DengXian" charset="-122"/>
                <a:cs typeface="DengXian" charset="-122"/>
              </a:rPr>
              <a:t>1.1</a:t>
            </a:r>
            <a:r>
              <a:rPr lang="zh-CN" altLang="zh-CN" sz="2400" kern="100" dirty="0">
                <a:latin typeface="DengXian" charset="-122"/>
                <a:ea typeface="DengXian" charset="-122"/>
                <a:cs typeface="DengXian" charset="-122"/>
              </a:rPr>
              <a:t>编写</a:t>
            </a:r>
            <a:r>
              <a:rPr lang="zh-CN" altLang="zh-CN" sz="2400" kern="100" dirty="0" smtClean="0">
                <a:latin typeface="DengXian" charset="-122"/>
                <a:ea typeface="DengXian" charset="-122"/>
                <a:cs typeface="DengXian" charset="-122"/>
              </a:rPr>
              <a:t>目的</a:t>
            </a:r>
            <a:endParaRPr lang="en-US" altLang="zh-CN" sz="2400" kern="100" dirty="0">
              <a:latin typeface="DengXian" charset="-122"/>
              <a:ea typeface="DengXian" charset="-122"/>
              <a:cs typeface="DengXian" charset="-122"/>
            </a:endParaRPr>
          </a:p>
          <a:p>
            <a:r>
              <a:rPr lang="zh-CN" altLang="en-US" sz="2000" kern="100" dirty="0" smtClean="0">
                <a:latin typeface="DengXian" charset="-122"/>
                <a:ea typeface="DengXian" charset="-122"/>
                <a:cs typeface="Times New Roman" charset="0"/>
              </a:rPr>
              <a:t>总体设计文档及详细设计文档，来描述</a:t>
            </a:r>
            <a:r>
              <a:rPr lang="zh-CN" altLang="zh-CN" sz="2000" dirty="0" smtClean="0"/>
              <a:t>软件</a:t>
            </a:r>
            <a:r>
              <a:rPr lang="zh-CN" altLang="zh-CN" sz="2000" dirty="0"/>
              <a:t>整体。为开发出真正满足用户需求的产品，必须明确用户的需求。该文档将从功能上展现软件的架构，反应需求，明确数据，同时对性能、安全等问题进行分析。同时，本文档可以便于安排项目规划与进度，进行开发，组织测试。</a:t>
            </a:r>
          </a:p>
          <a:p>
            <a:r>
              <a:rPr lang="zh-CN" altLang="zh-CN" sz="2000" dirty="0"/>
              <a:t>详细设计阶段的根本目标是确定应该怎么样具体的实现所要求的系统，也就是说，经过这个阶段的设计工作，应该得出对目标系统的精确描述，从而在编码阶段可以把这个描述直接翻译成用某种程序设计语言书写的程序。</a:t>
            </a:r>
          </a:p>
        </p:txBody>
      </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81311" y="162538"/>
            <a:ext cx="2244436" cy="713763"/>
          </a:xfrm>
          <a:prstGeom prst="rect">
            <a:avLst/>
          </a:prstGeom>
        </p:spPr>
      </p:pic>
    </p:spTree>
    <p:extLst>
      <p:ext uri="{BB962C8B-B14F-4D97-AF65-F5344CB8AC3E}">
        <p14:creationId xmlns:p14="http://schemas.microsoft.com/office/powerpoint/2010/main" val="1873014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smtClean="0"/>
              <a:t>01</a:t>
            </a:r>
            <a:endParaRPr kumimoji="1" lang="zh-CN" altLang="en-US" dirty="0"/>
          </a:p>
        </p:txBody>
      </p:sp>
      <p:sp>
        <p:nvSpPr>
          <p:cNvPr id="3" name="文本占位符 2"/>
          <p:cNvSpPr>
            <a:spLocks noGrp="1"/>
          </p:cNvSpPr>
          <p:nvPr>
            <p:ph type="body" sz="quarter" idx="13"/>
          </p:nvPr>
        </p:nvSpPr>
        <p:spPr/>
        <p:txBody>
          <a:bodyPr/>
          <a:lstStyle/>
          <a:p>
            <a:r>
              <a:rPr kumimoji="1" lang="zh-CN" altLang="en-US" dirty="0" smtClean="0"/>
              <a:t>项目简介</a:t>
            </a:r>
            <a:endParaRPr kumimoji="1" lang="zh-CN" altLang="en-US" dirty="0"/>
          </a:p>
        </p:txBody>
      </p:sp>
      <p:sp>
        <p:nvSpPr>
          <p:cNvPr id="4" name="矩形 3"/>
          <p:cNvSpPr/>
          <p:nvPr/>
        </p:nvSpPr>
        <p:spPr>
          <a:xfrm>
            <a:off x="1223059" y="926779"/>
            <a:ext cx="2031325" cy="889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p:cNvSpPr/>
          <p:nvPr/>
        </p:nvSpPr>
        <p:spPr>
          <a:xfrm>
            <a:off x="1223059" y="1300545"/>
            <a:ext cx="2422458" cy="461665"/>
          </a:xfrm>
          <a:prstGeom prst="rect">
            <a:avLst/>
          </a:prstGeom>
          <a:noFill/>
        </p:spPr>
        <p:txBody>
          <a:bodyPr wrap="none">
            <a:spAutoFit/>
          </a:bodyPr>
          <a:lstStyle/>
          <a:p>
            <a:r>
              <a:rPr lang="en-US" altLang="zh-CN" sz="2400" dirty="0" smtClean="0">
                <a:latin typeface="DengXian" charset="-122"/>
                <a:ea typeface="DengXian" charset="-122"/>
                <a:cs typeface="DengXian" charset="-122"/>
              </a:rPr>
              <a:t>1.2</a:t>
            </a:r>
            <a:r>
              <a:rPr lang="zh-CN" altLang="en-US" sz="2400" dirty="0" smtClean="0">
                <a:latin typeface="DengXian" charset="-122"/>
                <a:ea typeface="DengXian" charset="-122"/>
                <a:cs typeface="DengXian" charset="-122"/>
              </a:rPr>
              <a:t>设计阶段</a:t>
            </a:r>
            <a:r>
              <a:rPr lang="zh-CN" altLang="zh-CN" sz="2400" dirty="0" smtClean="0">
                <a:latin typeface="DengXian" charset="-122"/>
                <a:ea typeface="DengXian" charset="-122"/>
                <a:cs typeface="DengXian" charset="-122"/>
              </a:rPr>
              <a:t>目标</a:t>
            </a:r>
            <a:endParaRPr lang="zh-CN" altLang="zh-CN" sz="2400" dirty="0">
              <a:latin typeface="DengXian" charset="-122"/>
              <a:ea typeface="DengXian" charset="-122"/>
              <a:cs typeface="DengXian" charset="-122"/>
            </a:endParaRPr>
          </a:p>
        </p:txBody>
      </p:sp>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81311" y="162538"/>
            <a:ext cx="2244436" cy="713763"/>
          </a:xfrm>
          <a:prstGeom prst="rect">
            <a:avLst/>
          </a:prstGeom>
        </p:spPr>
      </p:pic>
      <p:sp>
        <p:nvSpPr>
          <p:cNvPr id="7" name="矩形 6"/>
          <p:cNvSpPr/>
          <p:nvPr/>
        </p:nvSpPr>
        <p:spPr>
          <a:xfrm>
            <a:off x="1254377" y="1944092"/>
            <a:ext cx="8032604" cy="1754326"/>
          </a:xfrm>
          <a:prstGeom prst="rect">
            <a:avLst/>
          </a:prstGeom>
        </p:spPr>
        <p:txBody>
          <a:bodyPr wrap="square">
            <a:spAutoFit/>
          </a:bodyPr>
          <a:lstStyle/>
          <a:p>
            <a:pPr algn="just">
              <a:spcAft>
                <a:spcPts val="0"/>
              </a:spcAft>
            </a:pPr>
            <a:r>
              <a:rPr lang="en-US" altLang="zh-CN" kern="100" dirty="0">
                <a:latin typeface="DengXian" charset="-122"/>
                <a:ea typeface="DengXian" charset="-122"/>
                <a:cs typeface="Times New Roman" charset="0"/>
              </a:rPr>
              <a:t>1</a:t>
            </a:r>
            <a:r>
              <a:rPr lang="zh-CN" altLang="zh-CN" kern="100" dirty="0">
                <a:latin typeface="DengXian" charset="-122"/>
                <a:ea typeface="DengXian" charset="-122"/>
                <a:cs typeface="Times New Roman" charset="0"/>
              </a:rPr>
              <a:t>）在了解，并且分析了用户需求的前提下，对软件功能全面的描述。帮助用户判断功能符合需求</a:t>
            </a:r>
            <a:r>
              <a:rPr lang="zh-CN" altLang="zh-CN" kern="100" dirty="0" smtClean="0">
                <a:latin typeface="DengXian" charset="-122"/>
                <a:ea typeface="DengXian" charset="-122"/>
                <a:cs typeface="Times New Roman" charset="0"/>
              </a:rPr>
              <a:t>。</a:t>
            </a:r>
            <a:endParaRPr lang="en-US" altLang="zh-CN" kern="100" dirty="0" smtClean="0">
              <a:latin typeface="DengXian" charset="-122"/>
              <a:ea typeface="DengXian" charset="-122"/>
              <a:cs typeface="Times New Roman" charset="0"/>
            </a:endParaRPr>
          </a:p>
          <a:p>
            <a:pPr algn="just">
              <a:spcAft>
                <a:spcPts val="0"/>
              </a:spcAft>
            </a:pPr>
            <a:endParaRPr lang="zh-CN" altLang="zh-CN" kern="100" dirty="0">
              <a:latin typeface="DengXian" charset="-122"/>
              <a:ea typeface="DengXian" charset="-122"/>
              <a:cs typeface="Times New Roman" charset="0"/>
            </a:endParaRPr>
          </a:p>
          <a:p>
            <a:pPr algn="just">
              <a:spcAft>
                <a:spcPts val="0"/>
              </a:spcAft>
            </a:pPr>
            <a:r>
              <a:rPr lang="en-US" altLang="zh-CN" kern="100" dirty="0">
                <a:latin typeface="DengXian" charset="-122"/>
                <a:ea typeface="DengXian" charset="-122"/>
                <a:cs typeface="Times New Roman" charset="0"/>
              </a:rPr>
              <a:t>2</a:t>
            </a:r>
            <a:r>
              <a:rPr lang="zh-CN" altLang="zh-CN" kern="100" dirty="0">
                <a:latin typeface="DengXian" charset="-122"/>
                <a:ea typeface="DengXian" charset="-122"/>
                <a:cs typeface="Times New Roman" charset="0"/>
              </a:rPr>
              <a:t>）描述软件实现需要的内部以及外部需求</a:t>
            </a:r>
            <a:r>
              <a:rPr lang="zh-CN" altLang="zh-CN" kern="100" dirty="0" smtClean="0">
                <a:latin typeface="DengXian" charset="-122"/>
                <a:ea typeface="DengXian" charset="-122"/>
                <a:cs typeface="Times New Roman" charset="0"/>
              </a:rPr>
              <a:t>。</a:t>
            </a:r>
            <a:endParaRPr lang="en-US" altLang="zh-CN" kern="100" dirty="0" smtClean="0">
              <a:latin typeface="DengXian" charset="-122"/>
              <a:ea typeface="DengXian" charset="-122"/>
              <a:cs typeface="Times New Roman" charset="0"/>
            </a:endParaRPr>
          </a:p>
          <a:p>
            <a:pPr algn="just">
              <a:spcAft>
                <a:spcPts val="0"/>
              </a:spcAft>
            </a:pPr>
            <a:endParaRPr lang="zh-CN" altLang="zh-CN" kern="100" dirty="0">
              <a:latin typeface="DengXian" charset="-122"/>
              <a:ea typeface="DengXian" charset="-122"/>
              <a:cs typeface="Times New Roman" charset="0"/>
            </a:endParaRPr>
          </a:p>
          <a:p>
            <a:pPr algn="just">
              <a:spcAft>
                <a:spcPts val="0"/>
              </a:spcAft>
            </a:pPr>
            <a:r>
              <a:rPr lang="en-US" altLang="zh-CN" kern="100" dirty="0">
                <a:latin typeface="DengXian" charset="-122"/>
                <a:ea typeface="DengXian" charset="-122"/>
                <a:cs typeface="Times New Roman" charset="0"/>
              </a:rPr>
              <a:t>3</a:t>
            </a:r>
            <a:r>
              <a:rPr lang="zh-CN" altLang="zh-CN" kern="100" dirty="0">
                <a:latin typeface="DengXian" charset="-122"/>
                <a:ea typeface="DengXian" charset="-122"/>
                <a:cs typeface="Times New Roman" charset="0"/>
              </a:rPr>
              <a:t>）为项目管理，软件开发提供书面的指导依据。</a:t>
            </a:r>
            <a:endParaRPr lang="zh-CN" altLang="zh-CN" kern="100" dirty="0">
              <a:effectLst/>
              <a:latin typeface="DengXian" charset="-122"/>
              <a:ea typeface="DengXian" charset="-122"/>
              <a:cs typeface="Times New Roman" charset="0"/>
            </a:endParaRPr>
          </a:p>
        </p:txBody>
      </p:sp>
      <p:sp>
        <p:nvSpPr>
          <p:cNvPr id="11" name="矩形 10"/>
          <p:cNvSpPr/>
          <p:nvPr/>
        </p:nvSpPr>
        <p:spPr>
          <a:xfrm>
            <a:off x="1238718" y="4019678"/>
            <a:ext cx="1191352" cy="461665"/>
          </a:xfrm>
          <a:prstGeom prst="rect">
            <a:avLst/>
          </a:prstGeom>
          <a:noFill/>
        </p:spPr>
        <p:txBody>
          <a:bodyPr wrap="none">
            <a:spAutoFit/>
          </a:bodyPr>
          <a:lstStyle/>
          <a:p>
            <a:r>
              <a:rPr lang="en-US" altLang="zh-CN" sz="2400" dirty="0" smtClean="0">
                <a:latin typeface="DengXian" charset="-122"/>
                <a:ea typeface="DengXian" charset="-122"/>
                <a:cs typeface="DengXian" charset="-122"/>
              </a:rPr>
              <a:t>1.3</a:t>
            </a:r>
            <a:r>
              <a:rPr lang="zh-CN" altLang="en-US" sz="2400" dirty="0" smtClean="0">
                <a:latin typeface="DengXian" charset="-122"/>
                <a:ea typeface="DengXian" charset="-122"/>
                <a:cs typeface="DengXian" charset="-122"/>
              </a:rPr>
              <a:t>定义</a:t>
            </a:r>
            <a:endParaRPr lang="zh-CN" altLang="zh-CN" sz="2400" dirty="0">
              <a:latin typeface="DengXian" charset="-122"/>
              <a:ea typeface="DengXian" charset="-122"/>
              <a:cs typeface="DengXian" charset="-122"/>
            </a:endParaRPr>
          </a:p>
        </p:txBody>
      </p:sp>
      <p:sp>
        <p:nvSpPr>
          <p:cNvPr id="12" name="矩形 11"/>
          <p:cNvSpPr/>
          <p:nvPr/>
        </p:nvSpPr>
        <p:spPr>
          <a:xfrm>
            <a:off x="1254377" y="4766209"/>
            <a:ext cx="8032604" cy="1323439"/>
          </a:xfrm>
          <a:prstGeom prst="rect">
            <a:avLst/>
          </a:prstGeom>
        </p:spPr>
        <p:txBody>
          <a:bodyPr wrap="square">
            <a:spAutoFit/>
          </a:bodyPr>
          <a:lstStyle/>
          <a:p>
            <a:r>
              <a:rPr lang="zh-CN" altLang="zh-CN" sz="2000" dirty="0" smtClean="0">
                <a:latin typeface="DengXian" charset="-122"/>
                <a:ea typeface="DengXian" charset="-122"/>
                <a:cs typeface="DengXian" charset="-122"/>
              </a:rPr>
              <a:t>城院</a:t>
            </a:r>
            <a:r>
              <a:rPr lang="zh-CN" altLang="zh-CN" sz="2000" dirty="0">
                <a:latin typeface="DengXian" charset="-122"/>
                <a:ea typeface="DengXian" charset="-122"/>
                <a:cs typeface="DengXian" charset="-122"/>
              </a:rPr>
              <a:t>：指浙江大学城市学院</a:t>
            </a:r>
          </a:p>
          <a:p>
            <a:r>
              <a:rPr lang="zh-CN" altLang="zh-CN" sz="2000" dirty="0">
                <a:latin typeface="DengXian" charset="-122"/>
                <a:ea typeface="DengXian" charset="-122"/>
                <a:cs typeface="DengXian" charset="-122"/>
              </a:rPr>
              <a:t>校园学生活动：指由城院学生组织或社团举办的，符合要求的学生活动。</a:t>
            </a:r>
          </a:p>
          <a:p>
            <a:r>
              <a:rPr lang="en-US" altLang="zh-CN" sz="2000" dirty="0">
                <a:latin typeface="DengXian" charset="-122"/>
                <a:ea typeface="DengXian" charset="-122"/>
                <a:cs typeface="DengXian" charset="-122"/>
              </a:rPr>
              <a:t>App</a:t>
            </a:r>
            <a:r>
              <a:rPr lang="zh-CN" altLang="zh-CN" sz="2000" dirty="0">
                <a:latin typeface="DengXian" charset="-122"/>
                <a:ea typeface="DengXian" charset="-122"/>
                <a:cs typeface="DengXian" charset="-122"/>
              </a:rPr>
              <a:t>：本文特指在</a:t>
            </a:r>
            <a:r>
              <a:rPr lang="en-US" altLang="zh-CN" sz="2000" dirty="0">
                <a:latin typeface="DengXian" charset="-122"/>
                <a:ea typeface="DengXian" charset="-122"/>
                <a:cs typeface="DengXian" charset="-122"/>
              </a:rPr>
              <a:t>Android</a:t>
            </a:r>
            <a:r>
              <a:rPr lang="zh-CN" altLang="zh-CN" sz="2000" dirty="0">
                <a:latin typeface="DengXian" charset="-122"/>
                <a:ea typeface="DengXian" charset="-122"/>
                <a:cs typeface="DengXian" charset="-122"/>
              </a:rPr>
              <a:t>平台开发的移动应用。</a:t>
            </a:r>
          </a:p>
        </p:txBody>
      </p:sp>
      <p:sp>
        <p:nvSpPr>
          <p:cNvPr id="13" name="矩形 12"/>
          <p:cNvSpPr/>
          <p:nvPr/>
        </p:nvSpPr>
        <p:spPr>
          <a:xfrm>
            <a:off x="1230614" y="3857778"/>
            <a:ext cx="2031325" cy="889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3060098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smtClean="0"/>
              <a:t>01</a:t>
            </a:r>
            <a:endParaRPr kumimoji="1" lang="zh-CN" altLang="en-US" dirty="0"/>
          </a:p>
        </p:txBody>
      </p:sp>
      <p:sp>
        <p:nvSpPr>
          <p:cNvPr id="3" name="文本占位符 2"/>
          <p:cNvSpPr>
            <a:spLocks noGrp="1"/>
          </p:cNvSpPr>
          <p:nvPr>
            <p:ph type="body" sz="quarter" idx="13"/>
          </p:nvPr>
        </p:nvSpPr>
        <p:spPr/>
        <p:txBody>
          <a:bodyPr/>
          <a:lstStyle/>
          <a:p>
            <a:r>
              <a:rPr kumimoji="1" lang="zh-CN" altLang="en-US" dirty="0" smtClean="0"/>
              <a:t>项目简介</a:t>
            </a:r>
            <a:endParaRPr kumimoji="1" lang="zh-CN" altLang="en-US" dirty="0"/>
          </a:p>
        </p:txBody>
      </p:sp>
      <p:sp>
        <p:nvSpPr>
          <p:cNvPr id="4" name="矩形 3"/>
          <p:cNvSpPr/>
          <p:nvPr/>
        </p:nvSpPr>
        <p:spPr>
          <a:xfrm>
            <a:off x="1223059" y="926779"/>
            <a:ext cx="2031325" cy="889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81311" y="162538"/>
            <a:ext cx="2244436" cy="713763"/>
          </a:xfrm>
          <a:prstGeom prst="rect">
            <a:avLst/>
          </a:prstGeom>
        </p:spPr>
      </p:pic>
      <p:sp>
        <p:nvSpPr>
          <p:cNvPr id="5" name="矩形 4"/>
          <p:cNvSpPr/>
          <p:nvPr/>
        </p:nvSpPr>
        <p:spPr>
          <a:xfrm>
            <a:off x="1223058" y="1545929"/>
            <a:ext cx="9784465" cy="2282997"/>
          </a:xfrm>
          <a:prstGeom prst="rect">
            <a:avLst/>
          </a:prstGeom>
        </p:spPr>
        <p:txBody>
          <a:bodyPr wrap="square">
            <a:spAutoFit/>
          </a:bodyPr>
          <a:lstStyle/>
          <a:p>
            <a:pPr algn="just">
              <a:lnSpc>
                <a:spcPct val="173000"/>
              </a:lnSpc>
              <a:spcBef>
                <a:spcPts val="1300"/>
              </a:spcBef>
              <a:spcAft>
                <a:spcPts val="1300"/>
              </a:spcAft>
            </a:pPr>
            <a:r>
              <a:rPr lang="en-US" altLang="zh-CN" sz="2400" b="1" kern="100" dirty="0">
                <a:latin typeface="DengXian Light" charset="-122"/>
                <a:ea typeface="DengXian Light" charset="-122"/>
                <a:cs typeface="Times New Roman" charset="0"/>
              </a:rPr>
              <a:t>1.4</a:t>
            </a:r>
            <a:r>
              <a:rPr lang="zh-CN" altLang="zh-CN" sz="2400" b="1" kern="100" dirty="0">
                <a:latin typeface="DengXian Light" charset="-122"/>
                <a:ea typeface="DengXian Light" charset="-122"/>
                <a:cs typeface="Times New Roman" charset="0"/>
              </a:rPr>
              <a:t>参考</a:t>
            </a:r>
            <a:r>
              <a:rPr lang="zh-CN" altLang="zh-CN" sz="2400" b="1" kern="100" dirty="0" smtClean="0">
                <a:latin typeface="DengXian Light" charset="-122"/>
                <a:ea typeface="DengXian Light" charset="-122"/>
                <a:cs typeface="Times New Roman" charset="0"/>
              </a:rPr>
              <a:t>文献</a:t>
            </a:r>
            <a:endParaRPr lang="zh-CN" altLang="zh-CN" sz="2400" b="1" kern="100" dirty="0">
              <a:latin typeface="DengXian Light" charset="-122"/>
              <a:ea typeface="DengXian Light" charset="-122"/>
              <a:cs typeface="Times New Roman" charset="0"/>
            </a:endParaRPr>
          </a:p>
          <a:p>
            <a:pPr algn="just">
              <a:spcAft>
                <a:spcPts val="0"/>
              </a:spcAft>
            </a:pPr>
            <a:r>
              <a:rPr lang="zh-CN" altLang="zh-CN" kern="100" dirty="0">
                <a:latin typeface="DengXian" charset="-122"/>
                <a:ea typeface="DengXian" charset="-122"/>
                <a:cs typeface="Times New Roman" charset="0"/>
              </a:rPr>
              <a:t>《</a:t>
            </a:r>
            <a:r>
              <a:rPr lang="en-US" altLang="zh-CN" kern="100" dirty="0">
                <a:latin typeface="DengXian" charset="-122"/>
                <a:ea typeface="DengXian" charset="-122"/>
                <a:cs typeface="Times New Roman" charset="0"/>
              </a:rPr>
              <a:t>PMBOK </a:t>
            </a:r>
            <a:r>
              <a:rPr lang="zh-CN" altLang="zh-CN" kern="100" dirty="0">
                <a:latin typeface="DengXian" charset="-122"/>
                <a:ea typeface="DengXian" charset="-122"/>
                <a:cs typeface="Times New Roman" charset="0"/>
              </a:rPr>
              <a:t>》 （第六版</a:t>
            </a:r>
            <a:r>
              <a:rPr lang="zh-CN" altLang="zh-CN" kern="100" dirty="0" smtClean="0">
                <a:latin typeface="DengXian" charset="-122"/>
                <a:ea typeface="DengXian" charset="-122"/>
                <a:cs typeface="Times New Roman" charset="0"/>
              </a:rPr>
              <a:t>）</a:t>
            </a:r>
            <a:endParaRPr lang="en-US" altLang="zh-CN" kern="100" dirty="0" smtClean="0">
              <a:latin typeface="DengXian" charset="-122"/>
              <a:ea typeface="DengXian" charset="-122"/>
              <a:cs typeface="Times New Roman" charset="0"/>
            </a:endParaRPr>
          </a:p>
          <a:p>
            <a:pPr algn="just">
              <a:spcAft>
                <a:spcPts val="0"/>
              </a:spcAft>
            </a:pPr>
            <a:endParaRPr lang="en-US" altLang="zh-CN" kern="100" dirty="0" smtClean="0">
              <a:latin typeface="DengXian" charset="-122"/>
              <a:ea typeface="DengXian" charset="-122"/>
              <a:cs typeface="Times New Roman" charset="0"/>
            </a:endParaRPr>
          </a:p>
          <a:p>
            <a:pPr algn="just">
              <a:spcAft>
                <a:spcPts val="0"/>
              </a:spcAft>
            </a:pPr>
            <a:r>
              <a:rPr lang="zh-CN" altLang="zh-CN" kern="100" dirty="0" smtClean="0">
                <a:latin typeface="DengXian" charset="-122"/>
                <a:ea typeface="DengXian" charset="-122"/>
                <a:cs typeface="Times New Roman" charset="0"/>
              </a:rPr>
              <a:t>《</a:t>
            </a:r>
            <a:r>
              <a:rPr lang="zh-CN" altLang="zh-CN" kern="100" dirty="0">
                <a:latin typeface="DengXian" charset="-122"/>
                <a:ea typeface="DengXian" charset="-122"/>
                <a:cs typeface="Times New Roman" charset="0"/>
              </a:rPr>
              <a:t>软件工程导论 》（第六版）作者</a:t>
            </a:r>
            <a:r>
              <a:rPr lang="en-US" altLang="zh-CN" kern="100" dirty="0">
                <a:latin typeface="DengXian" charset="-122"/>
                <a:ea typeface="DengXian" charset="-122"/>
                <a:cs typeface="Times New Roman" charset="0"/>
              </a:rPr>
              <a:t>:</a:t>
            </a:r>
            <a:r>
              <a:rPr lang="zh-CN" altLang="zh-CN" kern="100" dirty="0">
                <a:latin typeface="DengXian" charset="-122"/>
                <a:ea typeface="DengXian" charset="-122"/>
                <a:cs typeface="Times New Roman" charset="0"/>
              </a:rPr>
              <a:t>张海藩</a:t>
            </a:r>
            <a:r>
              <a:rPr lang="en-US" altLang="zh-CN" kern="100" dirty="0">
                <a:latin typeface="DengXian" charset="-122"/>
                <a:ea typeface="DengXian" charset="-122"/>
                <a:cs typeface="Times New Roman" charset="0"/>
              </a:rPr>
              <a:t>,</a:t>
            </a:r>
            <a:r>
              <a:rPr lang="zh-CN" altLang="zh-CN" kern="100" dirty="0">
                <a:latin typeface="DengXian" charset="-122"/>
                <a:ea typeface="DengXian" charset="-122"/>
                <a:cs typeface="Times New Roman" charset="0"/>
              </a:rPr>
              <a:t>牟永敏 </a:t>
            </a:r>
            <a:r>
              <a:rPr lang="en-US" altLang="zh-CN" kern="100" dirty="0">
                <a:latin typeface="DengXian" charset="-122"/>
                <a:ea typeface="DengXian" charset="-122"/>
                <a:cs typeface="Times New Roman" charset="0"/>
              </a:rPr>
              <a:t>:</a:t>
            </a:r>
            <a:r>
              <a:rPr lang="zh-CN" altLang="zh-CN" kern="100" dirty="0">
                <a:latin typeface="DengXian" charset="-122"/>
                <a:ea typeface="DengXian" charset="-122"/>
                <a:cs typeface="Times New Roman" charset="0"/>
              </a:rPr>
              <a:t>清华大学出版社</a:t>
            </a:r>
            <a:r>
              <a:rPr lang="en-US" altLang="zh-CN" kern="100" dirty="0">
                <a:latin typeface="DengXian" charset="-122"/>
                <a:ea typeface="DengXian" charset="-122"/>
                <a:cs typeface="Times New Roman" charset="0"/>
              </a:rPr>
              <a:t>2013</a:t>
            </a:r>
            <a:r>
              <a:rPr lang="zh-CN" altLang="zh-CN" kern="100" dirty="0">
                <a:latin typeface="DengXian" charset="-122"/>
                <a:ea typeface="DengXian" charset="-122"/>
                <a:cs typeface="Times New Roman" charset="0"/>
              </a:rPr>
              <a:t>年</a:t>
            </a:r>
            <a:r>
              <a:rPr lang="en-US" altLang="zh-CN" kern="100" dirty="0">
                <a:latin typeface="DengXian" charset="-122"/>
                <a:ea typeface="DengXian" charset="-122"/>
                <a:cs typeface="Times New Roman" charset="0"/>
              </a:rPr>
              <a:t>08</a:t>
            </a:r>
            <a:r>
              <a:rPr lang="zh-CN" altLang="zh-CN" kern="100" dirty="0">
                <a:latin typeface="DengXian" charset="-122"/>
                <a:ea typeface="DengXian" charset="-122"/>
                <a:cs typeface="Times New Roman" charset="0"/>
              </a:rPr>
              <a:t>月</a:t>
            </a:r>
            <a:r>
              <a:rPr lang="zh-CN" altLang="zh-CN" kern="100" dirty="0" smtClean="0">
                <a:latin typeface="DengXian" charset="-122"/>
                <a:ea typeface="DengXian" charset="-122"/>
                <a:cs typeface="Times New Roman" charset="0"/>
              </a:rPr>
              <a:t>出版</a:t>
            </a:r>
            <a:endParaRPr lang="en-US" altLang="zh-CN" kern="100" dirty="0" smtClean="0">
              <a:latin typeface="DengXian" charset="-122"/>
              <a:ea typeface="DengXian" charset="-122"/>
              <a:cs typeface="Times New Roman" charset="0"/>
            </a:endParaRPr>
          </a:p>
          <a:p>
            <a:pPr algn="just">
              <a:spcAft>
                <a:spcPts val="0"/>
              </a:spcAft>
            </a:pPr>
            <a:endParaRPr lang="en-US" altLang="zh-CN" kern="100" dirty="0">
              <a:effectLst/>
              <a:latin typeface="DengXian" charset="-122"/>
              <a:ea typeface="DengXian" charset="-122"/>
              <a:cs typeface="Times New Roman" charset="0"/>
            </a:endParaRPr>
          </a:p>
          <a:p>
            <a:pPr algn="just">
              <a:spcAft>
                <a:spcPts val="0"/>
              </a:spcAft>
            </a:pPr>
            <a:r>
              <a:rPr lang="en-US" altLang="zh-CN" kern="100" dirty="0">
                <a:latin typeface="DengXian" charset="-122"/>
                <a:ea typeface="DengXian" charset="-122"/>
                <a:cs typeface="Times New Roman" charset="0"/>
              </a:rPr>
              <a:t>《</a:t>
            </a:r>
            <a:r>
              <a:rPr lang="zh-CN" altLang="en-US" kern="100" dirty="0" smtClean="0">
                <a:latin typeface="DengXian" charset="-122"/>
                <a:ea typeface="DengXian" charset="-122"/>
                <a:cs typeface="Times New Roman" charset="0"/>
              </a:rPr>
              <a:t>软件工程实践者的研究方法</a:t>
            </a:r>
            <a:r>
              <a:rPr lang="en-US" altLang="zh-CN" kern="100" dirty="0" smtClean="0">
                <a:latin typeface="DengXian" charset="-122"/>
                <a:ea typeface="DengXian" charset="-122"/>
                <a:cs typeface="Times New Roman" charset="0"/>
              </a:rPr>
              <a:t>》</a:t>
            </a:r>
            <a:r>
              <a:rPr lang="zh-CN" altLang="en-US" kern="100" dirty="0" smtClean="0">
                <a:latin typeface="DengXian" charset="-122"/>
                <a:ea typeface="DengXian" charset="-122"/>
                <a:cs typeface="Times New Roman" charset="0"/>
              </a:rPr>
              <a:t>（第八版） 作者：罗杰等著机械工业出版社</a:t>
            </a:r>
            <a:r>
              <a:rPr lang="en-US" altLang="zh-CN" kern="100" dirty="0" smtClean="0">
                <a:latin typeface="DengXian" charset="-122"/>
                <a:ea typeface="DengXian" charset="-122"/>
                <a:cs typeface="Times New Roman" charset="0"/>
              </a:rPr>
              <a:t>2016</a:t>
            </a:r>
            <a:r>
              <a:rPr lang="zh-CN" altLang="en-US" kern="100" dirty="0" smtClean="0">
                <a:latin typeface="DengXian" charset="-122"/>
                <a:ea typeface="DengXian" charset="-122"/>
                <a:cs typeface="Times New Roman" charset="0"/>
              </a:rPr>
              <a:t>年</a:t>
            </a:r>
            <a:r>
              <a:rPr lang="en-US" altLang="zh-CN" kern="100" dirty="0" smtClean="0">
                <a:latin typeface="DengXian" charset="-122"/>
                <a:ea typeface="DengXian" charset="-122"/>
                <a:cs typeface="Times New Roman" charset="0"/>
              </a:rPr>
              <a:t>9</a:t>
            </a:r>
            <a:r>
              <a:rPr lang="zh-CN" altLang="en-US" kern="100" dirty="0" smtClean="0">
                <a:latin typeface="DengXian" charset="-122"/>
                <a:ea typeface="DengXian" charset="-122"/>
                <a:cs typeface="Times New Roman" charset="0"/>
              </a:rPr>
              <a:t>月出版</a:t>
            </a:r>
            <a:endParaRPr lang="zh-CN" altLang="zh-CN" kern="100" dirty="0">
              <a:effectLst/>
              <a:latin typeface="DengXian" charset="-122"/>
              <a:ea typeface="DengXian" charset="-122"/>
              <a:cs typeface="Times New Roman" charset="0"/>
            </a:endParaRPr>
          </a:p>
        </p:txBody>
      </p:sp>
    </p:spTree>
    <p:extLst>
      <p:ext uri="{BB962C8B-B14F-4D97-AF65-F5344CB8AC3E}">
        <p14:creationId xmlns:p14="http://schemas.microsoft.com/office/powerpoint/2010/main" val="889392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smtClean="0"/>
              <a:t>02</a:t>
            </a:r>
            <a:endParaRPr kumimoji="1" lang="zh-CN" altLang="en-US" dirty="0"/>
          </a:p>
        </p:txBody>
      </p:sp>
      <p:sp>
        <p:nvSpPr>
          <p:cNvPr id="3" name="文本占位符 2"/>
          <p:cNvSpPr>
            <a:spLocks noGrp="1"/>
          </p:cNvSpPr>
          <p:nvPr>
            <p:ph type="body" sz="quarter" idx="13"/>
          </p:nvPr>
        </p:nvSpPr>
        <p:spPr/>
        <p:txBody>
          <a:bodyPr/>
          <a:lstStyle/>
          <a:p>
            <a:r>
              <a:rPr kumimoji="1" lang="zh-CN" altLang="en-US" dirty="0" smtClean="0"/>
              <a:t>需求概述</a:t>
            </a:r>
            <a:endParaRPr kumimoji="1" lang="zh-CN" altLang="en-US"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70402" y="6144237"/>
            <a:ext cx="2244436" cy="713763"/>
          </a:xfrm>
          <a:prstGeom prst="rect">
            <a:avLst/>
          </a:prstGeom>
        </p:spPr>
      </p:pic>
      <p:sp>
        <p:nvSpPr>
          <p:cNvPr id="4" name="文本框 3"/>
          <p:cNvSpPr txBox="1"/>
          <p:nvPr/>
        </p:nvSpPr>
        <p:spPr>
          <a:xfrm>
            <a:off x="5477256" y="3447288"/>
            <a:ext cx="4828032" cy="1200329"/>
          </a:xfrm>
          <a:prstGeom prst="rect">
            <a:avLst/>
          </a:prstGeom>
          <a:noFill/>
        </p:spPr>
        <p:txBody>
          <a:bodyPr wrap="square" rtlCol="0">
            <a:spAutoFit/>
          </a:bodyPr>
          <a:lstStyle/>
          <a:p>
            <a:r>
              <a:rPr lang="en-US" altLang="zh-CN" dirty="0" smtClean="0"/>
              <a:t>2.1 </a:t>
            </a:r>
            <a:r>
              <a:rPr lang="zh-CN" altLang="en-US" dirty="0" smtClean="0"/>
              <a:t>项目背景</a:t>
            </a:r>
            <a:endParaRPr lang="en-US" altLang="zh-CN" dirty="0" smtClean="0"/>
          </a:p>
          <a:p>
            <a:r>
              <a:rPr lang="en-US" altLang="zh-CN" dirty="0" smtClean="0"/>
              <a:t>2.2 </a:t>
            </a:r>
            <a:r>
              <a:rPr lang="zh-CN" altLang="en-US" dirty="0" smtClean="0"/>
              <a:t>主要功能</a:t>
            </a:r>
            <a:endParaRPr lang="en-US" altLang="zh-CN" dirty="0" smtClean="0"/>
          </a:p>
          <a:p>
            <a:r>
              <a:rPr lang="en-US" altLang="zh-CN" dirty="0" smtClean="0"/>
              <a:t>2.3 </a:t>
            </a:r>
            <a:r>
              <a:rPr lang="zh-CN" altLang="en-US" dirty="0" smtClean="0"/>
              <a:t>用户特点</a:t>
            </a:r>
            <a:endParaRPr lang="en-US" altLang="zh-CN" dirty="0" smtClean="0"/>
          </a:p>
          <a:p>
            <a:r>
              <a:rPr lang="en-US" altLang="zh-CN" dirty="0" smtClean="0"/>
              <a:t>2.4 </a:t>
            </a:r>
            <a:r>
              <a:rPr lang="zh-CN" altLang="en-US" dirty="0" smtClean="0"/>
              <a:t>约束</a:t>
            </a:r>
            <a:endParaRPr lang="zh-CN" altLang="en-US" dirty="0"/>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81311" y="162538"/>
            <a:ext cx="2244436" cy="713763"/>
          </a:xfrm>
          <a:prstGeom prst="rect">
            <a:avLst/>
          </a:prstGeom>
        </p:spPr>
      </p:pic>
    </p:spTree>
    <p:extLst>
      <p:ext uri="{BB962C8B-B14F-4D97-AF65-F5344CB8AC3E}">
        <p14:creationId xmlns:p14="http://schemas.microsoft.com/office/powerpoint/2010/main" val="12945114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smtClean="0"/>
              <a:t>02</a:t>
            </a:r>
            <a:endParaRPr kumimoji="1" lang="zh-CN" altLang="en-US" dirty="0"/>
          </a:p>
        </p:txBody>
      </p:sp>
      <p:sp>
        <p:nvSpPr>
          <p:cNvPr id="3" name="文本占位符 2"/>
          <p:cNvSpPr>
            <a:spLocks noGrp="1"/>
          </p:cNvSpPr>
          <p:nvPr>
            <p:ph type="body" sz="quarter" idx="13"/>
          </p:nvPr>
        </p:nvSpPr>
        <p:spPr/>
        <p:txBody>
          <a:bodyPr/>
          <a:lstStyle/>
          <a:p>
            <a:r>
              <a:rPr kumimoji="1" lang="zh-CN" altLang="en-US" dirty="0" smtClean="0"/>
              <a:t>需求概述</a:t>
            </a:r>
            <a:endParaRPr kumimoji="1" lang="zh-CN" altLang="en-US" dirty="0"/>
          </a:p>
        </p:txBody>
      </p:sp>
      <p:sp>
        <p:nvSpPr>
          <p:cNvPr id="4" name="矩形 3"/>
          <p:cNvSpPr/>
          <p:nvPr/>
        </p:nvSpPr>
        <p:spPr>
          <a:xfrm>
            <a:off x="970383" y="1282091"/>
            <a:ext cx="6096000" cy="3390993"/>
          </a:xfrm>
          <a:prstGeom prst="rect">
            <a:avLst/>
          </a:prstGeom>
        </p:spPr>
        <p:txBody>
          <a:bodyPr>
            <a:spAutoFit/>
          </a:bodyPr>
          <a:lstStyle/>
          <a:p>
            <a:pPr algn="just">
              <a:lnSpc>
                <a:spcPct val="173000"/>
              </a:lnSpc>
              <a:spcBef>
                <a:spcPts val="1300"/>
              </a:spcBef>
              <a:spcAft>
                <a:spcPts val="1300"/>
              </a:spcAft>
            </a:pPr>
            <a:r>
              <a:rPr lang="en-US" altLang="zh-CN" sz="2400" b="1" kern="100">
                <a:latin typeface="DengXian Light" charset="-122"/>
                <a:ea typeface="DengXian Light" charset="-122"/>
                <a:cs typeface="Times New Roman" charset="0"/>
              </a:rPr>
              <a:t>2.1</a:t>
            </a:r>
            <a:r>
              <a:rPr lang="zh-CN" altLang="zh-CN" sz="2400" b="1" kern="100" dirty="0">
                <a:latin typeface="DengXian Light" charset="-122"/>
                <a:ea typeface="DengXian Light" charset="-122"/>
                <a:cs typeface="Times New Roman" charset="0"/>
              </a:rPr>
              <a:t>项目背景</a:t>
            </a:r>
          </a:p>
          <a:p>
            <a:pPr algn="just">
              <a:spcAft>
                <a:spcPts val="0"/>
              </a:spcAft>
            </a:pPr>
            <a:r>
              <a:rPr lang="zh-CN" altLang="zh-CN" kern="100" dirty="0">
                <a:latin typeface="DengXian" charset="-122"/>
                <a:ea typeface="DengXian" charset="-122"/>
                <a:cs typeface="Times New Roman" charset="0"/>
              </a:rPr>
              <a:t>本项目的目的为实现校园学生活动的申请，审批，公布一站式线上服务。</a:t>
            </a:r>
          </a:p>
          <a:p>
            <a:pPr algn="just">
              <a:spcAft>
                <a:spcPts val="0"/>
              </a:spcAft>
            </a:pPr>
            <a:r>
              <a:rPr lang="zh-CN" altLang="zh-CN" kern="100" dirty="0">
                <a:latin typeface="DengXian" charset="-122"/>
                <a:ea typeface="DengXian" charset="-122"/>
                <a:cs typeface="Times New Roman" charset="0"/>
              </a:rPr>
              <a:t>在城院校园学生活动的实践中，我们发现了校园活动流程环节繁琐，社交信息流通信息化落后及校园学生组织活动存在混乱的情况，活动审批到活动告知再到活动后期总结，都处于不统一的状态。我们</a:t>
            </a:r>
            <a:r>
              <a:rPr lang="en-US" altLang="zh-CN" kern="100" dirty="0">
                <a:latin typeface="DengXian" charset="-122"/>
                <a:ea typeface="DengXian" charset="-122"/>
                <a:cs typeface="Times New Roman" charset="0"/>
              </a:rPr>
              <a:t>G-10</a:t>
            </a:r>
            <a:r>
              <a:rPr lang="zh-CN" altLang="zh-CN" kern="100" dirty="0">
                <a:latin typeface="DengXian" charset="-122"/>
                <a:ea typeface="DengXian" charset="-122"/>
                <a:cs typeface="Times New Roman" charset="0"/>
              </a:rPr>
              <a:t>为了帮助规范学校的学生活动秩序以及活动流程，营造更好的学生活动氛围，帮助同学更好地服务学生校园生活，更高效获得校园信息，应市场以及客户需求，开发本项目。</a:t>
            </a:r>
            <a:endParaRPr lang="zh-CN" altLang="zh-CN" kern="100" dirty="0">
              <a:effectLst/>
              <a:latin typeface="DengXian" charset="-122"/>
              <a:ea typeface="DengXian" charset="-122"/>
              <a:cs typeface="Times New Roman" charset="0"/>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81311" y="162538"/>
            <a:ext cx="2244436" cy="713763"/>
          </a:xfrm>
          <a:prstGeom prst="rect">
            <a:avLst/>
          </a:prstGeom>
        </p:spPr>
      </p:pic>
    </p:spTree>
    <p:extLst>
      <p:ext uri="{BB962C8B-B14F-4D97-AF65-F5344CB8AC3E}">
        <p14:creationId xmlns:p14="http://schemas.microsoft.com/office/powerpoint/2010/main" val="20676285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smtClean="0"/>
              <a:t>02</a:t>
            </a:r>
            <a:endParaRPr kumimoji="1" lang="zh-CN" altLang="en-US" dirty="0"/>
          </a:p>
        </p:txBody>
      </p:sp>
      <p:sp>
        <p:nvSpPr>
          <p:cNvPr id="3" name="文本占位符 2"/>
          <p:cNvSpPr>
            <a:spLocks noGrp="1"/>
          </p:cNvSpPr>
          <p:nvPr>
            <p:ph type="body" sz="quarter" idx="13"/>
          </p:nvPr>
        </p:nvSpPr>
        <p:spPr/>
        <p:txBody>
          <a:bodyPr/>
          <a:lstStyle/>
          <a:p>
            <a:r>
              <a:rPr kumimoji="1" lang="zh-CN" altLang="en-US" dirty="0" smtClean="0"/>
              <a:t>需求概述</a:t>
            </a:r>
            <a:endParaRPr kumimoji="1" lang="zh-CN" altLang="en-US"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81311" y="162538"/>
            <a:ext cx="2244436" cy="713763"/>
          </a:xfrm>
          <a:prstGeom prst="rect">
            <a:avLst/>
          </a:prstGeom>
        </p:spPr>
      </p:pic>
      <p:sp>
        <p:nvSpPr>
          <p:cNvPr id="6" name="矩形 5"/>
          <p:cNvSpPr/>
          <p:nvPr/>
        </p:nvSpPr>
        <p:spPr>
          <a:xfrm>
            <a:off x="1279589" y="1268518"/>
            <a:ext cx="6096000" cy="2668936"/>
          </a:xfrm>
          <a:prstGeom prst="rect">
            <a:avLst/>
          </a:prstGeom>
        </p:spPr>
        <p:txBody>
          <a:bodyPr>
            <a:spAutoFit/>
          </a:bodyPr>
          <a:lstStyle/>
          <a:p>
            <a:pPr algn="just">
              <a:lnSpc>
                <a:spcPct val="173000"/>
              </a:lnSpc>
              <a:spcBef>
                <a:spcPts val="1300"/>
              </a:spcBef>
              <a:spcAft>
                <a:spcPts val="1300"/>
              </a:spcAft>
            </a:pPr>
            <a:r>
              <a:rPr lang="en-US" altLang="zh-CN" sz="2000" b="1" kern="100" dirty="0">
                <a:latin typeface="DengXian Light" charset="-122"/>
                <a:ea typeface="DengXian Light" charset="-122"/>
                <a:cs typeface="Times New Roman" charset="0"/>
              </a:rPr>
              <a:t>2.2</a:t>
            </a:r>
            <a:r>
              <a:rPr lang="zh-CN" altLang="zh-CN" sz="2000" b="1" kern="100" dirty="0">
                <a:latin typeface="DengXian Light" charset="-122"/>
                <a:ea typeface="DengXian Light" charset="-122"/>
                <a:cs typeface="Times New Roman" charset="0"/>
              </a:rPr>
              <a:t>主要功能</a:t>
            </a:r>
          </a:p>
          <a:p>
            <a:pPr indent="266700" algn="just">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zh-CN" altLang="zh-CN" kern="0" dirty="0">
                <a:solidFill>
                  <a:srgbClr val="000000"/>
                </a:solidFill>
                <a:latin typeface="Helvetica" charset="0"/>
                <a:ea typeface="DengXian" charset="-122"/>
                <a:cs typeface="Helvetica" charset="0"/>
              </a:rPr>
              <a:t>活动浏览模块：浏览活动</a:t>
            </a:r>
            <a:r>
              <a:rPr lang="en-US" altLang="zh-CN" kern="0" dirty="0">
                <a:solidFill>
                  <a:srgbClr val="000000"/>
                </a:solidFill>
                <a:latin typeface="Helvetica" charset="0"/>
                <a:ea typeface="DengXian" charset="-122"/>
                <a:cs typeface="Helvetica" charset="0"/>
              </a:rPr>
              <a:t>/</a:t>
            </a:r>
            <a:r>
              <a:rPr lang="zh-CN" altLang="zh-CN" kern="0" dirty="0">
                <a:solidFill>
                  <a:srgbClr val="000000"/>
                </a:solidFill>
                <a:latin typeface="Helvetica" charset="0"/>
                <a:ea typeface="DengXian" charset="-122"/>
                <a:cs typeface="Helvetica" charset="0"/>
              </a:rPr>
              <a:t>搜索活动</a:t>
            </a:r>
            <a:r>
              <a:rPr lang="en-US" altLang="zh-CN" kern="0" dirty="0">
                <a:solidFill>
                  <a:srgbClr val="000000"/>
                </a:solidFill>
                <a:latin typeface="Helvetica" charset="0"/>
                <a:ea typeface="DengXian" charset="-122"/>
                <a:cs typeface="Helvetica" charset="0"/>
              </a:rPr>
              <a:t>/</a:t>
            </a:r>
            <a:r>
              <a:rPr lang="zh-CN" altLang="zh-CN" kern="0" dirty="0">
                <a:solidFill>
                  <a:srgbClr val="000000"/>
                </a:solidFill>
                <a:latin typeface="Helvetica" charset="0"/>
                <a:ea typeface="DengXian" charset="-122"/>
                <a:cs typeface="Helvetica" charset="0"/>
              </a:rPr>
              <a:t>活动详细信息（活动本身信息、参与者点评评论回复）</a:t>
            </a:r>
            <a:endParaRPr lang="zh-CN" altLang="zh-CN" sz="1600" kern="100" dirty="0">
              <a:latin typeface="DengXian" charset="-122"/>
              <a:ea typeface="DengXian" charset="-122"/>
              <a:cs typeface="Times New Roman" charset="0"/>
            </a:endParaRPr>
          </a:p>
          <a:p>
            <a:pPr indent="266700" algn="just">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zh-CN" altLang="zh-CN" kern="0" dirty="0">
                <a:solidFill>
                  <a:srgbClr val="000000"/>
                </a:solidFill>
                <a:latin typeface="Helvetica" charset="0"/>
                <a:ea typeface="DengXian" charset="-122"/>
                <a:cs typeface="Helvetica" charset="0"/>
              </a:rPr>
              <a:t>活动申请模块：填写活动申请表、查看活动申请进程</a:t>
            </a:r>
            <a:endParaRPr lang="zh-CN" altLang="zh-CN" sz="1600" kern="100" dirty="0">
              <a:latin typeface="DengXian" charset="-122"/>
              <a:ea typeface="DengXian" charset="-122"/>
              <a:cs typeface="Times New Roman" charset="0"/>
            </a:endParaRPr>
          </a:p>
          <a:p>
            <a:pPr indent="266700" algn="just">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zh-CN" altLang="zh-CN" kern="0" dirty="0">
                <a:solidFill>
                  <a:srgbClr val="000000"/>
                </a:solidFill>
                <a:latin typeface="Helvetica" charset="0"/>
                <a:ea typeface="DengXian" charset="-122"/>
                <a:cs typeface="Helvetica" charset="0"/>
              </a:rPr>
              <a:t>个人活动模块：浏览已参加、准备参加的活动</a:t>
            </a:r>
            <a:r>
              <a:rPr lang="en-US" altLang="zh-CN" kern="0" dirty="0">
                <a:solidFill>
                  <a:srgbClr val="000000"/>
                </a:solidFill>
                <a:latin typeface="Helvetica" charset="0"/>
                <a:ea typeface="DengXian" charset="-122"/>
                <a:cs typeface="Helvetica" charset="0"/>
              </a:rPr>
              <a:t>/</a:t>
            </a:r>
            <a:r>
              <a:rPr lang="zh-CN" altLang="zh-CN" kern="0" dirty="0">
                <a:solidFill>
                  <a:srgbClr val="000000"/>
                </a:solidFill>
                <a:latin typeface="Helvetica" charset="0"/>
                <a:ea typeface="DengXian" charset="-122"/>
                <a:cs typeface="Helvetica" charset="0"/>
              </a:rPr>
              <a:t>查看信息</a:t>
            </a:r>
            <a:endParaRPr lang="zh-CN" altLang="zh-CN" sz="1600" kern="100" dirty="0">
              <a:latin typeface="DengXian" charset="-122"/>
              <a:ea typeface="DengXian" charset="-122"/>
              <a:cs typeface="Times New Roman" charset="0"/>
            </a:endParaRPr>
          </a:p>
          <a:p>
            <a:pPr indent="266700" algn="just">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zh-CN" altLang="zh-CN" kern="0" dirty="0">
                <a:solidFill>
                  <a:srgbClr val="000000"/>
                </a:solidFill>
                <a:latin typeface="Helvetica" charset="0"/>
                <a:ea typeface="DengXian" charset="-122"/>
                <a:cs typeface="Helvetica" charset="0"/>
              </a:rPr>
              <a:t>个人界面模块：查看、更改个人信息</a:t>
            </a:r>
            <a:endParaRPr lang="zh-CN" altLang="zh-CN" sz="1600" kern="100" dirty="0">
              <a:latin typeface="DengXian" charset="-122"/>
              <a:ea typeface="DengXian" charset="-122"/>
              <a:cs typeface="Times New Roman" charset="0"/>
            </a:endParaRPr>
          </a:p>
          <a:p>
            <a:pPr algn="just">
              <a:spcAft>
                <a:spcPts val="0"/>
              </a:spcAft>
            </a:pPr>
            <a:r>
              <a:rPr lang="en-US" altLang="zh-CN" sz="1600" kern="100" dirty="0">
                <a:latin typeface="DengXian" charset="-122"/>
                <a:ea typeface="DengXian" charset="-122"/>
                <a:cs typeface="Times New Roman" charset="0"/>
              </a:rPr>
              <a:t> </a:t>
            </a:r>
            <a:endParaRPr lang="en-US" altLang="zh-CN" sz="1600" kern="100" dirty="0" smtClean="0">
              <a:latin typeface="DengXian" charset="-122"/>
              <a:ea typeface="DengXian" charset="-122"/>
              <a:cs typeface="Times New Roman" charset="0"/>
            </a:endParaRPr>
          </a:p>
          <a:p>
            <a:pPr algn="just">
              <a:spcAft>
                <a:spcPts val="0"/>
              </a:spcAft>
            </a:pPr>
            <a:r>
              <a:rPr lang="zh-CN" altLang="en-US" sz="1600" kern="100" dirty="0" smtClean="0">
                <a:effectLst/>
                <a:latin typeface="DengXian" charset="-122"/>
                <a:ea typeface="DengXian" charset="-122"/>
                <a:cs typeface="Times New Roman" charset="0"/>
              </a:rPr>
              <a:t>详细功能将在第三章进行介绍</a:t>
            </a:r>
            <a:endParaRPr lang="zh-CN" altLang="zh-CN" sz="1600" kern="100" dirty="0">
              <a:effectLst/>
              <a:latin typeface="DengXian" charset="-122"/>
              <a:ea typeface="DengXian" charset="-122"/>
              <a:cs typeface="Times New Roman" charset="0"/>
            </a:endParaRPr>
          </a:p>
        </p:txBody>
      </p:sp>
    </p:spTree>
    <p:extLst>
      <p:ext uri="{BB962C8B-B14F-4D97-AF65-F5344CB8AC3E}">
        <p14:creationId xmlns:p14="http://schemas.microsoft.com/office/powerpoint/2010/main" val="1952555423"/>
      </p:ext>
    </p:extLst>
  </p:cSld>
  <p:clrMapOvr>
    <a:masterClrMapping/>
  </p:clrMapOvr>
  <p:timing>
    <p:tnLst>
      <p:par>
        <p:cTn id="1" dur="indefinite" restart="never" nodeType="tmRoot"/>
      </p:par>
    </p:tnLst>
  </p:timing>
</p:sld>
</file>

<file path=ppt/theme/theme1.xml><?xml version="1.0" encoding="utf-8"?>
<a:theme xmlns:a="http://schemas.openxmlformats.org/drawingml/2006/main" name="模板页面">
  <a:themeElements>
    <a:clrScheme name="自定义 95">
      <a:dk1>
        <a:srgbClr val="000000"/>
      </a:dk1>
      <a:lt1>
        <a:srgbClr val="FFFFFF"/>
      </a:lt1>
      <a:dk2>
        <a:srgbClr val="000000"/>
      </a:dk2>
      <a:lt2>
        <a:srgbClr val="FFFDFD"/>
      </a:lt2>
      <a:accent1>
        <a:srgbClr val="F0CEA3"/>
      </a:accent1>
      <a:accent2>
        <a:srgbClr val="C1D9DF"/>
      </a:accent2>
      <a:accent3>
        <a:srgbClr val="D870BB"/>
      </a:accent3>
      <a:accent4>
        <a:srgbClr val="61C09E"/>
      </a:accent4>
      <a:accent5>
        <a:srgbClr val="EFD836"/>
      </a:accent5>
      <a:accent6>
        <a:srgbClr val="73D2E8"/>
      </a:accent6>
      <a:hlink>
        <a:srgbClr val="0563C1"/>
      </a:hlink>
      <a:folHlink>
        <a:srgbClr val="954F72"/>
      </a:folHlink>
    </a:clrScheme>
    <a:fontScheme name="自定义 49">
      <a:majorFont>
        <a:latin typeface="Century Gothic"/>
        <a:ea typeface="微软雅黑"/>
        <a:cs typeface=""/>
      </a:majorFont>
      <a:minorFont>
        <a:latin typeface="Century Gothic"/>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PLUS">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1679</TotalTime>
  <Words>1220</Words>
  <Application>Microsoft Office PowerPoint</Application>
  <PresentationFormat>宽屏</PresentationFormat>
  <Paragraphs>167</Paragraphs>
  <Slides>24</Slides>
  <Notes>7</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24</vt:i4>
      </vt:variant>
    </vt:vector>
  </HeadingPairs>
  <TitlesOfParts>
    <vt:vector size="38" baseType="lpstr">
      <vt:lpstr>DengXian</vt:lpstr>
      <vt:lpstr>DengXian</vt:lpstr>
      <vt:lpstr>DengXian Light</vt:lpstr>
      <vt:lpstr>宋体</vt:lpstr>
      <vt:lpstr>微软雅黑</vt:lpstr>
      <vt:lpstr>微软雅黑</vt:lpstr>
      <vt:lpstr>Arial</vt:lpstr>
      <vt:lpstr>Calibri</vt:lpstr>
      <vt:lpstr>Century Gothic</vt:lpstr>
      <vt:lpstr>Helvetica</vt:lpstr>
      <vt:lpstr>Segoe UI Light</vt:lpstr>
      <vt:lpstr>Times New Roman</vt:lpstr>
      <vt:lpstr>模板页面</vt:lpstr>
      <vt:lpstr>OfficePLUS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OfficePLUS</dc:creator>
  <cp:keywords/>
  <dc:description/>
  <cp:lastModifiedBy>jingang qian</cp:lastModifiedBy>
  <cp:revision>153</cp:revision>
  <dcterms:created xsi:type="dcterms:W3CDTF">2015-08-18T02:51:41Z</dcterms:created>
  <dcterms:modified xsi:type="dcterms:W3CDTF">2017-12-05T14:24:14Z</dcterms:modified>
  <cp:category/>
</cp:coreProperties>
</file>