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140" r:id="rId5"/>
    <p:sldId id="259" r:id="rId6"/>
    <p:sldId id="264" r:id="rId7"/>
    <p:sldId id="263" r:id="rId8"/>
    <p:sldId id="4229" r:id="rId9"/>
    <p:sldId id="4232" r:id="rId10"/>
    <p:sldId id="4234" r:id="rId11"/>
    <p:sldId id="4177" r:id="rId12"/>
    <p:sldId id="4161" r:id="rId13"/>
    <p:sldId id="4162" r:id="rId14"/>
    <p:sldId id="4164" r:id="rId15"/>
    <p:sldId id="4163" r:id="rId16"/>
    <p:sldId id="4219" r:id="rId17"/>
    <p:sldId id="4220" r:id="rId18"/>
    <p:sldId id="4221" r:id="rId19"/>
    <p:sldId id="4224" r:id="rId20"/>
    <p:sldId id="4125" r:id="rId21"/>
    <p:sldId id="4126" r:id="rId22"/>
    <p:sldId id="4127" r:id="rId23"/>
    <p:sldId id="4128" r:id="rId24"/>
    <p:sldId id="4223" r:id="rId25"/>
    <p:sldId id="4228" r:id="rId26"/>
    <p:sldId id="4120" r:id="rId27"/>
    <p:sldId id="4225" r:id="rId28"/>
    <p:sldId id="4226" r:id="rId29"/>
    <p:sldId id="4227" r:id="rId30"/>
    <p:sldId id="4230" r:id="rId31"/>
    <p:sldId id="266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6E8"/>
    <a:srgbClr val="E1E2E5"/>
    <a:srgbClr val="F57129"/>
    <a:srgbClr val="0E163B"/>
    <a:srgbClr val="AFABAB"/>
    <a:srgbClr val="FF7903"/>
    <a:srgbClr val="CDC074"/>
    <a:srgbClr val="F4BA80"/>
    <a:srgbClr val="7FA0A5"/>
    <a:srgbClr val="82B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C2808-4946-4D10-B3C6-CFECB6B88B69}" type="doc">
      <dgm:prSet loTypeId="relationship" loCatId="relationship" qsTypeId="urn:microsoft.com/office/officeart/2005/8/quickstyle/simple1" qsCatId="simple" csTypeId="urn:microsoft.com/office/officeart/2005/8/colors/accent0_1" csCatId="accent1" phldr="0"/>
      <dgm:spPr/>
      <dgm:t>
        <a:bodyPr/>
        <a:p>
          <a:endParaRPr lang="zh-CN" altLang="en-US"/>
        </a:p>
      </dgm:t>
    </dgm:pt>
    <dgm:pt modelId="{606C32C2-2B81-43D2-8731-7AA5BC539E85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核心组件</a:t>
          </a:r>
          <a:r>
            <a:rPr lang="zh-CN" altLang="en-US" sz="2800"/>
            <a:t/>
          </a:r>
          <a:endParaRPr lang="zh-CN" altLang="en-US" sz="2800"/>
        </a:p>
      </dgm:t>
    </dgm:pt>
    <dgm:pt modelId="{6A930F7C-102B-4B74-A810-0EF8A77C9C80}" cxnId="{3FC34863-5062-4F8D-A524-41282A35D165}" type="parTrans">
      <dgm:prSet/>
      <dgm:spPr/>
      <dgm:t>
        <a:bodyPr/>
        <a:p>
          <a:endParaRPr lang="zh-CN" altLang="en-US"/>
        </a:p>
      </dgm:t>
    </dgm:pt>
    <dgm:pt modelId="{6834A72C-D888-4AEC-9D62-346A2EEC237F}" cxnId="{3FC34863-5062-4F8D-A524-41282A35D165}" type="sibTrans">
      <dgm:prSet/>
      <dgm:spPr/>
      <dgm:t>
        <a:bodyPr/>
        <a:p>
          <a:endParaRPr lang="zh-CN" altLang="en-US"/>
        </a:p>
      </dgm:t>
    </dgm:pt>
    <dgm:pt modelId="{9EB41CF7-2687-4840-AAF4-087A996B7653}">
      <dgm:prSet phldrT="[文本]" phldr="0" custT="1"/>
      <dgm:spPr/>
      <dgm:t>
        <a:bodyPr vert="horz" wrap="square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/>
            <a:t>channel</a:t>
          </a:r>
          <a:endParaRPr lang="en-US" altLang="zh-CN" sz="2400"/>
        </a:p>
      </dgm:t>
    </dgm:pt>
    <dgm:pt modelId="{F725B255-70E4-4BF2-A614-1EEFDC4C0EBD}" cxnId="{8F2918D7-24B2-4E2C-80D1-8663A5D6F23E}" type="parTrans">
      <dgm:prSet/>
      <dgm:spPr/>
      <dgm:t>
        <a:bodyPr/>
        <a:p>
          <a:endParaRPr lang="zh-CN" altLang="en-US"/>
        </a:p>
      </dgm:t>
    </dgm:pt>
    <dgm:pt modelId="{BE024001-52C8-4377-9A93-EA2645AD60B3}" cxnId="{8F2918D7-24B2-4E2C-80D1-8663A5D6F23E}" type="sibTrans">
      <dgm:prSet/>
      <dgm:spPr/>
      <dgm:t>
        <a:bodyPr/>
        <a:p>
          <a:endParaRPr lang="zh-CN" altLang="en-US"/>
        </a:p>
      </dgm:t>
    </dgm:pt>
    <dgm:pt modelId="{1FD7F08B-44CE-4CDA-8621-DB00C9588F7D}">
      <dgm:prSet phldrT="[文本]" phldr="0" custT="0"/>
      <dgm:spPr/>
      <dgm:t>
        <a:bodyPr vert="horz" wrap="square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buffer</a:t>
          </a:r>
          <a:r>
            <a:rPr lang="en-US" altLang="zh-CN"/>
            <a:t/>
          </a:r>
          <a:endParaRPr lang="en-US" altLang="zh-CN"/>
        </a:p>
      </dgm:t>
    </dgm:pt>
    <dgm:pt modelId="{3006E1B4-77FC-4EBD-A8B7-17D26EF2CDA2}" cxnId="{65C802F0-E662-4E61-9F21-52DB473C9789}" type="parTrans">
      <dgm:prSet/>
      <dgm:spPr/>
      <dgm:t>
        <a:bodyPr/>
        <a:p>
          <a:endParaRPr lang="zh-CN" altLang="en-US"/>
        </a:p>
      </dgm:t>
    </dgm:pt>
    <dgm:pt modelId="{397A3741-028F-425D-9B8D-8571BF64A664}" cxnId="{65C802F0-E662-4E61-9F21-52DB473C9789}" type="sibTrans">
      <dgm:prSet/>
      <dgm:spPr/>
      <dgm:t>
        <a:bodyPr/>
        <a:p>
          <a:endParaRPr lang="zh-CN" altLang="en-US"/>
        </a:p>
      </dgm:t>
    </dgm:pt>
    <dgm:pt modelId="{31D1D303-25E8-4D32-91E3-085595839514}">
      <dgm:prSet phldrT="[文本]" phldr="0" custT="0"/>
      <dgm:spPr/>
      <dgm:t>
        <a:bodyPr vert="horz" wrap="square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selector</a:t>
          </a:r>
          <a:r>
            <a:rPr lang="en-US" altLang="zh-CN"/>
            <a:t/>
          </a:r>
          <a:endParaRPr lang="en-US" altLang="zh-CN"/>
        </a:p>
      </dgm:t>
    </dgm:pt>
    <dgm:pt modelId="{E7143639-131F-4238-BF6C-40B660E1F12E}" cxnId="{DD1FB9DD-07DB-45AE-A78B-98FBE2C6E0F6}" type="parTrans">
      <dgm:prSet/>
      <dgm:spPr/>
      <dgm:t>
        <a:bodyPr/>
        <a:p>
          <a:endParaRPr lang="zh-CN" altLang="en-US"/>
        </a:p>
      </dgm:t>
    </dgm:pt>
    <dgm:pt modelId="{5A4727C6-0B9F-4DBB-9FD5-4817C9BACE96}" cxnId="{DD1FB9DD-07DB-45AE-A78B-98FBE2C6E0F6}" type="sibTrans">
      <dgm:prSet/>
      <dgm:spPr/>
      <dgm:t>
        <a:bodyPr/>
        <a:p>
          <a:endParaRPr lang="zh-CN" altLang="en-US"/>
        </a:p>
      </dgm:t>
    </dgm:pt>
    <dgm:pt modelId="{ACC556BC-B091-4088-80C6-AED14A312FB5}">
      <dgm:prSet phldrT="[文本]" phldr="0" custT="0"/>
      <dgm:spPr/>
      <dgm:t>
        <a:bodyPr vert="horz" wrap="square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unsafe</a:t>
          </a:r>
          <a:r>
            <a:rPr lang="en-US" altLang="zh-CN"/>
            <a:t/>
          </a:r>
          <a:endParaRPr lang="en-US" altLang="zh-CN"/>
        </a:p>
      </dgm:t>
    </dgm:pt>
    <dgm:pt modelId="{D8C837FD-B8AC-4CC7-A639-B541B9D52215}" cxnId="{88FF6EA0-3E68-4DC9-961B-4C981DDDF606}" type="parTrans">
      <dgm:prSet/>
      <dgm:spPr/>
      <dgm:t>
        <a:bodyPr/>
        <a:p>
          <a:endParaRPr lang="zh-CN" altLang="en-US"/>
        </a:p>
      </dgm:t>
    </dgm:pt>
    <dgm:pt modelId="{F98D1FBC-D7A2-45AF-ABA0-D342C8F70BC4}" cxnId="{88FF6EA0-3E68-4DC9-961B-4C981DDDF606}" type="sibTrans">
      <dgm:prSet/>
      <dgm:spPr/>
      <dgm:t>
        <a:bodyPr/>
        <a:p>
          <a:endParaRPr lang="zh-CN" altLang="en-US"/>
        </a:p>
      </dgm:t>
    </dgm:pt>
    <dgm:pt modelId="{3159887D-BC34-4F44-B574-5DC0809E4A70}" type="pres">
      <dgm:prSet presAssocID="{E06C2808-4946-4D10-B3C6-CFECB6B88B6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9960C0-2478-4BCF-A9C0-745AB8F5088C}" type="pres">
      <dgm:prSet presAssocID="{606C32C2-2B81-43D2-8731-7AA5BC539E85}" presName="centerShape" presStyleLbl="node0" presStyleIdx="0" presStyleCnt="1"/>
      <dgm:spPr/>
    </dgm:pt>
    <dgm:pt modelId="{EC0B8BA3-D1A0-4681-887A-385E8DD367D4}" type="pres">
      <dgm:prSet presAssocID="{F725B255-70E4-4BF2-A614-1EEFDC4C0EBD}" presName="parTrans" presStyleLbl="sibTrans2D1" presStyleIdx="0" presStyleCnt="4"/>
      <dgm:spPr/>
    </dgm:pt>
    <dgm:pt modelId="{3EC7B1D9-2BD6-405A-B2BE-EE40634A0814}" type="pres">
      <dgm:prSet presAssocID="{F725B255-70E4-4BF2-A614-1EEFDC4C0EBD}" presName="connectorText" presStyleCnt="0"/>
      <dgm:spPr/>
    </dgm:pt>
    <dgm:pt modelId="{E439FB7C-643C-454F-9092-F27C7C66C5B0}" type="pres">
      <dgm:prSet presAssocID="{9EB41CF7-2687-4840-AAF4-087A996B7653}" presName="node" presStyleLbl="node1" presStyleIdx="0" presStyleCnt="4">
        <dgm:presLayoutVars>
          <dgm:bulletEnabled val="1"/>
        </dgm:presLayoutVars>
      </dgm:prSet>
      <dgm:spPr/>
    </dgm:pt>
    <dgm:pt modelId="{7B6555EF-08DC-4AF8-B351-7FF0D98BC600}" type="pres">
      <dgm:prSet presAssocID="{3006E1B4-77FC-4EBD-A8B7-17D26EF2CDA2}" presName="parTrans" presStyleLbl="sibTrans2D1" presStyleIdx="1" presStyleCnt="4"/>
      <dgm:spPr/>
    </dgm:pt>
    <dgm:pt modelId="{54D044D7-DDFF-4962-9EA3-1FA11B88BED4}" type="pres">
      <dgm:prSet presAssocID="{3006E1B4-77FC-4EBD-A8B7-17D26EF2CDA2}" presName="connectorText" presStyleCnt="0"/>
      <dgm:spPr/>
    </dgm:pt>
    <dgm:pt modelId="{DA72E5D4-62CF-433D-B5E8-B21F597C9891}" type="pres">
      <dgm:prSet presAssocID="{1FD7F08B-44CE-4CDA-8621-DB00C9588F7D}" presName="node" presStyleLbl="node1" presStyleIdx="1" presStyleCnt="4">
        <dgm:presLayoutVars>
          <dgm:bulletEnabled val="1"/>
        </dgm:presLayoutVars>
      </dgm:prSet>
      <dgm:spPr/>
    </dgm:pt>
    <dgm:pt modelId="{BAA4AF61-D85D-4172-B49F-287A0B9C89FD}" type="pres">
      <dgm:prSet presAssocID="{E7143639-131F-4238-BF6C-40B660E1F12E}" presName="parTrans" presStyleLbl="sibTrans2D1" presStyleIdx="2" presStyleCnt="4"/>
      <dgm:spPr/>
    </dgm:pt>
    <dgm:pt modelId="{0EA34702-5ACE-401D-9EDC-0AEAC90B2447}" type="pres">
      <dgm:prSet presAssocID="{E7143639-131F-4238-BF6C-40B660E1F12E}" presName="connectorText" presStyleCnt="0"/>
      <dgm:spPr/>
    </dgm:pt>
    <dgm:pt modelId="{9E9F3594-8892-41E8-B3EB-FCDEECCFF202}" type="pres">
      <dgm:prSet presAssocID="{31D1D303-25E8-4D32-91E3-085595839514}" presName="node" presStyleLbl="node1" presStyleIdx="2" presStyleCnt="4">
        <dgm:presLayoutVars>
          <dgm:bulletEnabled val="1"/>
        </dgm:presLayoutVars>
      </dgm:prSet>
      <dgm:spPr/>
    </dgm:pt>
    <dgm:pt modelId="{61326397-1233-4C08-8969-7FBCBC2B26B2}" type="pres">
      <dgm:prSet presAssocID="{D8C837FD-B8AC-4CC7-A639-B541B9D52215}" presName="parTrans" presStyleLbl="sibTrans2D1" presStyleIdx="3" presStyleCnt="4"/>
      <dgm:spPr/>
    </dgm:pt>
    <dgm:pt modelId="{6505D330-90B3-4BB2-8F76-B02E19E3B067}" type="pres">
      <dgm:prSet presAssocID="{D8C837FD-B8AC-4CC7-A639-B541B9D52215}" presName="connectorText" presStyleCnt="0"/>
      <dgm:spPr/>
    </dgm:pt>
    <dgm:pt modelId="{EFD94A1D-1705-44D4-9F71-52ACA21AC469}" type="pres">
      <dgm:prSet presAssocID="{ACC556BC-B091-4088-80C6-AED14A312FB5}" presName="node" presStyleLbl="node1" presStyleIdx="3" presStyleCnt="4">
        <dgm:presLayoutVars>
          <dgm:bulletEnabled val="1"/>
        </dgm:presLayoutVars>
      </dgm:prSet>
      <dgm:spPr/>
    </dgm:pt>
  </dgm:ptLst>
  <dgm:cxnLst>
    <dgm:cxn modelId="{3FC34863-5062-4F8D-A524-41282A35D165}" srcId="{E06C2808-4946-4D10-B3C6-CFECB6B88B69}" destId="{606C32C2-2B81-43D2-8731-7AA5BC539E85}" srcOrd="0" destOrd="0" parTransId="{6A930F7C-102B-4B74-A810-0EF8A77C9C80}" sibTransId="{6834A72C-D888-4AEC-9D62-346A2EEC237F}"/>
    <dgm:cxn modelId="{8F2918D7-24B2-4E2C-80D1-8663A5D6F23E}" srcId="{606C32C2-2B81-43D2-8731-7AA5BC539E85}" destId="{9EB41CF7-2687-4840-AAF4-087A996B7653}" srcOrd="0" destOrd="0" parTransId="{F725B255-70E4-4BF2-A614-1EEFDC4C0EBD}" sibTransId="{BE024001-52C8-4377-9A93-EA2645AD60B3}"/>
    <dgm:cxn modelId="{65C802F0-E662-4E61-9F21-52DB473C9789}" srcId="{606C32C2-2B81-43D2-8731-7AA5BC539E85}" destId="{1FD7F08B-44CE-4CDA-8621-DB00C9588F7D}" srcOrd="1" destOrd="0" parTransId="{3006E1B4-77FC-4EBD-A8B7-17D26EF2CDA2}" sibTransId="{397A3741-028F-425D-9B8D-8571BF64A664}"/>
    <dgm:cxn modelId="{DD1FB9DD-07DB-45AE-A78B-98FBE2C6E0F6}" srcId="{606C32C2-2B81-43D2-8731-7AA5BC539E85}" destId="{31D1D303-25E8-4D32-91E3-085595839514}" srcOrd="2" destOrd="0" parTransId="{E7143639-131F-4238-BF6C-40B660E1F12E}" sibTransId="{5A4727C6-0B9F-4DBB-9FD5-4817C9BACE96}"/>
    <dgm:cxn modelId="{88FF6EA0-3E68-4DC9-961B-4C981DDDF606}" srcId="{606C32C2-2B81-43D2-8731-7AA5BC539E85}" destId="{ACC556BC-B091-4088-80C6-AED14A312FB5}" srcOrd="3" destOrd="0" parTransId="{D8C837FD-B8AC-4CC7-A639-B541B9D52215}" sibTransId="{F98D1FBC-D7A2-45AF-ABA0-D342C8F70BC4}"/>
    <dgm:cxn modelId="{D14819EE-3C77-4246-860D-BA36888B7E40}" type="presOf" srcId="{E06C2808-4946-4D10-B3C6-CFECB6B88B69}" destId="{3159887D-BC34-4F44-B574-5DC0809E4A70}" srcOrd="0" destOrd="0" presId="urn:microsoft.com/office/officeart/2005/8/layout/radial5"/>
    <dgm:cxn modelId="{F6DA03B8-B8AB-4263-AADB-6309A5308C4A}" type="presParOf" srcId="{3159887D-BC34-4F44-B574-5DC0809E4A70}" destId="{B49960C0-2478-4BCF-A9C0-745AB8F5088C}" srcOrd="0" destOrd="0" presId="urn:microsoft.com/office/officeart/2005/8/layout/radial5"/>
    <dgm:cxn modelId="{0C15DB5E-0EB2-4C8C-A8B0-F338829386EC}" type="presOf" srcId="{606C32C2-2B81-43D2-8731-7AA5BC539E85}" destId="{B49960C0-2478-4BCF-A9C0-745AB8F5088C}" srcOrd="0" destOrd="0" presId="urn:microsoft.com/office/officeart/2005/8/layout/radial5"/>
    <dgm:cxn modelId="{77F9AA5A-CD51-471F-AF5B-54C17C462BB4}" type="presParOf" srcId="{3159887D-BC34-4F44-B574-5DC0809E4A70}" destId="{EC0B8BA3-D1A0-4681-887A-385E8DD367D4}" srcOrd="1" destOrd="0" presId="urn:microsoft.com/office/officeart/2005/8/layout/radial5"/>
    <dgm:cxn modelId="{86D4AAD7-67A7-4804-8F0D-AA49575115EB}" type="presOf" srcId="{F725B255-70E4-4BF2-A614-1EEFDC4C0EBD}" destId="{EC0B8BA3-D1A0-4681-887A-385E8DD367D4}" srcOrd="0" destOrd="0" presId="urn:microsoft.com/office/officeart/2005/8/layout/radial5"/>
    <dgm:cxn modelId="{BB695ECB-DC80-495D-BBE9-8749D51A8CC6}" type="presParOf" srcId="{EC0B8BA3-D1A0-4681-887A-385E8DD367D4}" destId="{3EC7B1D9-2BD6-405A-B2BE-EE40634A0814}" srcOrd="0" destOrd="1" presId="urn:microsoft.com/office/officeart/2005/8/layout/radial5"/>
    <dgm:cxn modelId="{9642B4D6-8685-4C7F-B185-FD712E869908}" type="presOf" srcId="{F725B255-70E4-4BF2-A614-1EEFDC4C0EBD}" destId="{3EC7B1D9-2BD6-405A-B2BE-EE40634A0814}" srcOrd="1" destOrd="0" presId="urn:microsoft.com/office/officeart/2005/8/layout/radial5"/>
    <dgm:cxn modelId="{048BDAD4-5E89-406F-8CE5-BD900A89FCDA}" type="presParOf" srcId="{3159887D-BC34-4F44-B574-5DC0809E4A70}" destId="{E439FB7C-643C-454F-9092-F27C7C66C5B0}" srcOrd="2" destOrd="0" presId="urn:microsoft.com/office/officeart/2005/8/layout/radial5"/>
    <dgm:cxn modelId="{FF09CB9D-2CD6-4CFF-B927-C102F2319B16}" type="presOf" srcId="{9EB41CF7-2687-4840-AAF4-087A996B7653}" destId="{E439FB7C-643C-454F-9092-F27C7C66C5B0}" srcOrd="0" destOrd="0" presId="urn:microsoft.com/office/officeart/2005/8/layout/radial5"/>
    <dgm:cxn modelId="{56DA0714-B8BE-40F0-9C94-CC195DB896D2}" type="presParOf" srcId="{3159887D-BC34-4F44-B574-5DC0809E4A70}" destId="{7B6555EF-08DC-4AF8-B351-7FF0D98BC600}" srcOrd="3" destOrd="0" presId="urn:microsoft.com/office/officeart/2005/8/layout/radial5"/>
    <dgm:cxn modelId="{CE9C6369-41FD-4637-83FB-1D364DB5B171}" type="presOf" srcId="{3006E1B4-77FC-4EBD-A8B7-17D26EF2CDA2}" destId="{7B6555EF-08DC-4AF8-B351-7FF0D98BC600}" srcOrd="0" destOrd="0" presId="urn:microsoft.com/office/officeart/2005/8/layout/radial5"/>
    <dgm:cxn modelId="{7377F2EC-7108-402F-9236-C82987A9FB4F}" type="presParOf" srcId="{7B6555EF-08DC-4AF8-B351-7FF0D98BC600}" destId="{54D044D7-DDFF-4962-9EA3-1FA11B88BED4}" srcOrd="0" destOrd="3" presId="urn:microsoft.com/office/officeart/2005/8/layout/radial5"/>
    <dgm:cxn modelId="{C55459D4-BDBB-425F-AE76-7DFE2A1CD513}" type="presOf" srcId="{3006E1B4-77FC-4EBD-A8B7-17D26EF2CDA2}" destId="{54D044D7-DDFF-4962-9EA3-1FA11B88BED4}" srcOrd="1" destOrd="0" presId="urn:microsoft.com/office/officeart/2005/8/layout/radial5"/>
    <dgm:cxn modelId="{40582681-9A45-45DB-AFB8-F0BC4DD09AE0}" type="presParOf" srcId="{3159887D-BC34-4F44-B574-5DC0809E4A70}" destId="{DA72E5D4-62CF-433D-B5E8-B21F597C9891}" srcOrd="4" destOrd="0" presId="urn:microsoft.com/office/officeart/2005/8/layout/radial5"/>
    <dgm:cxn modelId="{DAC18861-E26F-4B01-892C-F7B99BC49578}" type="presOf" srcId="{1FD7F08B-44CE-4CDA-8621-DB00C9588F7D}" destId="{DA72E5D4-62CF-433D-B5E8-B21F597C9891}" srcOrd="0" destOrd="0" presId="urn:microsoft.com/office/officeart/2005/8/layout/radial5"/>
    <dgm:cxn modelId="{85DA18C8-DB09-4F7B-A4A3-081E059F623D}" type="presParOf" srcId="{3159887D-BC34-4F44-B574-5DC0809E4A70}" destId="{BAA4AF61-D85D-4172-B49F-287A0B9C89FD}" srcOrd="5" destOrd="0" presId="urn:microsoft.com/office/officeart/2005/8/layout/radial5"/>
    <dgm:cxn modelId="{25354365-2716-489D-B57D-513E75EF6429}" type="presOf" srcId="{E7143639-131F-4238-BF6C-40B660E1F12E}" destId="{BAA4AF61-D85D-4172-B49F-287A0B9C89FD}" srcOrd="0" destOrd="0" presId="urn:microsoft.com/office/officeart/2005/8/layout/radial5"/>
    <dgm:cxn modelId="{7AA096D0-ECDC-48D9-82F1-B531B0C16A4A}" type="presParOf" srcId="{BAA4AF61-D85D-4172-B49F-287A0B9C89FD}" destId="{0EA34702-5ACE-401D-9EDC-0AEAC90B2447}" srcOrd="0" destOrd="5" presId="urn:microsoft.com/office/officeart/2005/8/layout/radial5"/>
    <dgm:cxn modelId="{0D8A5452-61B8-4B1A-B6AE-B9BFB4C11340}" type="presOf" srcId="{E7143639-131F-4238-BF6C-40B660E1F12E}" destId="{0EA34702-5ACE-401D-9EDC-0AEAC90B2447}" srcOrd="1" destOrd="0" presId="urn:microsoft.com/office/officeart/2005/8/layout/radial5"/>
    <dgm:cxn modelId="{04E3D003-C54F-4631-9DA6-2C1E92621B98}" type="presParOf" srcId="{3159887D-BC34-4F44-B574-5DC0809E4A70}" destId="{9E9F3594-8892-41E8-B3EB-FCDEECCFF202}" srcOrd="6" destOrd="0" presId="urn:microsoft.com/office/officeart/2005/8/layout/radial5"/>
    <dgm:cxn modelId="{D944AFBE-F8D1-4986-B565-D50CCFE6D900}" type="presOf" srcId="{31D1D303-25E8-4D32-91E3-085595839514}" destId="{9E9F3594-8892-41E8-B3EB-FCDEECCFF202}" srcOrd="0" destOrd="0" presId="urn:microsoft.com/office/officeart/2005/8/layout/radial5"/>
    <dgm:cxn modelId="{AB9CA4F4-86A4-4247-807F-3070831D2B05}" type="presParOf" srcId="{3159887D-BC34-4F44-B574-5DC0809E4A70}" destId="{61326397-1233-4C08-8969-7FBCBC2B26B2}" srcOrd="7" destOrd="0" presId="urn:microsoft.com/office/officeart/2005/8/layout/radial5"/>
    <dgm:cxn modelId="{A48E3233-00CB-4D7F-BEA8-ABE20EE33AEC}" type="presOf" srcId="{D8C837FD-B8AC-4CC7-A639-B541B9D52215}" destId="{61326397-1233-4C08-8969-7FBCBC2B26B2}" srcOrd="0" destOrd="0" presId="urn:microsoft.com/office/officeart/2005/8/layout/radial5"/>
    <dgm:cxn modelId="{B9AF257B-AF14-4E8B-A0C2-4082BCDEA2D1}" type="presParOf" srcId="{61326397-1233-4C08-8969-7FBCBC2B26B2}" destId="{6505D330-90B3-4BB2-8F76-B02E19E3B067}" srcOrd="0" destOrd="7" presId="urn:microsoft.com/office/officeart/2005/8/layout/radial5"/>
    <dgm:cxn modelId="{6E221CA2-7824-48EE-8775-9485FE112C62}" type="presOf" srcId="{D8C837FD-B8AC-4CC7-A639-B541B9D52215}" destId="{6505D330-90B3-4BB2-8F76-B02E19E3B067}" srcOrd="1" destOrd="0" presId="urn:microsoft.com/office/officeart/2005/8/layout/radial5"/>
    <dgm:cxn modelId="{1E2D69EC-9053-4B63-BA7D-5DBB9D0A6DE5}" type="presParOf" srcId="{3159887D-BC34-4F44-B574-5DC0809E4A70}" destId="{EFD94A1D-1705-44D4-9F71-52ACA21AC469}" srcOrd="8" destOrd="0" presId="urn:microsoft.com/office/officeart/2005/8/layout/radial5"/>
    <dgm:cxn modelId="{5A71A18B-709E-4667-AB3D-E59F7839798B}" type="presOf" srcId="{ACC556BC-B091-4088-80C6-AED14A312FB5}" destId="{EFD94A1D-1705-44D4-9F71-52ACA21AC469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156960" cy="3923030"/>
        <a:chOff x="0" y="0"/>
        <a:chExt cx="6156960" cy="3923030"/>
      </a:xfrm>
    </dsp:grpSpPr>
    <dsp:sp modelId="{B49960C0-2478-4BCF-A9C0-745AB8F5088C}">
      <dsp:nvSpPr>
        <dsp:cNvPr id="3" name="椭圆 2"/>
        <dsp:cNvSpPr/>
      </dsp:nvSpPr>
      <dsp:spPr bwMode="white">
        <a:xfrm>
          <a:off x="2562292" y="1445327"/>
          <a:ext cx="1032376" cy="10323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9210" tIns="29210" rIns="29210" bIns="2921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Netty</a:t>
          </a:r>
          <a:endParaRPr lang="en-US" altLang="zh-CN"/>
        </a:p>
      </dsp:txBody>
      <dsp:txXfrm>
        <a:off x="2562292" y="1445327"/>
        <a:ext cx="1032376" cy="1032376"/>
      </dsp:txXfrm>
    </dsp:sp>
    <dsp:sp modelId="{EC0B8BA3-D1A0-4681-887A-385E8DD367D4}">
      <dsp:nvSpPr>
        <dsp:cNvPr id="4" name="右箭头 3"/>
        <dsp:cNvSpPr/>
      </dsp:nvSpPr>
      <dsp:spPr bwMode="white">
        <a:xfrm rot="16199999">
          <a:off x="2969048" y="1063348"/>
          <a:ext cx="218864" cy="3510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6199999">
        <a:off x="2969048" y="1063348"/>
        <a:ext cx="218864" cy="351008"/>
      </dsp:txXfrm>
    </dsp:sp>
    <dsp:sp modelId="{E439FB7C-643C-454F-9092-F27C7C66C5B0}">
      <dsp:nvSpPr>
        <dsp:cNvPr id="6" name="椭圆 5"/>
        <dsp:cNvSpPr/>
      </dsp:nvSpPr>
      <dsp:spPr bwMode="white">
        <a:xfrm>
          <a:off x="2562292" y="0"/>
          <a:ext cx="1032376" cy="10323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高性能</a:t>
          </a:r>
          <a:endParaRPr lang="zh-CN" altLang="en-US"/>
        </a:p>
      </dsp:txBody>
      <dsp:txXfrm>
        <a:off x="2562292" y="0"/>
        <a:ext cx="1032376" cy="1032376"/>
      </dsp:txXfrm>
    </dsp:sp>
    <dsp:sp modelId="{7B6555EF-08DC-4AF8-B351-7FF0D98BC600}">
      <dsp:nvSpPr>
        <dsp:cNvPr id="7" name="右箭头 6"/>
        <dsp:cNvSpPr/>
      </dsp:nvSpPr>
      <dsp:spPr bwMode="white">
        <a:xfrm>
          <a:off x="3691712" y="1786011"/>
          <a:ext cx="218864" cy="3510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691712" y="1786011"/>
        <a:ext cx="218864" cy="351008"/>
      </dsp:txXfrm>
    </dsp:sp>
    <dsp:sp modelId="{DA72E5D4-62CF-433D-B5E8-B21F597C9891}">
      <dsp:nvSpPr>
        <dsp:cNvPr id="9" name="椭圆 8"/>
        <dsp:cNvSpPr/>
      </dsp:nvSpPr>
      <dsp:spPr bwMode="white">
        <a:xfrm>
          <a:off x="4007619" y="1445327"/>
          <a:ext cx="1032376" cy="10323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异步事件驱动</a:t>
          </a:r>
          <a:endParaRPr lang="zh-CN" altLang="en-US"/>
        </a:p>
      </dsp:txBody>
      <dsp:txXfrm>
        <a:off x="4007619" y="1445327"/>
        <a:ext cx="1032376" cy="1032376"/>
      </dsp:txXfrm>
    </dsp:sp>
    <dsp:sp modelId="{BAA4AF61-D85D-4172-B49F-287A0B9C89FD}">
      <dsp:nvSpPr>
        <dsp:cNvPr id="10" name="右箭头 9"/>
        <dsp:cNvSpPr/>
      </dsp:nvSpPr>
      <dsp:spPr bwMode="white">
        <a:xfrm rot="5400000">
          <a:off x="2969048" y="2508674"/>
          <a:ext cx="218864" cy="3510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2969048" y="2508674"/>
        <a:ext cx="218864" cy="351008"/>
      </dsp:txXfrm>
    </dsp:sp>
    <dsp:sp modelId="{9E9F3594-8892-41E8-B3EB-FCDEECCFF202}">
      <dsp:nvSpPr>
        <dsp:cNvPr id="12" name="椭圆 11"/>
        <dsp:cNvSpPr/>
      </dsp:nvSpPr>
      <dsp:spPr bwMode="white">
        <a:xfrm>
          <a:off x="2562292" y="2890654"/>
          <a:ext cx="1032376" cy="10323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异步非阻塞</a:t>
          </a:r>
          <a:endParaRPr lang="zh-CN" altLang="en-US"/>
        </a:p>
      </dsp:txBody>
      <dsp:txXfrm>
        <a:off x="2562292" y="2890654"/>
        <a:ext cx="1032376" cy="1032376"/>
      </dsp:txXfrm>
    </dsp:sp>
    <dsp:sp modelId="{61326397-1233-4C08-8969-7FBCBC2B26B2}">
      <dsp:nvSpPr>
        <dsp:cNvPr id="13" name="右箭头 12"/>
        <dsp:cNvSpPr/>
      </dsp:nvSpPr>
      <dsp:spPr bwMode="white">
        <a:xfrm rot="10800000">
          <a:off x="2246385" y="1786011"/>
          <a:ext cx="218864" cy="3510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800000">
        <a:off x="2246385" y="1786011"/>
        <a:ext cx="218864" cy="351008"/>
      </dsp:txXfrm>
    </dsp:sp>
    <dsp:sp modelId="{EFD94A1D-1705-44D4-9F71-52ACA21AC469}">
      <dsp:nvSpPr>
        <dsp:cNvPr id="15" name="椭圆 14"/>
        <dsp:cNvSpPr/>
      </dsp:nvSpPr>
      <dsp:spPr bwMode="white">
        <a:xfrm>
          <a:off x="1116965" y="1445327"/>
          <a:ext cx="1032376" cy="10323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Future-Listener</a:t>
          </a:r>
          <a:endParaRPr lang="zh-CN" altLang="en-US"/>
        </a:p>
      </dsp:txBody>
      <dsp:txXfrm>
        <a:off x="1116965" y="1445327"/>
        <a:ext cx="1032376" cy="1032376"/>
      </dsp:txXfrm>
    </dsp:sp>
    <dsp:sp modelId="{3EC7B1D9-2BD6-405A-B2BE-EE40634A0814}">
      <dsp:nvSpPr>
        <dsp:cNvPr id="5" name="右箭头 4"/>
        <dsp:cNvSpPr/>
      </dsp:nvSpPr>
      <dsp:spPr bwMode="white">
        <a:xfrm rot="16199999">
          <a:off x="2969048" y="1063348"/>
          <a:ext cx="218864" cy="35100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6199999">
        <a:off x="2969048" y="1063348"/>
        <a:ext cx="218864" cy="351008"/>
      </dsp:txXfrm>
    </dsp:sp>
    <dsp:sp modelId="{54D044D7-DDFF-4962-9EA3-1FA11B88BED4}">
      <dsp:nvSpPr>
        <dsp:cNvPr id="8" name="右箭头 7"/>
        <dsp:cNvSpPr/>
      </dsp:nvSpPr>
      <dsp:spPr bwMode="white">
        <a:xfrm>
          <a:off x="3691712" y="1786011"/>
          <a:ext cx="218864" cy="35100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691712" y="1786011"/>
        <a:ext cx="218864" cy="351008"/>
      </dsp:txXfrm>
    </dsp:sp>
    <dsp:sp modelId="{0EA34702-5ACE-401D-9EDC-0AEAC90B2447}">
      <dsp:nvSpPr>
        <dsp:cNvPr id="11" name="右箭头 10"/>
        <dsp:cNvSpPr/>
      </dsp:nvSpPr>
      <dsp:spPr bwMode="white">
        <a:xfrm rot="5400000">
          <a:off x="2969048" y="2508674"/>
          <a:ext cx="218864" cy="35100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5400000">
        <a:off x="2969048" y="2508674"/>
        <a:ext cx="218864" cy="351008"/>
      </dsp:txXfrm>
    </dsp:sp>
    <dsp:sp modelId="{6505D330-90B3-4BB2-8F76-B02E19E3B067}">
      <dsp:nvSpPr>
        <dsp:cNvPr id="14" name="右箭头 13"/>
        <dsp:cNvSpPr/>
      </dsp:nvSpPr>
      <dsp:spPr bwMode="white">
        <a:xfrm rot="10800000">
          <a:off x="2246385" y="1786011"/>
          <a:ext cx="218864" cy="35100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0800000">
        <a:off x="2246385" y="1786011"/>
        <a:ext cx="218864" cy="351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74" y="6510655"/>
            <a:ext cx="12188826" cy="3473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0387" y="6535198"/>
            <a:ext cx="1211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           咕泡学院官网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9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4" Type="http://schemas.openxmlformats.org/officeDocument/2006/relationships/notesSlide" Target="../notesSlides/notesSlide21.xml"/><Relationship Id="rId23" Type="http://schemas.openxmlformats.org/officeDocument/2006/relationships/slideLayout" Target="../slideLayouts/slideLayout11.xml"/><Relationship Id="rId22" Type="http://schemas.openxmlformats.org/officeDocument/2006/relationships/tags" Target="../tags/tag132.xml"/><Relationship Id="rId21" Type="http://schemas.openxmlformats.org/officeDocument/2006/relationships/tags" Target="../tags/tag131.xml"/><Relationship Id="rId20" Type="http://schemas.openxmlformats.org/officeDocument/2006/relationships/tags" Target="../tags/tag130.xml"/><Relationship Id="rId2" Type="http://schemas.openxmlformats.org/officeDocument/2006/relationships/image" Target="../media/image5.png"/><Relationship Id="rId19" Type="http://schemas.openxmlformats.org/officeDocument/2006/relationships/tags" Target="../tags/tag129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image" Target="../media/image5.png"/><Relationship Id="rId14" Type="http://schemas.openxmlformats.org/officeDocument/2006/relationships/notesSlide" Target="../notesSlides/notesSlide28.xml"/><Relationship Id="rId13" Type="http://schemas.openxmlformats.org/officeDocument/2006/relationships/slideLayout" Target="../slideLayouts/slideLayout11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9" Type="http://schemas.openxmlformats.org/officeDocument/2006/relationships/notesSlide" Target="../notesSlides/notesSlide3.xml"/><Relationship Id="rId68" Type="http://schemas.openxmlformats.org/officeDocument/2006/relationships/slideLayout" Target="../slideLayouts/slideLayout7.xml"/><Relationship Id="rId67" Type="http://schemas.openxmlformats.org/officeDocument/2006/relationships/tags" Target="../tags/tag65.xml"/><Relationship Id="rId66" Type="http://schemas.openxmlformats.org/officeDocument/2006/relationships/tags" Target="../tags/tag64.xml"/><Relationship Id="rId65" Type="http://schemas.openxmlformats.org/officeDocument/2006/relationships/tags" Target="../tags/tag63.xml"/><Relationship Id="rId64" Type="http://schemas.openxmlformats.org/officeDocument/2006/relationships/tags" Target="../tags/tag62.xml"/><Relationship Id="rId63" Type="http://schemas.openxmlformats.org/officeDocument/2006/relationships/tags" Target="../tags/tag61.xml"/><Relationship Id="rId62" Type="http://schemas.openxmlformats.org/officeDocument/2006/relationships/tags" Target="../tags/tag60.xml"/><Relationship Id="rId61" Type="http://schemas.openxmlformats.org/officeDocument/2006/relationships/tags" Target="../tags/tag59.xml"/><Relationship Id="rId60" Type="http://schemas.openxmlformats.org/officeDocument/2006/relationships/tags" Target="../tags/tag58.xml"/><Relationship Id="rId6" Type="http://schemas.openxmlformats.org/officeDocument/2006/relationships/tags" Target="../tags/tag4.xml"/><Relationship Id="rId59" Type="http://schemas.openxmlformats.org/officeDocument/2006/relationships/tags" Target="../tags/tag57.xml"/><Relationship Id="rId58" Type="http://schemas.openxmlformats.org/officeDocument/2006/relationships/tags" Target="../tags/tag56.xml"/><Relationship Id="rId57" Type="http://schemas.openxmlformats.org/officeDocument/2006/relationships/tags" Target="../tags/tag55.xml"/><Relationship Id="rId56" Type="http://schemas.openxmlformats.org/officeDocument/2006/relationships/tags" Target="../tags/tag54.xml"/><Relationship Id="rId55" Type="http://schemas.openxmlformats.org/officeDocument/2006/relationships/tags" Target="../tags/tag53.xml"/><Relationship Id="rId54" Type="http://schemas.openxmlformats.org/officeDocument/2006/relationships/tags" Target="../tags/tag52.xml"/><Relationship Id="rId53" Type="http://schemas.openxmlformats.org/officeDocument/2006/relationships/tags" Target="../tags/tag51.xml"/><Relationship Id="rId52" Type="http://schemas.openxmlformats.org/officeDocument/2006/relationships/tags" Target="../tags/tag50.xml"/><Relationship Id="rId51" Type="http://schemas.openxmlformats.org/officeDocument/2006/relationships/tags" Target="../tags/tag49.xml"/><Relationship Id="rId50" Type="http://schemas.openxmlformats.org/officeDocument/2006/relationships/tags" Target="../tags/tag48.xml"/><Relationship Id="rId5" Type="http://schemas.openxmlformats.org/officeDocument/2006/relationships/tags" Target="../tags/tag3.xml"/><Relationship Id="rId49" Type="http://schemas.openxmlformats.org/officeDocument/2006/relationships/tags" Target="../tags/tag47.xml"/><Relationship Id="rId48" Type="http://schemas.openxmlformats.org/officeDocument/2006/relationships/tags" Target="../tags/tag46.xml"/><Relationship Id="rId47" Type="http://schemas.openxmlformats.org/officeDocument/2006/relationships/tags" Target="../tags/tag45.xml"/><Relationship Id="rId46" Type="http://schemas.openxmlformats.org/officeDocument/2006/relationships/tags" Target="../tags/tag44.xml"/><Relationship Id="rId45" Type="http://schemas.openxmlformats.org/officeDocument/2006/relationships/tags" Target="../tags/tag43.xml"/><Relationship Id="rId44" Type="http://schemas.openxmlformats.org/officeDocument/2006/relationships/tags" Target="../tags/tag42.xml"/><Relationship Id="rId43" Type="http://schemas.openxmlformats.org/officeDocument/2006/relationships/tags" Target="../tags/tag41.xml"/><Relationship Id="rId42" Type="http://schemas.openxmlformats.org/officeDocument/2006/relationships/tags" Target="../tags/tag40.xml"/><Relationship Id="rId41" Type="http://schemas.openxmlformats.org/officeDocument/2006/relationships/tags" Target="../tags/tag39.xml"/><Relationship Id="rId40" Type="http://schemas.openxmlformats.org/officeDocument/2006/relationships/tags" Target="../tags/tag38.xml"/><Relationship Id="rId4" Type="http://schemas.openxmlformats.org/officeDocument/2006/relationships/tags" Target="../tags/tag2.xml"/><Relationship Id="rId39" Type="http://schemas.openxmlformats.org/officeDocument/2006/relationships/tags" Target="../tags/tag37.xml"/><Relationship Id="rId38" Type="http://schemas.openxmlformats.org/officeDocument/2006/relationships/tags" Target="../tags/tag36.xml"/><Relationship Id="rId37" Type="http://schemas.openxmlformats.org/officeDocument/2006/relationships/tags" Target="../tags/tag35.xml"/><Relationship Id="rId36" Type="http://schemas.openxmlformats.org/officeDocument/2006/relationships/tags" Target="../tags/tag34.xml"/><Relationship Id="rId35" Type="http://schemas.openxmlformats.org/officeDocument/2006/relationships/tags" Target="../tags/tag33.xml"/><Relationship Id="rId34" Type="http://schemas.openxmlformats.org/officeDocument/2006/relationships/tags" Target="../tags/tag32.xml"/><Relationship Id="rId33" Type="http://schemas.openxmlformats.org/officeDocument/2006/relationships/tags" Target="../tags/tag31.xml"/><Relationship Id="rId32" Type="http://schemas.openxmlformats.org/officeDocument/2006/relationships/tags" Target="../tags/tag30.xml"/><Relationship Id="rId31" Type="http://schemas.openxmlformats.org/officeDocument/2006/relationships/tags" Target="../tags/tag29.xml"/><Relationship Id="rId30" Type="http://schemas.openxmlformats.org/officeDocument/2006/relationships/tags" Target="../tags/tag28.xml"/><Relationship Id="rId3" Type="http://schemas.openxmlformats.org/officeDocument/2006/relationships/tags" Target="../tags/tag1.xml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5.pn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9" Type="http://schemas.openxmlformats.org/officeDocument/2006/relationships/notesSlide" Target="../notesSlides/notesSlide5.xml"/><Relationship Id="rId28" Type="http://schemas.openxmlformats.org/officeDocument/2006/relationships/slideLayout" Target="../slideLayouts/slideLayout11.xml"/><Relationship Id="rId27" Type="http://schemas.openxmlformats.org/officeDocument/2006/relationships/tags" Target="../tags/tag90.xml"/><Relationship Id="rId26" Type="http://schemas.openxmlformats.org/officeDocument/2006/relationships/tags" Target="../tags/tag89.xml"/><Relationship Id="rId25" Type="http://schemas.openxmlformats.org/officeDocument/2006/relationships/tags" Target="../tags/tag88.xml"/><Relationship Id="rId24" Type="http://schemas.openxmlformats.org/officeDocument/2006/relationships/tags" Target="../tags/tag87.xml"/><Relationship Id="rId23" Type="http://schemas.openxmlformats.org/officeDocument/2006/relationships/tags" Target="../tags/tag86.xml"/><Relationship Id="rId22" Type="http://schemas.openxmlformats.org/officeDocument/2006/relationships/tags" Target="../tags/tag85.xml"/><Relationship Id="rId21" Type="http://schemas.openxmlformats.org/officeDocument/2006/relationships/tags" Target="../tags/tag84.xml"/><Relationship Id="rId20" Type="http://schemas.openxmlformats.org/officeDocument/2006/relationships/tags" Target="../tags/tag83.xml"/><Relationship Id="rId2" Type="http://schemas.openxmlformats.org/officeDocument/2006/relationships/image" Target="../media/image5.png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0" Type="http://schemas.openxmlformats.org/officeDocument/2006/relationships/notesSlide" Target="../notesSlides/notesSlide7.xml"/><Relationship Id="rId2" Type="http://schemas.openxmlformats.org/officeDocument/2006/relationships/image" Target="../media/image5.png"/><Relationship Id="rId19" Type="http://schemas.openxmlformats.org/officeDocument/2006/relationships/slideLayout" Target="../slideLayouts/slideLayout11.xml"/><Relationship Id="rId18" Type="http://schemas.openxmlformats.org/officeDocument/2006/relationships/tags" Target="../tags/tag10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microsoft.com/office/2007/relationships/diagramDrawing" Target="../diagrams/drawing1.xml"/><Relationship Id="rId7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30912" y="2318151"/>
            <a:ext cx="6727825" cy="1420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[</a:t>
            </a:r>
            <a:r>
              <a:rPr lang="zh-CN" sz="3000" dirty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咕泡学院</a:t>
            </a:r>
            <a:r>
              <a:rPr lang="en-US" altLang="zh-CN" sz="3000" dirty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]</a:t>
            </a:r>
            <a:endParaRPr lang="en-US" altLang="zh-CN" sz="4200" b="1" dirty="0">
              <a:solidFill>
                <a:srgbClr val="FF7800"/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en-US" altLang="zh-CN" sz="4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Netty</a:t>
            </a:r>
            <a:r>
              <a:rPr lang="zh-CN" altLang="en-US" sz="4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实战及源码分析</a:t>
            </a:r>
            <a:r>
              <a:rPr lang="en-US" altLang="zh-CN" sz="4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-NIO</a:t>
            </a:r>
            <a:endParaRPr lang="en-US" altLang="zh-CN" sz="4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2" name="矩形 259"/>
          <p:cNvSpPr>
            <a:spLocks noChangeArrowheads="1"/>
          </p:cNvSpPr>
          <p:nvPr/>
        </p:nvSpPr>
        <p:spPr bwMode="auto">
          <a:xfrm>
            <a:off x="4406540" y="3877285"/>
            <a:ext cx="491166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CN" altLang="en-US" sz="1895" dirty="0">
                <a:solidFill>
                  <a:schemeClr val="bg1"/>
                </a:solidFill>
                <a:cs typeface="Arial" panose="020B0604020202020204" pitchFamily="34" charset="0"/>
              </a:rPr>
              <a:t>做技术人的指路明灯，职场生涯的精神导师！</a:t>
            </a:r>
            <a:endParaRPr lang="zh-CN" altLang="en-US" sz="189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 descr="LOGO(白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41300"/>
            <a:ext cx="1102995" cy="371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75" y="6453004"/>
            <a:ext cx="12185015" cy="401320"/>
          </a:xfrm>
          <a:prstGeom prst="rect">
            <a:avLst/>
          </a:prstGeom>
          <a:gradFill>
            <a:gsLst>
              <a:gs pos="0">
                <a:srgbClr val="19CBFF">
                  <a:alpha val="56000"/>
                </a:srgbClr>
              </a:gs>
              <a:gs pos="62000">
                <a:srgbClr val="16B6FC">
                  <a:alpha val="60000"/>
                </a:srgbClr>
              </a:gs>
              <a:gs pos="100000">
                <a:srgbClr val="1996FE">
                  <a:alpha val="5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5590" y="6501765"/>
            <a:ext cx="1148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咕泡学院官网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99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2" grpId="0" bldLvl="0" animBg="1"/>
      <p:bldP spid="62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Java NIO Channel</a:t>
            </a:r>
            <a:endParaRPr lang="en-US" altLang="zh-CN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  <a:p>
            <a:endParaRPr lang="en-US" altLang="zh-CN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80135" y="196215"/>
            <a:ext cx="320230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Java NIO Channel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3591" y="1382486"/>
            <a:ext cx="336423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</a:rPr>
              <a:t>FileChannel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</a:rPr>
              <a:t>DatagramChannel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</a:rPr>
              <a:t>SocketChannel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charset="-122"/>
              </a:rPr>
              <a:t>ServerSocketChannel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395" y="1614805"/>
            <a:ext cx="4862195" cy="3418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Java NIO Buffer</a:t>
            </a:r>
            <a:endParaRPr lang="en-US" altLang="zh-CN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1980" y="546100"/>
            <a:ext cx="3599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Java NIO Buffer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722630" y="201866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capacity</a:t>
            </a:r>
            <a:endParaRPr lang="zh-CN" altLang="en-US" sz="3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position</a:t>
            </a:r>
            <a:endParaRPr lang="zh-CN" altLang="en-US" sz="3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limit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4356735" y="17875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A：开辟缓冲区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70" y="2346325"/>
            <a:ext cx="6975475" cy="309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1980" y="546100"/>
            <a:ext cx="3599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Java NIO Buffer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722630" y="201866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capacity</a:t>
            </a:r>
            <a:endParaRPr lang="zh-CN" altLang="en-US" sz="3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position</a:t>
            </a:r>
            <a:endParaRPr lang="zh-CN" altLang="en-US" sz="3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limit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4356735" y="17875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B</a:t>
            </a:r>
            <a:r>
              <a:rPr lang="zh-CN" altLang="en-US"/>
              <a:t>：put() 方法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315" y="2499995"/>
            <a:ext cx="7183120" cy="2917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1980" y="546100"/>
            <a:ext cx="3599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Java NIO Buffer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722630" y="201866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capacity</a:t>
            </a:r>
            <a:endParaRPr lang="zh-CN" altLang="en-US" sz="3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position</a:t>
            </a:r>
            <a:endParaRPr lang="zh-CN" altLang="en-US" sz="3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limit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4356735" y="17875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</a:t>
            </a:r>
            <a:r>
              <a:rPr lang="zh-CN" altLang="en-US"/>
              <a:t>：flip() 方法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735" y="2369820"/>
            <a:ext cx="7656195" cy="3105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1980" y="546100"/>
            <a:ext cx="3599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Java NIO Buffer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722630" y="201866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capacity</a:t>
            </a:r>
            <a:endParaRPr lang="zh-CN" altLang="en-US" sz="3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position</a:t>
            </a:r>
            <a:endParaRPr lang="zh-CN" altLang="en-US" sz="3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limit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4356735" y="17875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</a:t>
            </a:r>
            <a:r>
              <a:rPr lang="zh-CN" altLang="en-US"/>
              <a:t>：rewind() 方法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315" y="2540000"/>
            <a:ext cx="7690485" cy="3084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1980" y="546100"/>
            <a:ext cx="3599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Java NIO Buffer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722630" y="201866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capacity</a:t>
            </a:r>
            <a:endParaRPr lang="zh-CN" altLang="en-US" sz="3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position</a:t>
            </a:r>
            <a:endParaRPr lang="zh-CN" altLang="en-US" sz="3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limit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5595620" y="9556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</a:t>
            </a:r>
            <a:r>
              <a:rPr lang="zh-CN" altLang="en-US"/>
              <a:t>读写模型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630" y="1401445"/>
            <a:ext cx="7427595" cy="5043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5184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algn="ctr"/>
            <a:r>
              <a:rPr lang="en-US" altLang="zh-CN" sz="3600" smtClean="0">
                <a:solidFill>
                  <a:schemeClr val="dk1"/>
                </a:solidFill>
                <a:sym typeface="+mn-ea"/>
              </a:rPr>
              <a:t>Java NIO 通道之间的数据传输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2121" y="741771"/>
            <a:ext cx="53479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algn="ctr"/>
            <a:r>
              <a:rPr lang="en-US" altLang="zh-CN" sz="3200" smtClean="0">
                <a:solidFill>
                  <a:schemeClr val="dk1"/>
                </a:solidFill>
                <a:sym typeface="+mn-ea"/>
              </a:rPr>
              <a:t>Java NIO 通道之间的数据传输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85850" y="2151380"/>
            <a:ext cx="98412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在Java NIO中，如果两个通道中有一个是FileChannel，那你可以直接将数据从一个channel传输到另外一个channel。</a:t>
            </a:r>
            <a:endParaRPr lang="zh-CN" altLang="en-US" sz="2400"/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 rot="0">
            <a:off x="1334770" y="3839210"/>
            <a:ext cx="3789680" cy="689610"/>
            <a:chOff x="698853" y="3833853"/>
            <a:chExt cx="4034399" cy="733841"/>
          </a:xfrm>
        </p:grpSpPr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698853" y="3857502"/>
              <a:ext cx="3244488" cy="68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marL="0" lvl="0" algn="r">
                <a:lnSpc>
                  <a:spcPct val="150000"/>
                </a:lnSpc>
              </a:pPr>
              <a:r>
                <a:rPr lang="zh-CN" altLang="en-US" sz="2400"/>
                <a:t>transferFrom()</a:t>
              </a:r>
              <a:endParaRPr lang="zh-CN" altLang="en-US" sz="2400"/>
            </a:p>
          </p:txBody>
        </p:sp>
        <p:sp>
          <p:nvSpPr>
            <p:cNvPr id="18" name="任意多边形 17"/>
            <p:cNvSpPr/>
            <p:nvPr>
              <p:custDataLst>
                <p:tags r:id="rId5"/>
              </p:custDataLst>
            </p:nvPr>
          </p:nvSpPr>
          <p:spPr>
            <a:xfrm>
              <a:off x="3950325" y="3833853"/>
              <a:ext cx="782927" cy="733841"/>
            </a:xfrm>
            <a:custGeom>
              <a:avLst/>
              <a:gdLst>
                <a:gd name="connsiteX0" fmla="*/ 216730 w 782927"/>
                <a:gd name="connsiteY0" fmla="*/ 1771 h 733841"/>
                <a:gd name="connsiteX1" fmla="*/ 298303 w 782927"/>
                <a:gd name="connsiteY1" fmla="*/ 4452 h 733841"/>
                <a:gd name="connsiteX2" fmla="*/ 402588 w 782927"/>
                <a:gd name="connsiteY2" fmla="*/ 45984 h 733841"/>
                <a:gd name="connsiteX3" fmla="*/ 782927 w 782927"/>
                <a:gd name="connsiteY3" fmla="*/ 294197 h 733841"/>
                <a:gd name="connsiteX4" fmla="*/ 782927 w 782927"/>
                <a:gd name="connsiteY4" fmla="*/ 439644 h 733841"/>
                <a:gd name="connsiteX5" fmla="*/ 402588 w 782927"/>
                <a:gd name="connsiteY5" fmla="*/ 687858 h 733841"/>
                <a:gd name="connsiteX6" fmla="*/ 11372 w 782927"/>
                <a:gd name="connsiteY6" fmla="*/ 605621 h 733841"/>
                <a:gd name="connsiteX7" fmla="*/ 0 w 782927"/>
                <a:gd name="connsiteY7" fmla="*/ 588196 h 733841"/>
                <a:gd name="connsiteX8" fmla="*/ 52632 w 782927"/>
                <a:gd name="connsiteY8" fmla="*/ 553847 h 733841"/>
                <a:gd name="connsiteX9" fmla="*/ 64004 w 782927"/>
                <a:gd name="connsiteY9" fmla="*/ 571273 h 733841"/>
                <a:gd name="connsiteX10" fmla="*/ 368240 w 782927"/>
                <a:gd name="connsiteY10" fmla="*/ 635225 h 733841"/>
                <a:gd name="connsiteX11" fmla="*/ 779365 w 782927"/>
                <a:gd name="connsiteY11" fmla="*/ 366920 h 733841"/>
                <a:gd name="connsiteX12" fmla="*/ 368240 w 782927"/>
                <a:gd name="connsiteY12" fmla="*/ 98616 h 733841"/>
                <a:gd name="connsiteX13" fmla="*/ 64004 w 782927"/>
                <a:gd name="connsiteY13" fmla="*/ 162568 h 733841"/>
                <a:gd name="connsiteX14" fmla="*/ 52632 w 782927"/>
                <a:gd name="connsiteY14" fmla="*/ 179994 h 733841"/>
                <a:gd name="connsiteX15" fmla="*/ 0 w 782927"/>
                <a:gd name="connsiteY15" fmla="*/ 145645 h 733841"/>
                <a:gd name="connsiteX16" fmla="*/ 11372 w 782927"/>
                <a:gd name="connsiteY16" fmla="*/ 128220 h 733841"/>
                <a:gd name="connsiteX17" fmla="*/ 216730 w 782927"/>
                <a:gd name="connsiteY17" fmla="*/ 1771 h 73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2927" h="733841">
                  <a:moveTo>
                    <a:pt x="216730" y="1771"/>
                  </a:moveTo>
                  <a:cubicBezTo>
                    <a:pt x="243713" y="-1257"/>
                    <a:pt x="271199" y="-426"/>
                    <a:pt x="298303" y="4452"/>
                  </a:cubicBezTo>
                  <a:cubicBezTo>
                    <a:pt x="334442" y="10956"/>
                    <a:pt x="369903" y="24653"/>
                    <a:pt x="402588" y="45984"/>
                  </a:cubicBezTo>
                  <a:lnTo>
                    <a:pt x="782927" y="294197"/>
                  </a:lnTo>
                  <a:lnTo>
                    <a:pt x="782927" y="439644"/>
                  </a:lnTo>
                  <a:lnTo>
                    <a:pt x="402588" y="687858"/>
                  </a:lnTo>
                  <a:cubicBezTo>
                    <a:pt x="271848" y="773180"/>
                    <a:pt x="96694" y="736362"/>
                    <a:pt x="11372" y="605621"/>
                  </a:cubicBezTo>
                  <a:lnTo>
                    <a:pt x="0" y="588196"/>
                  </a:lnTo>
                  <a:lnTo>
                    <a:pt x="52632" y="553847"/>
                  </a:lnTo>
                  <a:lnTo>
                    <a:pt x="64004" y="571273"/>
                  </a:lnTo>
                  <a:cubicBezTo>
                    <a:pt x="130356" y="672945"/>
                    <a:pt x="266567" y="701577"/>
                    <a:pt x="368240" y="635225"/>
                  </a:cubicBezTo>
                  <a:lnTo>
                    <a:pt x="779365" y="366920"/>
                  </a:lnTo>
                  <a:lnTo>
                    <a:pt x="368240" y="98616"/>
                  </a:lnTo>
                  <a:cubicBezTo>
                    <a:pt x="266567" y="32264"/>
                    <a:pt x="130356" y="60896"/>
                    <a:pt x="64004" y="162568"/>
                  </a:cubicBezTo>
                  <a:lnTo>
                    <a:pt x="52632" y="179994"/>
                  </a:lnTo>
                  <a:lnTo>
                    <a:pt x="0" y="145645"/>
                  </a:lnTo>
                  <a:lnTo>
                    <a:pt x="11372" y="128220"/>
                  </a:lnTo>
                  <a:cubicBezTo>
                    <a:pt x="59366" y="54679"/>
                    <a:pt x="135783" y="10855"/>
                    <a:pt x="216730" y="177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chemeClr val="accent1"/>
                  </a:solidFill>
                  <a:sym typeface="Arial" panose="020B0604020202020204" pitchFamily="34" charset="0"/>
                </a:rPr>
                <a:t>A</a:t>
              </a:r>
              <a:endParaRPr lang="zh-CN" altLang="en-US" sz="2000" dirty="0">
                <a:solidFill>
                  <a:schemeClr val="accent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 rot="0">
            <a:off x="5123180" y="3839210"/>
            <a:ext cx="3794760" cy="689610"/>
            <a:chOff x="4731787" y="3833853"/>
            <a:chExt cx="4039680" cy="733841"/>
          </a:xfrm>
        </p:grpSpPr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5526979" y="3857502"/>
              <a:ext cx="3244488" cy="68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marL="0" lvl="0">
                <a:lnSpc>
                  <a:spcPct val="150000"/>
                </a:lnSpc>
              </a:pPr>
              <a:r>
                <a:rPr lang="zh-CN" altLang="en-US" sz="2400"/>
                <a:t>transferTo()</a:t>
              </a:r>
              <a:endParaRPr lang="zh-CN" altLang="en-US" sz="2400"/>
            </a:p>
          </p:txBody>
        </p:sp>
        <p:sp>
          <p:nvSpPr>
            <p:cNvPr id="19" name="任意多边形 18"/>
            <p:cNvSpPr/>
            <p:nvPr>
              <p:custDataLst>
                <p:tags r:id="rId8"/>
              </p:custDataLst>
            </p:nvPr>
          </p:nvSpPr>
          <p:spPr>
            <a:xfrm>
              <a:off x="4731787" y="3833853"/>
              <a:ext cx="782927" cy="733841"/>
            </a:xfrm>
            <a:custGeom>
              <a:avLst/>
              <a:gdLst>
                <a:gd name="connsiteX0" fmla="*/ 566197 w 782927"/>
                <a:gd name="connsiteY0" fmla="*/ 1771 h 733841"/>
                <a:gd name="connsiteX1" fmla="*/ 771555 w 782927"/>
                <a:gd name="connsiteY1" fmla="*/ 128220 h 733841"/>
                <a:gd name="connsiteX2" fmla="*/ 782927 w 782927"/>
                <a:gd name="connsiteY2" fmla="*/ 145645 h 733841"/>
                <a:gd name="connsiteX3" fmla="*/ 730295 w 782927"/>
                <a:gd name="connsiteY3" fmla="*/ 179994 h 733841"/>
                <a:gd name="connsiteX4" fmla="*/ 718923 w 782927"/>
                <a:gd name="connsiteY4" fmla="*/ 162569 h 733841"/>
                <a:gd name="connsiteX5" fmla="*/ 414688 w 782927"/>
                <a:gd name="connsiteY5" fmla="*/ 98616 h 733841"/>
                <a:gd name="connsiteX6" fmla="*/ 3562 w 782927"/>
                <a:gd name="connsiteY6" fmla="*/ 366921 h 733841"/>
                <a:gd name="connsiteX7" fmla="*/ 414688 w 782927"/>
                <a:gd name="connsiteY7" fmla="*/ 635225 h 733841"/>
                <a:gd name="connsiteX8" fmla="*/ 718923 w 782927"/>
                <a:gd name="connsiteY8" fmla="*/ 571273 h 733841"/>
                <a:gd name="connsiteX9" fmla="*/ 730295 w 782927"/>
                <a:gd name="connsiteY9" fmla="*/ 553848 h 733841"/>
                <a:gd name="connsiteX10" fmla="*/ 782927 w 782927"/>
                <a:gd name="connsiteY10" fmla="*/ 588196 h 733841"/>
                <a:gd name="connsiteX11" fmla="*/ 771555 w 782927"/>
                <a:gd name="connsiteY11" fmla="*/ 605621 h 733841"/>
                <a:gd name="connsiteX12" fmla="*/ 380339 w 782927"/>
                <a:gd name="connsiteY12" fmla="*/ 687857 h 733841"/>
                <a:gd name="connsiteX13" fmla="*/ 0 w 782927"/>
                <a:gd name="connsiteY13" fmla="*/ 439645 h 733841"/>
                <a:gd name="connsiteX14" fmla="*/ 0 w 782927"/>
                <a:gd name="connsiteY14" fmla="*/ 294197 h 733841"/>
                <a:gd name="connsiteX15" fmla="*/ 380339 w 782927"/>
                <a:gd name="connsiteY15" fmla="*/ 45984 h 733841"/>
                <a:gd name="connsiteX16" fmla="*/ 484624 w 782927"/>
                <a:gd name="connsiteY16" fmla="*/ 4453 h 733841"/>
                <a:gd name="connsiteX17" fmla="*/ 566197 w 782927"/>
                <a:gd name="connsiteY17" fmla="*/ 1771 h 73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2927" h="733841">
                  <a:moveTo>
                    <a:pt x="566197" y="1771"/>
                  </a:moveTo>
                  <a:cubicBezTo>
                    <a:pt x="647145" y="10855"/>
                    <a:pt x="723561" y="54679"/>
                    <a:pt x="771555" y="128220"/>
                  </a:cubicBezTo>
                  <a:lnTo>
                    <a:pt x="782927" y="145645"/>
                  </a:lnTo>
                  <a:lnTo>
                    <a:pt x="730295" y="179994"/>
                  </a:lnTo>
                  <a:lnTo>
                    <a:pt x="718923" y="162569"/>
                  </a:lnTo>
                  <a:cubicBezTo>
                    <a:pt x="652571" y="60896"/>
                    <a:pt x="516360" y="32264"/>
                    <a:pt x="414688" y="98616"/>
                  </a:cubicBezTo>
                  <a:lnTo>
                    <a:pt x="3562" y="366921"/>
                  </a:lnTo>
                  <a:lnTo>
                    <a:pt x="414688" y="635225"/>
                  </a:lnTo>
                  <a:cubicBezTo>
                    <a:pt x="516360" y="701577"/>
                    <a:pt x="652571" y="672945"/>
                    <a:pt x="718923" y="571273"/>
                  </a:cubicBezTo>
                  <a:lnTo>
                    <a:pt x="730295" y="553848"/>
                  </a:lnTo>
                  <a:lnTo>
                    <a:pt x="782927" y="588196"/>
                  </a:lnTo>
                  <a:lnTo>
                    <a:pt x="771555" y="605621"/>
                  </a:lnTo>
                  <a:cubicBezTo>
                    <a:pt x="686233" y="736362"/>
                    <a:pt x="511079" y="773180"/>
                    <a:pt x="380339" y="687857"/>
                  </a:cubicBezTo>
                  <a:lnTo>
                    <a:pt x="0" y="439645"/>
                  </a:lnTo>
                  <a:lnTo>
                    <a:pt x="0" y="294197"/>
                  </a:lnTo>
                  <a:lnTo>
                    <a:pt x="380339" y="45984"/>
                  </a:lnTo>
                  <a:cubicBezTo>
                    <a:pt x="413024" y="24653"/>
                    <a:pt x="448485" y="10956"/>
                    <a:pt x="484624" y="4453"/>
                  </a:cubicBezTo>
                  <a:cubicBezTo>
                    <a:pt x="511729" y="-425"/>
                    <a:pt x="539215" y="-1257"/>
                    <a:pt x="566197" y="177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chemeClr val="accent1"/>
                  </a:solidFill>
                  <a:sym typeface="Arial" panose="020B0604020202020204" pitchFamily="34" charset="0"/>
                </a:rPr>
                <a:t>B</a:t>
              </a:r>
              <a:endParaRPr lang="zh-CN" altLang="en-US" sz="2000" dirty="0">
                <a:solidFill>
                  <a:schemeClr val="accent1"/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5184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课程目标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3600" smtClean="0">
                <a:solidFill>
                  <a:schemeClr val="dk1"/>
                </a:solidFill>
                <a:sym typeface="+mn-ea"/>
              </a:rPr>
              <a:t>Java NIO Selector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3865" y="372110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smtClean="0">
                <a:solidFill>
                  <a:schemeClr val="dk1"/>
                </a:solidFill>
                <a:sym typeface="+mn-ea"/>
              </a:rPr>
              <a:t>Java NIO Selector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4" name="L 形 3"/>
          <p:cNvSpPr/>
          <p:nvPr>
            <p:custDataLst>
              <p:tags r:id="rId3"/>
            </p:custDataLst>
          </p:nvPr>
        </p:nvSpPr>
        <p:spPr>
          <a:xfrm flipV="1">
            <a:off x="1373770" y="1643980"/>
            <a:ext cx="1763984" cy="1333407"/>
          </a:xfrm>
          <a:prstGeom prst="corner">
            <a:avLst>
              <a:gd name="adj1" fmla="val 11538"/>
              <a:gd name="adj2" fmla="val 12023"/>
            </a:avLst>
          </a:prstGeom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591230" y="1854935"/>
            <a:ext cx="1546524" cy="1122452"/>
          </a:xfrm>
          <a:prstGeom prst="rect">
            <a:avLst/>
          </a:prstGeom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r>
              <a:rPr lang="zh-CN" altLang="en-US">
                <a:sym typeface="+mn-ea"/>
              </a:rPr>
              <a:t>Selector的创建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L 形 5"/>
          <p:cNvSpPr/>
          <p:nvPr>
            <p:custDataLst>
              <p:tags r:id="rId5"/>
            </p:custDataLst>
          </p:nvPr>
        </p:nvSpPr>
        <p:spPr>
          <a:xfrm flipV="1">
            <a:off x="3405825" y="1643980"/>
            <a:ext cx="1763984" cy="1333407"/>
          </a:xfrm>
          <a:prstGeom prst="corner">
            <a:avLst>
              <a:gd name="adj1" fmla="val 11538"/>
              <a:gd name="adj2" fmla="val 12023"/>
            </a:avLst>
          </a:prstGeom>
          <a:solidFill>
            <a:srgbClr val="009DD9"/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3623285" y="1854935"/>
            <a:ext cx="1546524" cy="1122452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r>
              <a:rPr lang="zh-CN" altLang="en-US">
                <a:sym typeface="+mn-ea"/>
              </a:rPr>
              <a:t>向Selector注册通道</a:t>
            </a:r>
            <a:endParaRPr lang="zh-CN" altLang="en-US"/>
          </a:p>
          <a:p>
            <a:pPr algn="ctr"/>
            <a:endParaRPr lang="zh-CN" altLang="en-US" dirty="0"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L 形 10"/>
          <p:cNvSpPr/>
          <p:nvPr>
            <p:custDataLst>
              <p:tags r:id="rId7"/>
            </p:custDataLst>
          </p:nvPr>
        </p:nvSpPr>
        <p:spPr>
          <a:xfrm flipV="1">
            <a:off x="5437881" y="1643980"/>
            <a:ext cx="1763984" cy="1333407"/>
          </a:xfrm>
          <a:prstGeom prst="corner">
            <a:avLst>
              <a:gd name="adj1" fmla="val 11538"/>
              <a:gd name="adj2" fmla="val 12023"/>
            </a:avLst>
          </a:prstGeom>
          <a:solidFill>
            <a:srgbClr val="0BD0D9"/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5655339" y="1854935"/>
            <a:ext cx="1546524" cy="1122452"/>
          </a:xfrm>
          <a:prstGeom prst="rect">
            <a:avLst/>
          </a:prstGeom>
          <a:solidFill>
            <a:srgbClr val="0BD0D9"/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>
            <a:normAutofit lnSpcReduction="10000"/>
          </a:bodyPr>
          <a:p>
            <a:pPr algn="ctr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通过Selector选择通道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L 形 13"/>
          <p:cNvSpPr/>
          <p:nvPr>
            <p:custDataLst>
              <p:tags r:id="rId9"/>
            </p:custDataLst>
          </p:nvPr>
        </p:nvSpPr>
        <p:spPr>
          <a:xfrm flipV="1">
            <a:off x="7469936" y="1643980"/>
            <a:ext cx="1763984" cy="1333407"/>
          </a:xfrm>
          <a:prstGeom prst="corner">
            <a:avLst>
              <a:gd name="adj1" fmla="val 11538"/>
              <a:gd name="adj2" fmla="val 12023"/>
            </a:avLst>
          </a:prstGeom>
          <a:solidFill>
            <a:srgbClr val="10CF9B"/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10"/>
            </p:custDataLst>
          </p:nvPr>
        </p:nvSpPr>
        <p:spPr>
          <a:xfrm>
            <a:off x="7687396" y="1854935"/>
            <a:ext cx="1546524" cy="1122452"/>
          </a:xfrm>
          <a:prstGeom prst="rect">
            <a:avLst/>
          </a:prstGeom>
          <a:solidFill>
            <a:srgbClr val="10CF9B"/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完整的示例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>
            <p:custDataLst>
              <p:tags r:id="rId11"/>
            </p:custDataLst>
          </p:nvPr>
        </p:nvSpPr>
        <p:spPr>
          <a:xfrm>
            <a:off x="1887686" y="3412740"/>
            <a:ext cx="736152" cy="736152"/>
          </a:xfrm>
          <a:prstGeom prst="ellipse">
            <a:avLst/>
          </a:prstGeom>
          <a:solidFill>
            <a:srgbClr val="0F6FC6"/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3919740" y="3412740"/>
            <a:ext cx="736152" cy="736152"/>
          </a:xfrm>
          <a:prstGeom prst="ellipse">
            <a:avLst/>
          </a:prstGeom>
          <a:solidFill>
            <a:srgbClr val="009DD9"/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>
            <p:custDataLst>
              <p:tags r:id="rId13"/>
            </p:custDataLst>
          </p:nvPr>
        </p:nvSpPr>
        <p:spPr>
          <a:xfrm>
            <a:off x="5951795" y="3412740"/>
            <a:ext cx="736152" cy="736152"/>
          </a:xfrm>
          <a:prstGeom prst="ellipse">
            <a:avLst/>
          </a:prstGeom>
          <a:solidFill>
            <a:srgbClr val="0BD0D9"/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8" name="椭圆 27"/>
          <p:cNvSpPr/>
          <p:nvPr>
            <p:custDataLst>
              <p:tags r:id="rId14"/>
            </p:custDataLst>
          </p:nvPr>
        </p:nvSpPr>
        <p:spPr>
          <a:xfrm>
            <a:off x="7983852" y="3412740"/>
            <a:ext cx="736152" cy="736152"/>
          </a:xfrm>
          <a:prstGeom prst="ellipse">
            <a:avLst/>
          </a:prstGeom>
          <a:solidFill>
            <a:srgbClr val="10CF9B"/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0" name="KSO_Shape"/>
          <p:cNvSpPr/>
          <p:nvPr>
            <p:custDataLst>
              <p:tags r:id="rId15"/>
            </p:custDataLst>
          </p:nvPr>
        </p:nvSpPr>
        <p:spPr bwMode="auto">
          <a:xfrm>
            <a:off x="4073916" y="3570124"/>
            <a:ext cx="427800" cy="421384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31" name="KSO_Shape"/>
          <p:cNvSpPr/>
          <p:nvPr>
            <p:custDataLst>
              <p:tags r:id="rId16"/>
            </p:custDataLst>
          </p:nvPr>
        </p:nvSpPr>
        <p:spPr bwMode="auto">
          <a:xfrm>
            <a:off x="6139394" y="3631213"/>
            <a:ext cx="360952" cy="299203"/>
          </a:xfrm>
          <a:custGeom>
            <a:avLst/>
            <a:gdLst>
              <a:gd name="T0" fmla="*/ 24104 w 6050"/>
              <a:gd name="T1" fmla="*/ 1431700 h 5016"/>
              <a:gd name="T2" fmla="*/ 14284 w 6050"/>
              <a:gd name="T3" fmla="*/ 1374574 h 5016"/>
              <a:gd name="T4" fmla="*/ 5654 w 6050"/>
              <a:gd name="T5" fmla="*/ 734891 h 5016"/>
              <a:gd name="T6" fmla="*/ 1786 w 6050"/>
              <a:gd name="T7" fmla="*/ 125854 h 5016"/>
              <a:gd name="T8" fmla="*/ 11011 w 6050"/>
              <a:gd name="T9" fmla="*/ 63373 h 5016"/>
              <a:gd name="T10" fmla="*/ 28271 w 6050"/>
              <a:gd name="T11" fmla="*/ 28563 h 5016"/>
              <a:gd name="T12" fmla="*/ 52375 w 6050"/>
              <a:gd name="T13" fmla="*/ 13389 h 5016"/>
              <a:gd name="T14" fmla="*/ 97311 w 6050"/>
              <a:gd name="T15" fmla="*/ 2975 h 5016"/>
              <a:gd name="T16" fmla="*/ 1640891 w 6050"/>
              <a:gd name="T17" fmla="*/ 0 h 5016"/>
              <a:gd name="T18" fmla="*/ 1702789 w 6050"/>
              <a:gd name="T19" fmla="*/ 2975 h 5016"/>
              <a:gd name="T20" fmla="*/ 1754271 w 6050"/>
              <a:gd name="T21" fmla="*/ 13389 h 5016"/>
              <a:gd name="T22" fmla="*/ 1777185 w 6050"/>
              <a:gd name="T23" fmla="*/ 28563 h 5016"/>
              <a:gd name="T24" fmla="*/ 1791172 w 6050"/>
              <a:gd name="T25" fmla="*/ 62183 h 5016"/>
              <a:gd name="T26" fmla="*/ 1798611 w 6050"/>
              <a:gd name="T27" fmla="*/ 119606 h 5016"/>
              <a:gd name="T28" fmla="*/ 1800099 w 6050"/>
              <a:gd name="T29" fmla="*/ 1328755 h 5016"/>
              <a:gd name="T30" fmla="*/ 1793850 w 6050"/>
              <a:gd name="T31" fmla="*/ 1409087 h 5016"/>
              <a:gd name="T32" fmla="*/ 1782839 w 6050"/>
              <a:gd name="T33" fmla="*/ 1448659 h 5016"/>
              <a:gd name="T34" fmla="*/ 1764687 w 6050"/>
              <a:gd name="T35" fmla="*/ 1465023 h 5016"/>
              <a:gd name="T36" fmla="*/ 1720941 w 6050"/>
              <a:gd name="T37" fmla="*/ 1476626 h 5016"/>
              <a:gd name="T38" fmla="*/ 1651901 w 6050"/>
              <a:gd name="T39" fmla="*/ 1480791 h 5016"/>
              <a:gd name="T40" fmla="*/ 122010 w 6050"/>
              <a:gd name="T41" fmla="*/ 1479899 h 5016"/>
              <a:gd name="T42" fmla="*/ 66362 w 6050"/>
              <a:gd name="T43" fmla="*/ 1472163 h 5016"/>
              <a:gd name="T44" fmla="*/ 36306 w 6050"/>
              <a:gd name="T45" fmla="*/ 1456097 h 5016"/>
              <a:gd name="T46" fmla="*/ 1518583 w 6050"/>
              <a:gd name="T47" fmla="*/ 1338276 h 5016"/>
              <a:gd name="T48" fmla="*/ 1566792 w 6050"/>
              <a:gd name="T49" fmla="*/ 1332028 h 5016"/>
              <a:gd name="T50" fmla="*/ 1595658 w 6050"/>
              <a:gd name="T51" fmla="*/ 1318937 h 5016"/>
              <a:gd name="T52" fmla="*/ 1606668 w 6050"/>
              <a:gd name="T53" fmla="*/ 1300788 h 5016"/>
              <a:gd name="T54" fmla="*/ 1615596 w 6050"/>
              <a:gd name="T55" fmla="*/ 1252886 h 5016"/>
              <a:gd name="T56" fmla="*/ 1617679 w 6050"/>
              <a:gd name="T57" fmla="*/ 266287 h 5016"/>
              <a:gd name="T58" fmla="*/ 1611132 w 6050"/>
              <a:gd name="T59" fmla="*/ 195773 h 5016"/>
              <a:gd name="T60" fmla="*/ 1601014 w 6050"/>
              <a:gd name="T61" fmla="*/ 171078 h 5016"/>
              <a:gd name="T62" fmla="*/ 1582861 w 6050"/>
              <a:gd name="T63" fmla="*/ 161855 h 5016"/>
              <a:gd name="T64" fmla="*/ 1533462 w 6050"/>
              <a:gd name="T65" fmla="*/ 154714 h 5016"/>
              <a:gd name="T66" fmla="*/ 257412 w 6050"/>
              <a:gd name="T67" fmla="*/ 155012 h 5016"/>
              <a:gd name="T68" fmla="*/ 216048 w 6050"/>
              <a:gd name="T69" fmla="*/ 161557 h 5016"/>
              <a:gd name="T70" fmla="*/ 193729 w 6050"/>
              <a:gd name="T71" fmla="*/ 173756 h 5016"/>
              <a:gd name="T72" fmla="*/ 184503 w 6050"/>
              <a:gd name="T73" fmla="*/ 194285 h 5016"/>
              <a:gd name="T74" fmla="*/ 177659 w 6050"/>
              <a:gd name="T75" fmla="*/ 250220 h 5016"/>
              <a:gd name="T76" fmla="*/ 177659 w 6050"/>
              <a:gd name="T77" fmla="*/ 1228191 h 5016"/>
              <a:gd name="T78" fmla="*/ 185991 w 6050"/>
              <a:gd name="T79" fmla="*/ 1288887 h 5016"/>
              <a:gd name="T80" fmla="*/ 196407 w 6050"/>
              <a:gd name="T81" fmla="*/ 1312986 h 5016"/>
              <a:gd name="T82" fmla="*/ 220511 w 6050"/>
              <a:gd name="T83" fmla="*/ 1328755 h 5016"/>
              <a:gd name="T84" fmla="*/ 263364 w 6050"/>
              <a:gd name="T85" fmla="*/ 1336788 h 5016"/>
              <a:gd name="T86" fmla="*/ 626419 w 6050"/>
              <a:gd name="T87" fmla="*/ 387380 h 5016"/>
              <a:gd name="T88" fmla="*/ 849014 w 6050"/>
              <a:gd name="T89" fmla="*/ 1036584 h 5016"/>
              <a:gd name="T90" fmla="*/ 868357 w 6050"/>
              <a:gd name="T91" fmla="*/ 1012484 h 5016"/>
              <a:gd name="T92" fmla="*/ 892461 w 6050"/>
              <a:gd name="T93" fmla="*/ 999393 h 5016"/>
              <a:gd name="T94" fmla="*/ 917161 w 6050"/>
              <a:gd name="T95" fmla="*/ 997013 h 5016"/>
              <a:gd name="T96" fmla="*/ 949300 w 6050"/>
              <a:gd name="T97" fmla="*/ 1003856 h 5016"/>
              <a:gd name="T98" fmla="*/ 974297 w 6050"/>
              <a:gd name="T99" fmla="*/ 1021112 h 5016"/>
              <a:gd name="T100" fmla="*/ 992153 w 6050"/>
              <a:gd name="T101" fmla="*/ 1048782 h 5016"/>
              <a:gd name="T102" fmla="*/ 1003759 w 6050"/>
              <a:gd name="T103" fmla="*/ 1087163 h 5016"/>
              <a:gd name="T104" fmla="*/ 1008222 w 6050"/>
              <a:gd name="T105" fmla="*/ 1144884 h 5016"/>
              <a:gd name="T106" fmla="*/ 822231 w 6050"/>
              <a:gd name="T107" fmla="*/ 1110370 h 5016"/>
              <a:gd name="T108" fmla="*/ 831158 w 6050"/>
              <a:gd name="T109" fmla="*/ 1067824 h 5016"/>
              <a:gd name="T110" fmla="*/ 849014 w 6050"/>
              <a:gd name="T111" fmla="*/ 1036584 h 5016"/>
              <a:gd name="T112" fmla="*/ 1310272 w 6050"/>
              <a:gd name="T113" fmla="*/ 478423 h 501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050" h="5016">
                <a:moveTo>
                  <a:pt x="114" y="4881"/>
                </a:moveTo>
                <a:lnTo>
                  <a:pt x="114" y="4881"/>
                </a:lnTo>
                <a:lnTo>
                  <a:pt x="105" y="4869"/>
                </a:lnTo>
                <a:lnTo>
                  <a:pt x="96" y="4853"/>
                </a:lnTo>
                <a:lnTo>
                  <a:pt x="88" y="4833"/>
                </a:lnTo>
                <a:lnTo>
                  <a:pt x="81" y="4812"/>
                </a:lnTo>
                <a:lnTo>
                  <a:pt x="74" y="4787"/>
                </a:lnTo>
                <a:lnTo>
                  <a:pt x="68" y="4759"/>
                </a:lnTo>
                <a:lnTo>
                  <a:pt x="62" y="4728"/>
                </a:lnTo>
                <a:lnTo>
                  <a:pt x="57" y="4695"/>
                </a:lnTo>
                <a:lnTo>
                  <a:pt x="53" y="4659"/>
                </a:lnTo>
                <a:lnTo>
                  <a:pt x="48" y="4620"/>
                </a:lnTo>
                <a:lnTo>
                  <a:pt x="45" y="4579"/>
                </a:lnTo>
                <a:lnTo>
                  <a:pt x="42" y="4534"/>
                </a:lnTo>
                <a:lnTo>
                  <a:pt x="40" y="4486"/>
                </a:lnTo>
                <a:lnTo>
                  <a:pt x="39" y="4436"/>
                </a:lnTo>
                <a:lnTo>
                  <a:pt x="38" y="4327"/>
                </a:lnTo>
                <a:lnTo>
                  <a:pt x="19" y="2470"/>
                </a:lnTo>
                <a:lnTo>
                  <a:pt x="0" y="613"/>
                </a:lnTo>
                <a:lnTo>
                  <a:pt x="0" y="561"/>
                </a:lnTo>
                <a:lnTo>
                  <a:pt x="1" y="512"/>
                </a:lnTo>
                <a:lnTo>
                  <a:pt x="3" y="467"/>
                </a:lnTo>
                <a:lnTo>
                  <a:pt x="6" y="423"/>
                </a:lnTo>
                <a:lnTo>
                  <a:pt x="9" y="381"/>
                </a:lnTo>
                <a:lnTo>
                  <a:pt x="13" y="343"/>
                </a:lnTo>
                <a:lnTo>
                  <a:pt x="19" y="307"/>
                </a:lnTo>
                <a:lnTo>
                  <a:pt x="24" y="273"/>
                </a:lnTo>
                <a:lnTo>
                  <a:pt x="30" y="242"/>
                </a:lnTo>
                <a:lnTo>
                  <a:pt x="37" y="213"/>
                </a:lnTo>
                <a:lnTo>
                  <a:pt x="45" y="188"/>
                </a:lnTo>
                <a:lnTo>
                  <a:pt x="54" y="164"/>
                </a:lnTo>
                <a:lnTo>
                  <a:pt x="63" y="144"/>
                </a:lnTo>
                <a:lnTo>
                  <a:pt x="73" y="125"/>
                </a:lnTo>
                <a:lnTo>
                  <a:pt x="84" y="109"/>
                </a:lnTo>
                <a:lnTo>
                  <a:pt x="95" y="96"/>
                </a:lnTo>
                <a:lnTo>
                  <a:pt x="109" y="84"/>
                </a:lnTo>
                <a:lnTo>
                  <a:pt x="122" y="74"/>
                </a:lnTo>
                <a:lnTo>
                  <a:pt x="138" y="64"/>
                </a:lnTo>
                <a:lnTo>
                  <a:pt x="157" y="55"/>
                </a:lnTo>
                <a:lnTo>
                  <a:pt x="176" y="45"/>
                </a:lnTo>
                <a:lnTo>
                  <a:pt x="197" y="37"/>
                </a:lnTo>
                <a:lnTo>
                  <a:pt x="219" y="31"/>
                </a:lnTo>
                <a:lnTo>
                  <a:pt x="243" y="25"/>
                </a:lnTo>
                <a:lnTo>
                  <a:pt x="270" y="19"/>
                </a:lnTo>
                <a:lnTo>
                  <a:pt x="297" y="13"/>
                </a:lnTo>
                <a:lnTo>
                  <a:pt x="327" y="10"/>
                </a:lnTo>
                <a:lnTo>
                  <a:pt x="358" y="7"/>
                </a:lnTo>
                <a:lnTo>
                  <a:pt x="389" y="3"/>
                </a:lnTo>
                <a:lnTo>
                  <a:pt x="424" y="2"/>
                </a:lnTo>
                <a:lnTo>
                  <a:pt x="460" y="1"/>
                </a:lnTo>
                <a:lnTo>
                  <a:pt x="498" y="0"/>
                </a:lnTo>
                <a:lnTo>
                  <a:pt x="5514" y="0"/>
                </a:lnTo>
                <a:lnTo>
                  <a:pt x="5560" y="1"/>
                </a:lnTo>
                <a:lnTo>
                  <a:pt x="5605" y="2"/>
                </a:lnTo>
                <a:lnTo>
                  <a:pt x="5646" y="3"/>
                </a:lnTo>
                <a:lnTo>
                  <a:pt x="5686" y="7"/>
                </a:lnTo>
                <a:lnTo>
                  <a:pt x="5722" y="10"/>
                </a:lnTo>
                <a:lnTo>
                  <a:pt x="5758" y="13"/>
                </a:lnTo>
                <a:lnTo>
                  <a:pt x="5790" y="19"/>
                </a:lnTo>
                <a:lnTo>
                  <a:pt x="5819" y="25"/>
                </a:lnTo>
                <a:lnTo>
                  <a:pt x="5847" y="31"/>
                </a:lnTo>
                <a:lnTo>
                  <a:pt x="5872" y="37"/>
                </a:lnTo>
                <a:lnTo>
                  <a:pt x="5895" y="45"/>
                </a:lnTo>
                <a:lnTo>
                  <a:pt x="5915" y="55"/>
                </a:lnTo>
                <a:lnTo>
                  <a:pt x="5934" y="64"/>
                </a:lnTo>
                <a:lnTo>
                  <a:pt x="5948" y="74"/>
                </a:lnTo>
                <a:lnTo>
                  <a:pt x="5962" y="84"/>
                </a:lnTo>
                <a:lnTo>
                  <a:pt x="5972" y="96"/>
                </a:lnTo>
                <a:lnTo>
                  <a:pt x="5982" y="109"/>
                </a:lnTo>
                <a:lnTo>
                  <a:pt x="5991" y="124"/>
                </a:lnTo>
                <a:lnTo>
                  <a:pt x="5999" y="142"/>
                </a:lnTo>
                <a:lnTo>
                  <a:pt x="6007" y="162"/>
                </a:lnTo>
                <a:lnTo>
                  <a:pt x="6013" y="184"/>
                </a:lnTo>
                <a:lnTo>
                  <a:pt x="6019" y="209"/>
                </a:lnTo>
                <a:lnTo>
                  <a:pt x="6025" y="235"/>
                </a:lnTo>
                <a:lnTo>
                  <a:pt x="6031" y="263"/>
                </a:lnTo>
                <a:lnTo>
                  <a:pt x="6035" y="294"/>
                </a:lnTo>
                <a:lnTo>
                  <a:pt x="6039" y="327"/>
                </a:lnTo>
                <a:lnTo>
                  <a:pt x="6042" y="364"/>
                </a:lnTo>
                <a:lnTo>
                  <a:pt x="6044" y="402"/>
                </a:lnTo>
                <a:lnTo>
                  <a:pt x="6047" y="441"/>
                </a:lnTo>
                <a:lnTo>
                  <a:pt x="6049" y="484"/>
                </a:lnTo>
                <a:lnTo>
                  <a:pt x="6050" y="575"/>
                </a:lnTo>
                <a:lnTo>
                  <a:pt x="6050" y="4365"/>
                </a:lnTo>
                <a:lnTo>
                  <a:pt x="6049" y="4466"/>
                </a:lnTo>
                <a:lnTo>
                  <a:pt x="6045" y="4555"/>
                </a:lnTo>
                <a:lnTo>
                  <a:pt x="6043" y="4597"/>
                </a:lnTo>
                <a:lnTo>
                  <a:pt x="6040" y="4635"/>
                </a:lnTo>
                <a:lnTo>
                  <a:pt x="6036" y="4671"/>
                </a:lnTo>
                <a:lnTo>
                  <a:pt x="6033" y="4704"/>
                </a:lnTo>
                <a:lnTo>
                  <a:pt x="6028" y="4736"/>
                </a:lnTo>
                <a:lnTo>
                  <a:pt x="6024" y="4765"/>
                </a:lnTo>
                <a:lnTo>
                  <a:pt x="6018" y="4790"/>
                </a:lnTo>
                <a:lnTo>
                  <a:pt x="6012" y="4814"/>
                </a:lnTo>
                <a:lnTo>
                  <a:pt x="6005" y="4835"/>
                </a:lnTo>
                <a:lnTo>
                  <a:pt x="5999" y="4853"/>
                </a:lnTo>
                <a:lnTo>
                  <a:pt x="5991" y="4869"/>
                </a:lnTo>
                <a:lnTo>
                  <a:pt x="5983" y="4881"/>
                </a:lnTo>
                <a:lnTo>
                  <a:pt x="5974" y="4894"/>
                </a:lnTo>
                <a:lnTo>
                  <a:pt x="5961" y="4904"/>
                </a:lnTo>
                <a:lnTo>
                  <a:pt x="5947" y="4914"/>
                </a:lnTo>
                <a:lnTo>
                  <a:pt x="5930" y="4924"/>
                </a:lnTo>
                <a:lnTo>
                  <a:pt x="5912" y="4933"/>
                </a:lnTo>
                <a:lnTo>
                  <a:pt x="5890" y="4940"/>
                </a:lnTo>
                <a:lnTo>
                  <a:pt x="5867" y="4948"/>
                </a:lnTo>
                <a:lnTo>
                  <a:pt x="5841" y="4953"/>
                </a:lnTo>
                <a:lnTo>
                  <a:pt x="5813" y="4959"/>
                </a:lnTo>
                <a:lnTo>
                  <a:pt x="5783" y="4963"/>
                </a:lnTo>
                <a:lnTo>
                  <a:pt x="5750" y="4968"/>
                </a:lnTo>
                <a:lnTo>
                  <a:pt x="5714" y="4971"/>
                </a:lnTo>
                <a:lnTo>
                  <a:pt x="5678" y="4974"/>
                </a:lnTo>
                <a:lnTo>
                  <a:pt x="5638" y="4976"/>
                </a:lnTo>
                <a:lnTo>
                  <a:pt x="5596" y="4977"/>
                </a:lnTo>
                <a:lnTo>
                  <a:pt x="5551" y="4977"/>
                </a:lnTo>
                <a:lnTo>
                  <a:pt x="3542" y="5016"/>
                </a:lnTo>
                <a:lnTo>
                  <a:pt x="536" y="4977"/>
                </a:lnTo>
                <a:lnTo>
                  <a:pt x="491" y="4977"/>
                </a:lnTo>
                <a:lnTo>
                  <a:pt x="449" y="4976"/>
                </a:lnTo>
                <a:lnTo>
                  <a:pt x="410" y="4974"/>
                </a:lnTo>
                <a:lnTo>
                  <a:pt x="372" y="4971"/>
                </a:lnTo>
                <a:lnTo>
                  <a:pt x="338" y="4968"/>
                </a:lnTo>
                <a:lnTo>
                  <a:pt x="306" y="4963"/>
                </a:lnTo>
                <a:lnTo>
                  <a:pt x="275" y="4959"/>
                </a:lnTo>
                <a:lnTo>
                  <a:pt x="248" y="4953"/>
                </a:lnTo>
                <a:lnTo>
                  <a:pt x="223" y="4948"/>
                </a:lnTo>
                <a:lnTo>
                  <a:pt x="201" y="4940"/>
                </a:lnTo>
                <a:lnTo>
                  <a:pt x="181" y="4933"/>
                </a:lnTo>
                <a:lnTo>
                  <a:pt x="162" y="4924"/>
                </a:lnTo>
                <a:lnTo>
                  <a:pt x="146" y="4914"/>
                </a:lnTo>
                <a:lnTo>
                  <a:pt x="134" y="4904"/>
                </a:lnTo>
                <a:lnTo>
                  <a:pt x="122" y="4894"/>
                </a:lnTo>
                <a:lnTo>
                  <a:pt x="114" y="4881"/>
                </a:lnTo>
                <a:close/>
                <a:moveTo>
                  <a:pt x="5035" y="4499"/>
                </a:moveTo>
                <a:lnTo>
                  <a:pt x="5035" y="4499"/>
                </a:lnTo>
                <a:lnTo>
                  <a:pt x="5069" y="4499"/>
                </a:lnTo>
                <a:lnTo>
                  <a:pt x="5103" y="4498"/>
                </a:lnTo>
                <a:lnTo>
                  <a:pt x="5135" y="4496"/>
                </a:lnTo>
                <a:lnTo>
                  <a:pt x="5164" y="4493"/>
                </a:lnTo>
                <a:lnTo>
                  <a:pt x="5192" y="4491"/>
                </a:lnTo>
                <a:lnTo>
                  <a:pt x="5218" y="4486"/>
                </a:lnTo>
                <a:lnTo>
                  <a:pt x="5242" y="4483"/>
                </a:lnTo>
                <a:lnTo>
                  <a:pt x="5265" y="4477"/>
                </a:lnTo>
                <a:lnTo>
                  <a:pt x="5285" y="4472"/>
                </a:lnTo>
                <a:lnTo>
                  <a:pt x="5303" y="4466"/>
                </a:lnTo>
                <a:lnTo>
                  <a:pt x="5321" y="4458"/>
                </a:lnTo>
                <a:lnTo>
                  <a:pt x="5337" y="4451"/>
                </a:lnTo>
                <a:lnTo>
                  <a:pt x="5350" y="4442"/>
                </a:lnTo>
                <a:lnTo>
                  <a:pt x="5362" y="4433"/>
                </a:lnTo>
                <a:lnTo>
                  <a:pt x="5372" y="4424"/>
                </a:lnTo>
                <a:lnTo>
                  <a:pt x="5380" y="4413"/>
                </a:lnTo>
                <a:lnTo>
                  <a:pt x="5387" y="4401"/>
                </a:lnTo>
                <a:lnTo>
                  <a:pt x="5393" y="4388"/>
                </a:lnTo>
                <a:lnTo>
                  <a:pt x="5399" y="4372"/>
                </a:lnTo>
                <a:lnTo>
                  <a:pt x="5404" y="4355"/>
                </a:lnTo>
                <a:lnTo>
                  <a:pt x="5410" y="4336"/>
                </a:lnTo>
                <a:lnTo>
                  <a:pt x="5414" y="4315"/>
                </a:lnTo>
                <a:lnTo>
                  <a:pt x="5419" y="4292"/>
                </a:lnTo>
                <a:lnTo>
                  <a:pt x="5422" y="4267"/>
                </a:lnTo>
                <a:lnTo>
                  <a:pt x="5429" y="4211"/>
                </a:lnTo>
                <a:lnTo>
                  <a:pt x="5434" y="4149"/>
                </a:lnTo>
                <a:lnTo>
                  <a:pt x="5436" y="4079"/>
                </a:lnTo>
                <a:lnTo>
                  <a:pt x="5437" y="4001"/>
                </a:lnTo>
                <a:lnTo>
                  <a:pt x="5437" y="977"/>
                </a:lnTo>
                <a:lnTo>
                  <a:pt x="5436" y="895"/>
                </a:lnTo>
                <a:lnTo>
                  <a:pt x="5434" y="823"/>
                </a:lnTo>
                <a:lnTo>
                  <a:pt x="5429" y="759"/>
                </a:lnTo>
                <a:lnTo>
                  <a:pt x="5426" y="730"/>
                </a:lnTo>
                <a:lnTo>
                  <a:pt x="5422" y="704"/>
                </a:lnTo>
                <a:lnTo>
                  <a:pt x="5419" y="680"/>
                </a:lnTo>
                <a:lnTo>
                  <a:pt x="5414" y="658"/>
                </a:lnTo>
                <a:lnTo>
                  <a:pt x="5410" y="639"/>
                </a:lnTo>
                <a:lnTo>
                  <a:pt x="5404" y="622"/>
                </a:lnTo>
                <a:lnTo>
                  <a:pt x="5399" y="606"/>
                </a:lnTo>
                <a:lnTo>
                  <a:pt x="5393" y="593"/>
                </a:lnTo>
                <a:lnTo>
                  <a:pt x="5387" y="583"/>
                </a:lnTo>
                <a:lnTo>
                  <a:pt x="5380" y="575"/>
                </a:lnTo>
                <a:lnTo>
                  <a:pt x="5371" y="568"/>
                </a:lnTo>
                <a:lnTo>
                  <a:pt x="5362" y="561"/>
                </a:lnTo>
                <a:lnTo>
                  <a:pt x="5349" y="556"/>
                </a:lnTo>
                <a:lnTo>
                  <a:pt x="5335" y="550"/>
                </a:lnTo>
                <a:lnTo>
                  <a:pt x="5319" y="544"/>
                </a:lnTo>
                <a:lnTo>
                  <a:pt x="5301" y="540"/>
                </a:lnTo>
                <a:lnTo>
                  <a:pt x="5282" y="535"/>
                </a:lnTo>
                <a:lnTo>
                  <a:pt x="5260" y="532"/>
                </a:lnTo>
                <a:lnTo>
                  <a:pt x="5236" y="528"/>
                </a:lnTo>
                <a:lnTo>
                  <a:pt x="5210" y="525"/>
                </a:lnTo>
                <a:lnTo>
                  <a:pt x="5153" y="520"/>
                </a:lnTo>
                <a:lnTo>
                  <a:pt x="5088" y="518"/>
                </a:lnTo>
                <a:lnTo>
                  <a:pt x="5016" y="517"/>
                </a:lnTo>
                <a:lnTo>
                  <a:pt x="994" y="517"/>
                </a:lnTo>
                <a:lnTo>
                  <a:pt x="927" y="518"/>
                </a:lnTo>
                <a:lnTo>
                  <a:pt x="865" y="521"/>
                </a:lnTo>
                <a:lnTo>
                  <a:pt x="838" y="524"/>
                </a:lnTo>
                <a:lnTo>
                  <a:pt x="812" y="526"/>
                </a:lnTo>
                <a:lnTo>
                  <a:pt x="788" y="529"/>
                </a:lnTo>
                <a:lnTo>
                  <a:pt x="765" y="534"/>
                </a:lnTo>
                <a:lnTo>
                  <a:pt x="744" y="538"/>
                </a:lnTo>
                <a:lnTo>
                  <a:pt x="726" y="543"/>
                </a:lnTo>
                <a:lnTo>
                  <a:pt x="709" y="549"/>
                </a:lnTo>
                <a:lnTo>
                  <a:pt x="693" y="554"/>
                </a:lnTo>
                <a:lnTo>
                  <a:pt x="681" y="561"/>
                </a:lnTo>
                <a:lnTo>
                  <a:pt x="668" y="568"/>
                </a:lnTo>
                <a:lnTo>
                  <a:pt x="659" y="576"/>
                </a:lnTo>
                <a:lnTo>
                  <a:pt x="651" y="584"/>
                </a:lnTo>
                <a:lnTo>
                  <a:pt x="644" y="593"/>
                </a:lnTo>
                <a:lnTo>
                  <a:pt x="637" y="605"/>
                </a:lnTo>
                <a:lnTo>
                  <a:pt x="631" y="618"/>
                </a:lnTo>
                <a:lnTo>
                  <a:pt x="626" y="634"/>
                </a:lnTo>
                <a:lnTo>
                  <a:pt x="620" y="653"/>
                </a:lnTo>
                <a:lnTo>
                  <a:pt x="616" y="673"/>
                </a:lnTo>
                <a:lnTo>
                  <a:pt x="611" y="696"/>
                </a:lnTo>
                <a:lnTo>
                  <a:pt x="608" y="720"/>
                </a:lnTo>
                <a:lnTo>
                  <a:pt x="604" y="747"/>
                </a:lnTo>
                <a:lnTo>
                  <a:pt x="602" y="776"/>
                </a:lnTo>
                <a:lnTo>
                  <a:pt x="597" y="841"/>
                </a:lnTo>
                <a:lnTo>
                  <a:pt x="594" y="914"/>
                </a:lnTo>
                <a:lnTo>
                  <a:pt x="593" y="996"/>
                </a:lnTo>
                <a:lnTo>
                  <a:pt x="593" y="3963"/>
                </a:lnTo>
                <a:lnTo>
                  <a:pt x="594" y="4049"/>
                </a:lnTo>
                <a:lnTo>
                  <a:pt x="597" y="4128"/>
                </a:lnTo>
                <a:lnTo>
                  <a:pt x="603" y="4197"/>
                </a:lnTo>
                <a:lnTo>
                  <a:pt x="606" y="4228"/>
                </a:lnTo>
                <a:lnTo>
                  <a:pt x="610" y="4257"/>
                </a:lnTo>
                <a:lnTo>
                  <a:pt x="614" y="4284"/>
                </a:lnTo>
                <a:lnTo>
                  <a:pt x="619" y="4310"/>
                </a:lnTo>
                <a:lnTo>
                  <a:pt x="625" y="4332"/>
                </a:lnTo>
                <a:lnTo>
                  <a:pt x="630" y="4353"/>
                </a:lnTo>
                <a:lnTo>
                  <a:pt x="637" y="4371"/>
                </a:lnTo>
                <a:lnTo>
                  <a:pt x="644" y="4387"/>
                </a:lnTo>
                <a:lnTo>
                  <a:pt x="652" y="4401"/>
                </a:lnTo>
                <a:lnTo>
                  <a:pt x="660" y="4413"/>
                </a:lnTo>
                <a:lnTo>
                  <a:pt x="669" y="4424"/>
                </a:lnTo>
                <a:lnTo>
                  <a:pt x="681" y="4433"/>
                </a:lnTo>
                <a:lnTo>
                  <a:pt x="693" y="4442"/>
                </a:lnTo>
                <a:lnTo>
                  <a:pt x="707" y="4451"/>
                </a:lnTo>
                <a:lnTo>
                  <a:pt x="724" y="4458"/>
                </a:lnTo>
                <a:lnTo>
                  <a:pt x="741" y="4466"/>
                </a:lnTo>
                <a:lnTo>
                  <a:pt x="760" y="4472"/>
                </a:lnTo>
                <a:lnTo>
                  <a:pt x="782" y="4477"/>
                </a:lnTo>
                <a:lnTo>
                  <a:pt x="805" y="4483"/>
                </a:lnTo>
                <a:lnTo>
                  <a:pt x="830" y="4486"/>
                </a:lnTo>
                <a:lnTo>
                  <a:pt x="856" y="4491"/>
                </a:lnTo>
                <a:lnTo>
                  <a:pt x="885" y="4493"/>
                </a:lnTo>
                <a:lnTo>
                  <a:pt x="915" y="4496"/>
                </a:lnTo>
                <a:lnTo>
                  <a:pt x="945" y="4498"/>
                </a:lnTo>
                <a:lnTo>
                  <a:pt x="980" y="4499"/>
                </a:lnTo>
                <a:lnTo>
                  <a:pt x="1014" y="4499"/>
                </a:lnTo>
                <a:lnTo>
                  <a:pt x="5035" y="4499"/>
                </a:lnTo>
                <a:close/>
                <a:moveTo>
                  <a:pt x="2105" y="1302"/>
                </a:moveTo>
                <a:lnTo>
                  <a:pt x="2105" y="3140"/>
                </a:lnTo>
                <a:lnTo>
                  <a:pt x="1646" y="3140"/>
                </a:lnTo>
                <a:lnTo>
                  <a:pt x="1646" y="1302"/>
                </a:lnTo>
                <a:lnTo>
                  <a:pt x="2105" y="1302"/>
                </a:lnTo>
                <a:close/>
                <a:moveTo>
                  <a:pt x="2853" y="3484"/>
                </a:moveTo>
                <a:lnTo>
                  <a:pt x="2853" y="3484"/>
                </a:lnTo>
                <a:lnTo>
                  <a:pt x="2862" y="3468"/>
                </a:lnTo>
                <a:lnTo>
                  <a:pt x="2872" y="3453"/>
                </a:lnTo>
                <a:lnTo>
                  <a:pt x="2884" y="3439"/>
                </a:lnTo>
                <a:lnTo>
                  <a:pt x="2894" y="3426"/>
                </a:lnTo>
                <a:lnTo>
                  <a:pt x="2905" y="3414"/>
                </a:lnTo>
                <a:lnTo>
                  <a:pt x="2918" y="3403"/>
                </a:lnTo>
                <a:lnTo>
                  <a:pt x="2930" y="3393"/>
                </a:lnTo>
                <a:lnTo>
                  <a:pt x="2943" y="3384"/>
                </a:lnTo>
                <a:lnTo>
                  <a:pt x="2957" y="3376"/>
                </a:lnTo>
                <a:lnTo>
                  <a:pt x="2970" y="3369"/>
                </a:lnTo>
                <a:lnTo>
                  <a:pt x="2985" y="3363"/>
                </a:lnTo>
                <a:lnTo>
                  <a:pt x="2999" y="3359"/>
                </a:lnTo>
                <a:lnTo>
                  <a:pt x="3015" y="3355"/>
                </a:lnTo>
                <a:lnTo>
                  <a:pt x="3030" y="3352"/>
                </a:lnTo>
                <a:lnTo>
                  <a:pt x="3046" y="3351"/>
                </a:lnTo>
                <a:lnTo>
                  <a:pt x="3063" y="3351"/>
                </a:lnTo>
                <a:lnTo>
                  <a:pt x="3082" y="3351"/>
                </a:lnTo>
                <a:lnTo>
                  <a:pt x="3102" y="3352"/>
                </a:lnTo>
                <a:lnTo>
                  <a:pt x="3121" y="3354"/>
                </a:lnTo>
                <a:lnTo>
                  <a:pt x="3139" y="3358"/>
                </a:lnTo>
                <a:lnTo>
                  <a:pt x="3156" y="3362"/>
                </a:lnTo>
                <a:lnTo>
                  <a:pt x="3174" y="3368"/>
                </a:lnTo>
                <a:lnTo>
                  <a:pt x="3190" y="3374"/>
                </a:lnTo>
                <a:lnTo>
                  <a:pt x="3205" y="3382"/>
                </a:lnTo>
                <a:lnTo>
                  <a:pt x="3220" y="3390"/>
                </a:lnTo>
                <a:lnTo>
                  <a:pt x="3234" y="3399"/>
                </a:lnTo>
                <a:lnTo>
                  <a:pt x="3248" y="3409"/>
                </a:lnTo>
                <a:lnTo>
                  <a:pt x="3261" y="3420"/>
                </a:lnTo>
                <a:lnTo>
                  <a:pt x="3274" y="3432"/>
                </a:lnTo>
                <a:lnTo>
                  <a:pt x="3285" y="3446"/>
                </a:lnTo>
                <a:lnTo>
                  <a:pt x="3297" y="3459"/>
                </a:lnTo>
                <a:lnTo>
                  <a:pt x="3307" y="3475"/>
                </a:lnTo>
                <a:lnTo>
                  <a:pt x="3316" y="3491"/>
                </a:lnTo>
                <a:lnTo>
                  <a:pt x="3326" y="3508"/>
                </a:lnTo>
                <a:lnTo>
                  <a:pt x="3334" y="3525"/>
                </a:lnTo>
                <a:lnTo>
                  <a:pt x="3342" y="3545"/>
                </a:lnTo>
                <a:lnTo>
                  <a:pt x="3349" y="3564"/>
                </a:lnTo>
                <a:lnTo>
                  <a:pt x="3356" y="3586"/>
                </a:lnTo>
                <a:lnTo>
                  <a:pt x="3363" y="3608"/>
                </a:lnTo>
                <a:lnTo>
                  <a:pt x="3368" y="3630"/>
                </a:lnTo>
                <a:lnTo>
                  <a:pt x="3373" y="3654"/>
                </a:lnTo>
                <a:lnTo>
                  <a:pt x="3377" y="3678"/>
                </a:lnTo>
                <a:lnTo>
                  <a:pt x="3380" y="3705"/>
                </a:lnTo>
                <a:lnTo>
                  <a:pt x="3384" y="3731"/>
                </a:lnTo>
                <a:lnTo>
                  <a:pt x="3386" y="3759"/>
                </a:lnTo>
                <a:lnTo>
                  <a:pt x="3387" y="3788"/>
                </a:lnTo>
                <a:lnTo>
                  <a:pt x="3388" y="3848"/>
                </a:lnTo>
                <a:lnTo>
                  <a:pt x="2757" y="3848"/>
                </a:lnTo>
                <a:lnTo>
                  <a:pt x="2757" y="3818"/>
                </a:lnTo>
                <a:lnTo>
                  <a:pt x="2758" y="3788"/>
                </a:lnTo>
                <a:lnTo>
                  <a:pt x="2760" y="3759"/>
                </a:lnTo>
                <a:lnTo>
                  <a:pt x="2763" y="3732"/>
                </a:lnTo>
                <a:lnTo>
                  <a:pt x="2766" y="3706"/>
                </a:lnTo>
                <a:lnTo>
                  <a:pt x="2769" y="3681"/>
                </a:lnTo>
                <a:lnTo>
                  <a:pt x="2775" y="3656"/>
                </a:lnTo>
                <a:lnTo>
                  <a:pt x="2781" y="3633"/>
                </a:lnTo>
                <a:lnTo>
                  <a:pt x="2787" y="3611"/>
                </a:lnTo>
                <a:lnTo>
                  <a:pt x="2793" y="3589"/>
                </a:lnTo>
                <a:lnTo>
                  <a:pt x="2801" y="3569"/>
                </a:lnTo>
                <a:lnTo>
                  <a:pt x="2811" y="3551"/>
                </a:lnTo>
                <a:lnTo>
                  <a:pt x="2820" y="3532"/>
                </a:lnTo>
                <a:lnTo>
                  <a:pt x="2830" y="3515"/>
                </a:lnTo>
                <a:lnTo>
                  <a:pt x="2840" y="3499"/>
                </a:lnTo>
                <a:lnTo>
                  <a:pt x="2853" y="3484"/>
                </a:lnTo>
                <a:close/>
                <a:moveTo>
                  <a:pt x="4403" y="1608"/>
                </a:moveTo>
                <a:lnTo>
                  <a:pt x="4403" y="3025"/>
                </a:lnTo>
                <a:lnTo>
                  <a:pt x="3943" y="3025"/>
                </a:lnTo>
                <a:lnTo>
                  <a:pt x="3943" y="1608"/>
                </a:lnTo>
                <a:lnTo>
                  <a:pt x="4403" y="160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 fontScale="72500" lnSpcReduction="20000"/>
          </a:bodyPr>
          <a:p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32" name="KSO_Shape"/>
          <p:cNvSpPr/>
          <p:nvPr>
            <p:custDataLst>
              <p:tags r:id="rId17"/>
            </p:custDataLst>
          </p:nvPr>
        </p:nvSpPr>
        <p:spPr bwMode="auto">
          <a:xfrm>
            <a:off x="8173992" y="3559705"/>
            <a:ext cx="355869" cy="413477"/>
          </a:xfrm>
          <a:custGeom>
            <a:avLst/>
            <a:gdLst>
              <a:gd name="T0" fmla="*/ 173780540 w 5685"/>
              <a:gd name="T1" fmla="*/ 145097863 h 6610"/>
              <a:gd name="T2" fmla="*/ 111127547 w 5685"/>
              <a:gd name="T3" fmla="*/ 189532100 h 6610"/>
              <a:gd name="T4" fmla="*/ 72748759 w 5685"/>
              <a:gd name="T5" fmla="*/ 256517628 h 6610"/>
              <a:gd name="T6" fmla="*/ 65325538 w 5685"/>
              <a:gd name="T7" fmla="*/ 324764131 h 6610"/>
              <a:gd name="T8" fmla="*/ 83067190 w 5685"/>
              <a:gd name="T9" fmla="*/ 395310073 h 6610"/>
              <a:gd name="T10" fmla="*/ 47138281 w 5685"/>
              <a:gd name="T11" fmla="*/ 338042492 h 6610"/>
              <a:gd name="T12" fmla="*/ 30509962 w 5685"/>
              <a:gd name="T13" fmla="*/ 275285450 h 6610"/>
              <a:gd name="T14" fmla="*/ 38304384 w 5685"/>
              <a:gd name="T15" fmla="*/ 196356886 h 6610"/>
              <a:gd name="T16" fmla="*/ 80914383 w 5685"/>
              <a:gd name="T17" fmla="*/ 114832022 h 6610"/>
              <a:gd name="T18" fmla="*/ 134956419 w 5685"/>
              <a:gd name="T19" fmla="*/ 68839950 h 6610"/>
              <a:gd name="T20" fmla="*/ 207631047 w 5685"/>
              <a:gd name="T21" fmla="*/ 42431385 h 6610"/>
              <a:gd name="T22" fmla="*/ 215871075 w 5685"/>
              <a:gd name="T23" fmla="*/ 2002852 h 6610"/>
              <a:gd name="T24" fmla="*/ 135772954 w 5685"/>
              <a:gd name="T25" fmla="*/ 26334214 h 6610"/>
              <a:gd name="T26" fmla="*/ 57234046 w 5685"/>
              <a:gd name="T27" fmla="*/ 89610625 h 6610"/>
              <a:gd name="T28" fmla="*/ 20488328 w 5685"/>
              <a:gd name="T29" fmla="*/ 149993875 h 6610"/>
              <a:gd name="T30" fmla="*/ 1336272 w 5685"/>
              <a:gd name="T31" fmla="*/ 222394241 h 6610"/>
              <a:gd name="T32" fmla="*/ 6977887 w 5685"/>
              <a:gd name="T33" fmla="*/ 308741039 h 6610"/>
              <a:gd name="T34" fmla="*/ 52483097 w 5685"/>
              <a:gd name="T35" fmla="*/ 399760796 h 6610"/>
              <a:gd name="T36" fmla="*/ 98359237 w 5685"/>
              <a:gd name="T37" fmla="*/ 442637471 h 6610"/>
              <a:gd name="T38" fmla="*/ 178160287 w 5685"/>
              <a:gd name="T39" fmla="*/ 480469703 h 6610"/>
              <a:gd name="T40" fmla="*/ 263900022 w 5685"/>
              <a:gd name="T41" fmla="*/ 488926403 h 6610"/>
              <a:gd name="T42" fmla="*/ 332269034 w 5685"/>
              <a:gd name="T43" fmla="*/ 465559428 h 6610"/>
              <a:gd name="T44" fmla="*/ 388166808 w 5685"/>
              <a:gd name="T45" fmla="*/ 414151974 h 6610"/>
              <a:gd name="T46" fmla="*/ 421274910 w 5685"/>
              <a:gd name="T47" fmla="*/ 326099184 h 6610"/>
              <a:gd name="T48" fmla="*/ 411179145 w 5685"/>
              <a:gd name="T49" fmla="*/ 248209358 h 6610"/>
              <a:gd name="T50" fmla="*/ 369682752 w 5685"/>
              <a:gd name="T51" fmla="*/ 183375113 h 6610"/>
              <a:gd name="T52" fmla="*/ 304728415 w 5685"/>
              <a:gd name="T53" fmla="*/ 141908115 h 6610"/>
              <a:gd name="T54" fmla="*/ 173929076 w 5685"/>
              <a:gd name="T55" fmla="*/ 425353405 h 6610"/>
              <a:gd name="T56" fmla="*/ 139930034 w 5685"/>
              <a:gd name="T57" fmla="*/ 407253109 h 6610"/>
              <a:gd name="T58" fmla="*/ 131838541 w 5685"/>
              <a:gd name="T59" fmla="*/ 370978711 h 6610"/>
              <a:gd name="T60" fmla="*/ 154628212 w 5685"/>
              <a:gd name="T61" fmla="*/ 340267853 h 6610"/>
              <a:gd name="T62" fmla="*/ 191819263 w 5685"/>
              <a:gd name="T63" fmla="*/ 337597202 h 6610"/>
              <a:gd name="T64" fmla="*/ 218840417 w 5685"/>
              <a:gd name="T65" fmla="*/ 364599215 h 6610"/>
              <a:gd name="T66" fmla="*/ 216019338 w 5685"/>
              <a:gd name="T67" fmla="*/ 401763921 h 6610"/>
              <a:gd name="T68" fmla="*/ 185361113 w 5685"/>
              <a:gd name="T69" fmla="*/ 424537448 h 6610"/>
              <a:gd name="T70" fmla="*/ 159676231 w 5685"/>
              <a:gd name="T71" fmla="*/ 284706265 h 6610"/>
              <a:gd name="T72" fmla="*/ 138445499 w 5685"/>
              <a:gd name="T73" fmla="*/ 252882590 h 6610"/>
              <a:gd name="T74" fmla="*/ 148244194 w 5685"/>
              <a:gd name="T75" fmla="*/ 217201640 h 6610"/>
              <a:gd name="T76" fmla="*/ 183282437 w 5685"/>
              <a:gd name="T77" fmla="*/ 200733530 h 6610"/>
              <a:gd name="T78" fmla="*/ 216761741 w 5685"/>
              <a:gd name="T79" fmla="*/ 215569727 h 6610"/>
              <a:gd name="T80" fmla="*/ 228342041 w 5685"/>
              <a:gd name="T81" fmla="*/ 250583150 h 6610"/>
              <a:gd name="T82" fmla="*/ 208596117 w 5685"/>
              <a:gd name="T83" fmla="*/ 283519369 h 6610"/>
              <a:gd name="T84" fmla="*/ 246232501 w 5685"/>
              <a:gd name="T85" fmla="*/ 334704314 h 6610"/>
              <a:gd name="T86" fmla="*/ 236433534 w 5685"/>
              <a:gd name="T87" fmla="*/ 313636779 h 6610"/>
              <a:gd name="T88" fmla="*/ 258406670 w 5685"/>
              <a:gd name="T89" fmla="*/ 305996308 h 6610"/>
              <a:gd name="T90" fmla="*/ 263900022 w 5685"/>
              <a:gd name="T91" fmla="*/ 328472975 h 6610"/>
              <a:gd name="T92" fmla="*/ 297379326 w 5685"/>
              <a:gd name="T93" fmla="*/ 429136601 h 6610"/>
              <a:gd name="T94" fmla="*/ 267908566 w 5685"/>
              <a:gd name="T95" fmla="*/ 404953669 h 6610"/>
              <a:gd name="T96" fmla="*/ 266943496 w 5685"/>
              <a:gd name="T97" fmla="*/ 367714884 h 6610"/>
              <a:gd name="T98" fmla="*/ 295300650 w 5685"/>
              <a:gd name="T99" fmla="*/ 342048197 h 6610"/>
              <a:gd name="T100" fmla="*/ 332194903 w 5685"/>
              <a:gd name="T101" fmla="*/ 346647350 h 6610"/>
              <a:gd name="T102" fmla="*/ 353499766 w 5685"/>
              <a:gd name="T103" fmla="*/ 378471025 h 6610"/>
              <a:gd name="T104" fmla="*/ 343626668 w 5685"/>
              <a:gd name="T105" fmla="*/ 414077895 h 6610"/>
              <a:gd name="T106" fmla="*/ 308736960 w 5685"/>
              <a:gd name="T107" fmla="*/ 430620084 h 6610"/>
              <a:gd name="T108" fmla="*/ 283497683 w 5685"/>
              <a:gd name="T109" fmla="*/ 286486608 h 6610"/>
              <a:gd name="T110" fmla="*/ 268576839 w 5685"/>
              <a:gd name="T111" fmla="*/ 252956941 h 6610"/>
              <a:gd name="T112" fmla="*/ 285130754 w 5685"/>
              <a:gd name="T113" fmla="*/ 218017597 h 6610"/>
              <a:gd name="T114" fmla="*/ 320836997 w 5685"/>
              <a:gd name="T115" fmla="*/ 208225843 h 6610"/>
              <a:gd name="T116" fmla="*/ 352757362 w 5685"/>
              <a:gd name="T117" fmla="*/ 229515615 h 6610"/>
              <a:gd name="T118" fmla="*/ 357211513 w 5685"/>
              <a:gd name="T119" fmla="*/ 266457811 h 6610"/>
              <a:gd name="T120" fmla="*/ 331526631 w 5685"/>
              <a:gd name="T121" fmla="*/ 294720799 h 661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685" h="6610">
                <a:moveTo>
                  <a:pt x="3278" y="1767"/>
                </a:moveTo>
                <a:lnTo>
                  <a:pt x="3278" y="1767"/>
                </a:lnTo>
                <a:lnTo>
                  <a:pt x="3216" y="1768"/>
                </a:lnTo>
                <a:lnTo>
                  <a:pt x="3155" y="1770"/>
                </a:lnTo>
                <a:lnTo>
                  <a:pt x="3093" y="1774"/>
                </a:lnTo>
                <a:lnTo>
                  <a:pt x="3031" y="1779"/>
                </a:lnTo>
                <a:lnTo>
                  <a:pt x="2972" y="1786"/>
                </a:lnTo>
                <a:lnTo>
                  <a:pt x="2912" y="1794"/>
                </a:lnTo>
                <a:lnTo>
                  <a:pt x="2852" y="1804"/>
                </a:lnTo>
                <a:lnTo>
                  <a:pt x="2793" y="1816"/>
                </a:lnTo>
                <a:lnTo>
                  <a:pt x="2735" y="1828"/>
                </a:lnTo>
                <a:lnTo>
                  <a:pt x="2676" y="1842"/>
                </a:lnTo>
                <a:lnTo>
                  <a:pt x="2619" y="1858"/>
                </a:lnTo>
                <a:lnTo>
                  <a:pt x="2562" y="1875"/>
                </a:lnTo>
                <a:lnTo>
                  <a:pt x="2506" y="1893"/>
                </a:lnTo>
                <a:lnTo>
                  <a:pt x="2450" y="1913"/>
                </a:lnTo>
                <a:lnTo>
                  <a:pt x="2396" y="1933"/>
                </a:lnTo>
                <a:lnTo>
                  <a:pt x="2341" y="1956"/>
                </a:lnTo>
                <a:lnTo>
                  <a:pt x="2287" y="1979"/>
                </a:lnTo>
                <a:lnTo>
                  <a:pt x="2235" y="2004"/>
                </a:lnTo>
                <a:lnTo>
                  <a:pt x="2182" y="2030"/>
                </a:lnTo>
                <a:lnTo>
                  <a:pt x="2131" y="2058"/>
                </a:lnTo>
                <a:lnTo>
                  <a:pt x="2081" y="2085"/>
                </a:lnTo>
                <a:lnTo>
                  <a:pt x="2030" y="2115"/>
                </a:lnTo>
                <a:lnTo>
                  <a:pt x="1981" y="2146"/>
                </a:lnTo>
                <a:lnTo>
                  <a:pt x="1932" y="2178"/>
                </a:lnTo>
                <a:lnTo>
                  <a:pt x="1885" y="2211"/>
                </a:lnTo>
                <a:lnTo>
                  <a:pt x="1839" y="2245"/>
                </a:lnTo>
                <a:lnTo>
                  <a:pt x="1792" y="2280"/>
                </a:lnTo>
                <a:lnTo>
                  <a:pt x="1747" y="2317"/>
                </a:lnTo>
                <a:lnTo>
                  <a:pt x="1703" y="2353"/>
                </a:lnTo>
                <a:lnTo>
                  <a:pt x="1660" y="2392"/>
                </a:lnTo>
                <a:lnTo>
                  <a:pt x="1618" y="2431"/>
                </a:lnTo>
                <a:lnTo>
                  <a:pt x="1576" y="2472"/>
                </a:lnTo>
                <a:lnTo>
                  <a:pt x="1536" y="2513"/>
                </a:lnTo>
                <a:lnTo>
                  <a:pt x="1497" y="2555"/>
                </a:lnTo>
                <a:lnTo>
                  <a:pt x="1458" y="2599"/>
                </a:lnTo>
                <a:lnTo>
                  <a:pt x="1421" y="2642"/>
                </a:lnTo>
                <a:lnTo>
                  <a:pt x="1385" y="2688"/>
                </a:lnTo>
                <a:lnTo>
                  <a:pt x="1350" y="2734"/>
                </a:lnTo>
                <a:lnTo>
                  <a:pt x="1316" y="2780"/>
                </a:lnTo>
                <a:lnTo>
                  <a:pt x="1283" y="2828"/>
                </a:lnTo>
                <a:lnTo>
                  <a:pt x="1251" y="2876"/>
                </a:lnTo>
                <a:lnTo>
                  <a:pt x="1220" y="2925"/>
                </a:lnTo>
                <a:lnTo>
                  <a:pt x="1190" y="2975"/>
                </a:lnTo>
                <a:lnTo>
                  <a:pt x="1162" y="3027"/>
                </a:lnTo>
                <a:lnTo>
                  <a:pt x="1134" y="3078"/>
                </a:lnTo>
                <a:lnTo>
                  <a:pt x="1109" y="3130"/>
                </a:lnTo>
                <a:lnTo>
                  <a:pt x="1084" y="3183"/>
                </a:lnTo>
                <a:lnTo>
                  <a:pt x="1061" y="3237"/>
                </a:lnTo>
                <a:lnTo>
                  <a:pt x="1038" y="3291"/>
                </a:lnTo>
                <a:lnTo>
                  <a:pt x="1018" y="3346"/>
                </a:lnTo>
                <a:lnTo>
                  <a:pt x="998" y="3401"/>
                </a:lnTo>
                <a:lnTo>
                  <a:pt x="980" y="3458"/>
                </a:lnTo>
                <a:lnTo>
                  <a:pt x="963" y="3514"/>
                </a:lnTo>
                <a:lnTo>
                  <a:pt x="947" y="3572"/>
                </a:lnTo>
                <a:lnTo>
                  <a:pt x="933" y="3629"/>
                </a:lnTo>
                <a:lnTo>
                  <a:pt x="921" y="3689"/>
                </a:lnTo>
                <a:lnTo>
                  <a:pt x="909" y="3747"/>
                </a:lnTo>
                <a:lnTo>
                  <a:pt x="899" y="3808"/>
                </a:lnTo>
                <a:lnTo>
                  <a:pt x="891" y="3867"/>
                </a:lnTo>
                <a:lnTo>
                  <a:pt x="884" y="3927"/>
                </a:lnTo>
                <a:lnTo>
                  <a:pt x="879" y="3988"/>
                </a:lnTo>
                <a:lnTo>
                  <a:pt x="875" y="4050"/>
                </a:lnTo>
                <a:lnTo>
                  <a:pt x="873" y="4111"/>
                </a:lnTo>
                <a:lnTo>
                  <a:pt x="872" y="4174"/>
                </a:lnTo>
                <a:lnTo>
                  <a:pt x="872" y="4215"/>
                </a:lnTo>
                <a:lnTo>
                  <a:pt x="873" y="4256"/>
                </a:lnTo>
                <a:lnTo>
                  <a:pt x="875" y="4297"/>
                </a:lnTo>
                <a:lnTo>
                  <a:pt x="877" y="4338"/>
                </a:lnTo>
                <a:lnTo>
                  <a:pt x="880" y="4378"/>
                </a:lnTo>
                <a:lnTo>
                  <a:pt x="884" y="4419"/>
                </a:lnTo>
                <a:lnTo>
                  <a:pt x="893" y="4499"/>
                </a:lnTo>
                <a:lnTo>
                  <a:pt x="906" y="4579"/>
                </a:lnTo>
                <a:lnTo>
                  <a:pt x="921" y="4658"/>
                </a:lnTo>
                <a:lnTo>
                  <a:pt x="938" y="4735"/>
                </a:lnTo>
                <a:lnTo>
                  <a:pt x="957" y="4812"/>
                </a:lnTo>
                <a:lnTo>
                  <a:pt x="980" y="4887"/>
                </a:lnTo>
                <a:lnTo>
                  <a:pt x="1004" y="4963"/>
                </a:lnTo>
                <a:lnTo>
                  <a:pt x="1032" y="5036"/>
                </a:lnTo>
                <a:lnTo>
                  <a:pt x="1060" y="5109"/>
                </a:lnTo>
                <a:lnTo>
                  <a:pt x="1092" y="5179"/>
                </a:lnTo>
                <a:lnTo>
                  <a:pt x="1126" y="5250"/>
                </a:lnTo>
                <a:lnTo>
                  <a:pt x="1162" y="5319"/>
                </a:lnTo>
                <a:lnTo>
                  <a:pt x="1199" y="5386"/>
                </a:lnTo>
                <a:lnTo>
                  <a:pt x="1175" y="5370"/>
                </a:lnTo>
                <a:lnTo>
                  <a:pt x="1148" y="5351"/>
                </a:lnTo>
                <a:lnTo>
                  <a:pt x="1119" y="5329"/>
                </a:lnTo>
                <a:lnTo>
                  <a:pt x="1090" y="5302"/>
                </a:lnTo>
                <a:lnTo>
                  <a:pt x="1058" y="5271"/>
                </a:lnTo>
                <a:lnTo>
                  <a:pt x="1024" y="5235"/>
                </a:lnTo>
                <a:lnTo>
                  <a:pt x="989" y="5194"/>
                </a:lnTo>
                <a:lnTo>
                  <a:pt x="953" y="5149"/>
                </a:lnTo>
                <a:lnTo>
                  <a:pt x="915" y="5098"/>
                </a:lnTo>
                <a:lnTo>
                  <a:pt x="877" y="5040"/>
                </a:lnTo>
                <a:lnTo>
                  <a:pt x="839" y="4977"/>
                </a:lnTo>
                <a:lnTo>
                  <a:pt x="818" y="4943"/>
                </a:lnTo>
                <a:lnTo>
                  <a:pt x="799" y="4908"/>
                </a:lnTo>
                <a:lnTo>
                  <a:pt x="778" y="4870"/>
                </a:lnTo>
                <a:lnTo>
                  <a:pt x="758" y="4831"/>
                </a:lnTo>
                <a:lnTo>
                  <a:pt x="738" y="4790"/>
                </a:lnTo>
                <a:lnTo>
                  <a:pt x="718" y="4747"/>
                </a:lnTo>
                <a:lnTo>
                  <a:pt x="697" y="4702"/>
                </a:lnTo>
                <a:lnTo>
                  <a:pt x="677" y="4656"/>
                </a:lnTo>
                <a:lnTo>
                  <a:pt x="656" y="4608"/>
                </a:lnTo>
                <a:lnTo>
                  <a:pt x="635" y="4557"/>
                </a:lnTo>
                <a:lnTo>
                  <a:pt x="627" y="4540"/>
                </a:lnTo>
                <a:lnTo>
                  <a:pt x="606" y="4493"/>
                </a:lnTo>
                <a:lnTo>
                  <a:pt x="591" y="4459"/>
                </a:lnTo>
                <a:lnTo>
                  <a:pt x="574" y="4417"/>
                </a:lnTo>
                <a:lnTo>
                  <a:pt x="556" y="4368"/>
                </a:lnTo>
                <a:lnTo>
                  <a:pt x="536" y="4313"/>
                </a:lnTo>
                <a:lnTo>
                  <a:pt x="517" y="4252"/>
                </a:lnTo>
                <a:lnTo>
                  <a:pt x="497" y="4184"/>
                </a:lnTo>
                <a:lnTo>
                  <a:pt x="478" y="4110"/>
                </a:lnTo>
                <a:lnTo>
                  <a:pt x="460" y="4030"/>
                </a:lnTo>
                <a:lnTo>
                  <a:pt x="452" y="3989"/>
                </a:lnTo>
                <a:lnTo>
                  <a:pt x="443" y="3946"/>
                </a:lnTo>
                <a:lnTo>
                  <a:pt x="436" y="3901"/>
                </a:lnTo>
                <a:lnTo>
                  <a:pt x="429" y="3855"/>
                </a:lnTo>
                <a:lnTo>
                  <a:pt x="422" y="3809"/>
                </a:lnTo>
                <a:lnTo>
                  <a:pt x="416" y="3760"/>
                </a:lnTo>
                <a:lnTo>
                  <a:pt x="411" y="3711"/>
                </a:lnTo>
                <a:lnTo>
                  <a:pt x="407" y="3660"/>
                </a:lnTo>
                <a:lnTo>
                  <a:pt x="404" y="3608"/>
                </a:lnTo>
                <a:lnTo>
                  <a:pt x="401" y="3555"/>
                </a:lnTo>
                <a:lnTo>
                  <a:pt x="399" y="3502"/>
                </a:lnTo>
                <a:lnTo>
                  <a:pt x="399" y="3446"/>
                </a:lnTo>
                <a:lnTo>
                  <a:pt x="399" y="3390"/>
                </a:lnTo>
                <a:lnTo>
                  <a:pt x="401" y="3333"/>
                </a:lnTo>
                <a:lnTo>
                  <a:pt x="405" y="3275"/>
                </a:lnTo>
                <a:lnTo>
                  <a:pt x="408" y="3216"/>
                </a:lnTo>
                <a:lnTo>
                  <a:pt x="414" y="3156"/>
                </a:lnTo>
                <a:lnTo>
                  <a:pt x="422" y="3095"/>
                </a:lnTo>
                <a:lnTo>
                  <a:pt x="430" y="3034"/>
                </a:lnTo>
                <a:lnTo>
                  <a:pt x="440" y="2971"/>
                </a:lnTo>
                <a:lnTo>
                  <a:pt x="452" y="2908"/>
                </a:lnTo>
                <a:lnTo>
                  <a:pt x="465" y="2844"/>
                </a:lnTo>
                <a:lnTo>
                  <a:pt x="480" y="2779"/>
                </a:lnTo>
                <a:lnTo>
                  <a:pt x="497" y="2714"/>
                </a:lnTo>
                <a:lnTo>
                  <a:pt x="516" y="2647"/>
                </a:lnTo>
                <a:lnTo>
                  <a:pt x="536" y="2581"/>
                </a:lnTo>
                <a:lnTo>
                  <a:pt x="559" y="2513"/>
                </a:lnTo>
                <a:lnTo>
                  <a:pt x="584" y="2445"/>
                </a:lnTo>
                <a:lnTo>
                  <a:pt x="610" y="2376"/>
                </a:lnTo>
                <a:lnTo>
                  <a:pt x="639" y="2307"/>
                </a:lnTo>
                <a:lnTo>
                  <a:pt x="671" y="2237"/>
                </a:lnTo>
                <a:lnTo>
                  <a:pt x="704" y="2167"/>
                </a:lnTo>
                <a:lnTo>
                  <a:pt x="739" y="2097"/>
                </a:lnTo>
                <a:lnTo>
                  <a:pt x="777" y="2025"/>
                </a:lnTo>
                <a:lnTo>
                  <a:pt x="818" y="1954"/>
                </a:lnTo>
                <a:lnTo>
                  <a:pt x="860" y="1882"/>
                </a:lnTo>
                <a:lnTo>
                  <a:pt x="906" y="1809"/>
                </a:lnTo>
                <a:lnTo>
                  <a:pt x="954" y="1737"/>
                </a:lnTo>
                <a:lnTo>
                  <a:pt x="1005" y="1664"/>
                </a:lnTo>
                <a:lnTo>
                  <a:pt x="1059" y="1591"/>
                </a:lnTo>
                <a:lnTo>
                  <a:pt x="1067" y="1580"/>
                </a:lnTo>
                <a:lnTo>
                  <a:pt x="1090" y="1548"/>
                </a:lnTo>
                <a:lnTo>
                  <a:pt x="1107" y="1524"/>
                </a:lnTo>
                <a:lnTo>
                  <a:pt x="1129" y="1496"/>
                </a:lnTo>
                <a:lnTo>
                  <a:pt x="1155" y="1465"/>
                </a:lnTo>
                <a:lnTo>
                  <a:pt x="1184" y="1431"/>
                </a:lnTo>
                <a:lnTo>
                  <a:pt x="1219" y="1394"/>
                </a:lnTo>
                <a:lnTo>
                  <a:pt x="1258" y="1354"/>
                </a:lnTo>
                <a:lnTo>
                  <a:pt x="1301" y="1310"/>
                </a:lnTo>
                <a:lnTo>
                  <a:pt x="1349" y="1266"/>
                </a:lnTo>
                <a:lnTo>
                  <a:pt x="1401" y="1220"/>
                </a:lnTo>
                <a:lnTo>
                  <a:pt x="1458" y="1172"/>
                </a:lnTo>
                <a:lnTo>
                  <a:pt x="1521" y="1123"/>
                </a:lnTo>
                <a:lnTo>
                  <a:pt x="1587" y="1074"/>
                </a:lnTo>
                <a:lnTo>
                  <a:pt x="1623" y="1050"/>
                </a:lnTo>
                <a:lnTo>
                  <a:pt x="1659" y="1025"/>
                </a:lnTo>
                <a:lnTo>
                  <a:pt x="1697" y="1001"/>
                </a:lnTo>
                <a:lnTo>
                  <a:pt x="1736" y="976"/>
                </a:lnTo>
                <a:lnTo>
                  <a:pt x="1777" y="952"/>
                </a:lnTo>
                <a:lnTo>
                  <a:pt x="1818" y="928"/>
                </a:lnTo>
                <a:lnTo>
                  <a:pt x="1861" y="904"/>
                </a:lnTo>
                <a:lnTo>
                  <a:pt x="1905" y="880"/>
                </a:lnTo>
                <a:lnTo>
                  <a:pt x="1950" y="856"/>
                </a:lnTo>
                <a:lnTo>
                  <a:pt x="1997" y="833"/>
                </a:lnTo>
                <a:lnTo>
                  <a:pt x="2045" y="810"/>
                </a:lnTo>
                <a:lnTo>
                  <a:pt x="2095" y="789"/>
                </a:lnTo>
                <a:lnTo>
                  <a:pt x="2146" y="767"/>
                </a:lnTo>
                <a:lnTo>
                  <a:pt x="2198" y="745"/>
                </a:lnTo>
                <a:lnTo>
                  <a:pt x="2252" y="725"/>
                </a:lnTo>
                <a:lnTo>
                  <a:pt x="2307" y="704"/>
                </a:lnTo>
                <a:lnTo>
                  <a:pt x="2362" y="685"/>
                </a:lnTo>
                <a:lnTo>
                  <a:pt x="2421" y="667"/>
                </a:lnTo>
                <a:lnTo>
                  <a:pt x="2480" y="648"/>
                </a:lnTo>
                <a:lnTo>
                  <a:pt x="2541" y="631"/>
                </a:lnTo>
                <a:lnTo>
                  <a:pt x="2602" y="615"/>
                </a:lnTo>
                <a:lnTo>
                  <a:pt x="2666" y="600"/>
                </a:lnTo>
                <a:lnTo>
                  <a:pt x="2731" y="586"/>
                </a:lnTo>
                <a:lnTo>
                  <a:pt x="2797" y="572"/>
                </a:lnTo>
                <a:lnTo>
                  <a:pt x="2865" y="559"/>
                </a:lnTo>
                <a:lnTo>
                  <a:pt x="2934" y="548"/>
                </a:lnTo>
                <a:lnTo>
                  <a:pt x="3005" y="538"/>
                </a:lnTo>
                <a:lnTo>
                  <a:pt x="3077" y="528"/>
                </a:lnTo>
                <a:lnTo>
                  <a:pt x="3150" y="522"/>
                </a:lnTo>
                <a:lnTo>
                  <a:pt x="3225" y="515"/>
                </a:lnTo>
                <a:lnTo>
                  <a:pt x="3303" y="509"/>
                </a:lnTo>
                <a:lnTo>
                  <a:pt x="3381" y="506"/>
                </a:lnTo>
                <a:lnTo>
                  <a:pt x="3381" y="2"/>
                </a:lnTo>
                <a:lnTo>
                  <a:pt x="3354" y="1"/>
                </a:lnTo>
                <a:lnTo>
                  <a:pt x="3322" y="0"/>
                </a:lnTo>
                <a:lnTo>
                  <a:pt x="3278" y="0"/>
                </a:lnTo>
                <a:lnTo>
                  <a:pt x="3223" y="1"/>
                </a:lnTo>
                <a:lnTo>
                  <a:pt x="3158" y="3"/>
                </a:lnTo>
                <a:lnTo>
                  <a:pt x="3084" y="9"/>
                </a:lnTo>
                <a:lnTo>
                  <a:pt x="2999" y="16"/>
                </a:lnTo>
                <a:lnTo>
                  <a:pt x="2908" y="27"/>
                </a:lnTo>
                <a:lnTo>
                  <a:pt x="2859" y="34"/>
                </a:lnTo>
                <a:lnTo>
                  <a:pt x="2809" y="42"/>
                </a:lnTo>
                <a:lnTo>
                  <a:pt x="2756" y="50"/>
                </a:lnTo>
                <a:lnTo>
                  <a:pt x="2703" y="60"/>
                </a:lnTo>
                <a:lnTo>
                  <a:pt x="2648" y="72"/>
                </a:lnTo>
                <a:lnTo>
                  <a:pt x="2591" y="84"/>
                </a:lnTo>
                <a:lnTo>
                  <a:pt x="2533" y="98"/>
                </a:lnTo>
                <a:lnTo>
                  <a:pt x="2473" y="113"/>
                </a:lnTo>
                <a:lnTo>
                  <a:pt x="2413" y="130"/>
                </a:lnTo>
                <a:lnTo>
                  <a:pt x="2351" y="148"/>
                </a:lnTo>
                <a:lnTo>
                  <a:pt x="2288" y="168"/>
                </a:lnTo>
                <a:lnTo>
                  <a:pt x="2224" y="189"/>
                </a:lnTo>
                <a:lnTo>
                  <a:pt x="2160" y="212"/>
                </a:lnTo>
                <a:lnTo>
                  <a:pt x="2095" y="237"/>
                </a:lnTo>
                <a:lnTo>
                  <a:pt x="2029" y="264"/>
                </a:lnTo>
                <a:lnTo>
                  <a:pt x="1963" y="292"/>
                </a:lnTo>
                <a:lnTo>
                  <a:pt x="1897" y="323"/>
                </a:lnTo>
                <a:lnTo>
                  <a:pt x="1829" y="355"/>
                </a:lnTo>
                <a:lnTo>
                  <a:pt x="1761" y="390"/>
                </a:lnTo>
                <a:lnTo>
                  <a:pt x="1694" y="427"/>
                </a:lnTo>
                <a:lnTo>
                  <a:pt x="1626" y="466"/>
                </a:lnTo>
                <a:lnTo>
                  <a:pt x="1558" y="508"/>
                </a:lnTo>
                <a:lnTo>
                  <a:pt x="1490" y="551"/>
                </a:lnTo>
                <a:lnTo>
                  <a:pt x="1422" y="597"/>
                </a:lnTo>
                <a:lnTo>
                  <a:pt x="1355" y="646"/>
                </a:lnTo>
                <a:lnTo>
                  <a:pt x="1287" y="697"/>
                </a:lnTo>
                <a:lnTo>
                  <a:pt x="1221" y="751"/>
                </a:lnTo>
                <a:lnTo>
                  <a:pt x="1154" y="808"/>
                </a:lnTo>
                <a:lnTo>
                  <a:pt x="1089" y="867"/>
                </a:lnTo>
                <a:lnTo>
                  <a:pt x="1024" y="929"/>
                </a:lnTo>
                <a:lnTo>
                  <a:pt x="958" y="994"/>
                </a:lnTo>
                <a:lnTo>
                  <a:pt x="896" y="1063"/>
                </a:lnTo>
                <a:lnTo>
                  <a:pt x="864" y="1097"/>
                </a:lnTo>
                <a:lnTo>
                  <a:pt x="833" y="1133"/>
                </a:lnTo>
                <a:lnTo>
                  <a:pt x="802" y="1170"/>
                </a:lnTo>
                <a:lnTo>
                  <a:pt x="771" y="1208"/>
                </a:lnTo>
                <a:lnTo>
                  <a:pt x="740" y="1245"/>
                </a:lnTo>
                <a:lnTo>
                  <a:pt x="711" y="1284"/>
                </a:lnTo>
                <a:lnTo>
                  <a:pt x="681" y="1324"/>
                </a:lnTo>
                <a:lnTo>
                  <a:pt x="651" y="1365"/>
                </a:lnTo>
                <a:lnTo>
                  <a:pt x="622" y="1406"/>
                </a:lnTo>
                <a:lnTo>
                  <a:pt x="593" y="1448"/>
                </a:lnTo>
                <a:lnTo>
                  <a:pt x="565" y="1492"/>
                </a:lnTo>
                <a:lnTo>
                  <a:pt x="536" y="1535"/>
                </a:lnTo>
                <a:lnTo>
                  <a:pt x="509" y="1580"/>
                </a:lnTo>
                <a:lnTo>
                  <a:pt x="480" y="1625"/>
                </a:lnTo>
                <a:lnTo>
                  <a:pt x="454" y="1672"/>
                </a:lnTo>
                <a:lnTo>
                  <a:pt x="427" y="1720"/>
                </a:lnTo>
                <a:lnTo>
                  <a:pt x="400" y="1768"/>
                </a:lnTo>
                <a:lnTo>
                  <a:pt x="375" y="1817"/>
                </a:lnTo>
                <a:lnTo>
                  <a:pt x="349" y="1867"/>
                </a:lnTo>
                <a:lnTo>
                  <a:pt x="324" y="1917"/>
                </a:lnTo>
                <a:lnTo>
                  <a:pt x="300" y="1970"/>
                </a:lnTo>
                <a:lnTo>
                  <a:pt x="276" y="2022"/>
                </a:lnTo>
                <a:lnTo>
                  <a:pt x="252" y="2076"/>
                </a:lnTo>
                <a:lnTo>
                  <a:pt x="229" y="2131"/>
                </a:lnTo>
                <a:lnTo>
                  <a:pt x="206" y="2187"/>
                </a:lnTo>
                <a:lnTo>
                  <a:pt x="183" y="2243"/>
                </a:lnTo>
                <a:lnTo>
                  <a:pt x="162" y="2300"/>
                </a:lnTo>
                <a:lnTo>
                  <a:pt x="141" y="2359"/>
                </a:lnTo>
                <a:lnTo>
                  <a:pt x="133" y="2383"/>
                </a:lnTo>
                <a:lnTo>
                  <a:pt x="124" y="2413"/>
                </a:lnTo>
                <a:lnTo>
                  <a:pt x="114" y="2453"/>
                </a:lnTo>
                <a:lnTo>
                  <a:pt x="100" y="2504"/>
                </a:lnTo>
                <a:lnTo>
                  <a:pt x="86" y="2565"/>
                </a:lnTo>
                <a:lnTo>
                  <a:pt x="72" y="2634"/>
                </a:lnTo>
                <a:lnTo>
                  <a:pt x="57" y="2714"/>
                </a:lnTo>
                <a:lnTo>
                  <a:pt x="42" y="2801"/>
                </a:lnTo>
                <a:lnTo>
                  <a:pt x="29" y="2896"/>
                </a:lnTo>
                <a:lnTo>
                  <a:pt x="22" y="2946"/>
                </a:lnTo>
                <a:lnTo>
                  <a:pt x="18" y="2998"/>
                </a:lnTo>
                <a:lnTo>
                  <a:pt x="13" y="3052"/>
                </a:lnTo>
                <a:lnTo>
                  <a:pt x="9" y="3108"/>
                </a:lnTo>
                <a:lnTo>
                  <a:pt x="5" y="3164"/>
                </a:lnTo>
                <a:lnTo>
                  <a:pt x="3" y="3223"/>
                </a:lnTo>
                <a:lnTo>
                  <a:pt x="1" y="3283"/>
                </a:lnTo>
                <a:lnTo>
                  <a:pt x="0" y="3344"/>
                </a:lnTo>
                <a:lnTo>
                  <a:pt x="1" y="3407"/>
                </a:lnTo>
                <a:lnTo>
                  <a:pt x="2" y="3471"/>
                </a:lnTo>
                <a:lnTo>
                  <a:pt x="4" y="3535"/>
                </a:lnTo>
                <a:lnTo>
                  <a:pt x="9" y="3601"/>
                </a:lnTo>
                <a:lnTo>
                  <a:pt x="13" y="3668"/>
                </a:lnTo>
                <a:lnTo>
                  <a:pt x="20" y="3737"/>
                </a:lnTo>
                <a:lnTo>
                  <a:pt x="28" y="3805"/>
                </a:lnTo>
                <a:lnTo>
                  <a:pt x="38" y="3876"/>
                </a:lnTo>
                <a:lnTo>
                  <a:pt x="50" y="3947"/>
                </a:lnTo>
                <a:lnTo>
                  <a:pt x="62" y="4018"/>
                </a:lnTo>
                <a:lnTo>
                  <a:pt x="77" y="4089"/>
                </a:lnTo>
                <a:lnTo>
                  <a:pt x="94" y="4162"/>
                </a:lnTo>
                <a:lnTo>
                  <a:pt x="113" y="4236"/>
                </a:lnTo>
                <a:lnTo>
                  <a:pt x="133" y="4310"/>
                </a:lnTo>
                <a:lnTo>
                  <a:pt x="156" y="4383"/>
                </a:lnTo>
                <a:lnTo>
                  <a:pt x="181" y="4458"/>
                </a:lnTo>
                <a:lnTo>
                  <a:pt x="209" y="4532"/>
                </a:lnTo>
                <a:lnTo>
                  <a:pt x="238" y="4608"/>
                </a:lnTo>
                <a:lnTo>
                  <a:pt x="270" y="4682"/>
                </a:lnTo>
                <a:lnTo>
                  <a:pt x="304" y="4757"/>
                </a:lnTo>
                <a:lnTo>
                  <a:pt x="342" y="4832"/>
                </a:lnTo>
                <a:lnTo>
                  <a:pt x="381" y="4908"/>
                </a:lnTo>
                <a:lnTo>
                  <a:pt x="423" y="4982"/>
                </a:lnTo>
                <a:lnTo>
                  <a:pt x="469" y="5057"/>
                </a:lnTo>
                <a:lnTo>
                  <a:pt x="517" y="5131"/>
                </a:lnTo>
                <a:lnTo>
                  <a:pt x="567" y="5206"/>
                </a:lnTo>
                <a:lnTo>
                  <a:pt x="622" y="5280"/>
                </a:lnTo>
                <a:lnTo>
                  <a:pt x="649" y="5316"/>
                </a:lnTo>
                <a:lnTo>
                  <a:pt x="678" y="5353"/>
                </a:lnTo>
                <a:lnTo>
                  <a:pt x="707" y="5389"/>
                </a:lnTo>
                <a:lnTo>
                  <a:pt x="738" y="5426"/>
                </a:lnTo>
                <a:lnTo>
                  <a:pt x="769" y="5462"/>
                </a:lnTo>
                <a:lnTo>
                  <a:pt x="801" y="5498"/>
                </a:lnTo>
                <a:lnTo>
                  <a:pt x="834" y="5534"/>
                </a:lnTo>
                <a:lnTo>
                  <a:pt x="868" y="5570"/>
                </a:lnTo>
                <a:lnTo>
                  <a:pt x="903" y="5605"/>
                </a:lnTo>
                <a:lnTo>
                  <a:pt x="938" y="5641"/>
                </a:lnTo>
                <a:lnTo>
                  <a:pt x="974" y="5676"/>
                </a:lnTo>
                <a:lnTo>
                  <a:pt x="1011" y="5711"/>
                </a:lnTo>
                <a:lnTo>
                  <a:pt x="1050" y="5746"/>
                </a:lnTo>
                <a:lnTo>
                  <a:pt x="1089" y="5781"/>
                </a:lnTo>
                <a:lnTo>
                  <a:pt x="1129" y="5815"/>
                </a:lnTo>
                <a:lnTo>
                  <a:pt x="1169" y="5849"/>
                </a:lnTo>
                <a:lnTo>
                  <a:pt x="1211" y="5883"/>
                </a:lnTo>
                <a:lnTo>
                  <a:pt x="1253" y="5917"/>
                </a:lnTo>
                <a:lnTo>
                  <a:pt x="1271" y="5929"/>
                </a:lnTo>
                <a:lnTo>
                  <a:pt x="1325" y="5967"/>
                </a:lnTo>
                <a:lnTo>
                  <a:pt x="1363" y="5992"/>
                </a:lnTo>
                <a:lnTo>
                  <a:pt x="1409" y="6022"/>
                </a:lnTo>
                <a:lnTo>
                  <a:pt x="1463" y="6056"/>
                </a:lnTo>
                <a:lnTo>
                  <a:pt x="1525" y="6093"/>
                </a:lnTo>
                <a:lnTo>
                  <a:pt x="1592" y="6131"/>
                </a:lnTo>
                <a:lnTo>
                  <a:pt x="1666" y="6171"/>
                </a:lnTo>
                <a:lnTo>
                  <a:pt x="1747" y="6213"/>
                </a:lnTo>
                <a:lnTo>
                  <a:pt x="1834" y="6256"/>
                </a:lnTo>
                <a:lnTo>
                  <a:pt x="1925" y="6299"/>
                </a:lnTo>
                <a:lnTo>
                  <a:pt x="1973" y="6320"/>
                </a:lnTo>
                <a:lnTo>
                  <a:pt x="2023" y="6341"/>
                </a:lnTo>
                <a:lnTo>
                  <a:pt x="2074" y="6362"/>
                </a:lnTo>
                <a:lnTo>
                  <a:pt x="2125" y="6382"/>
                </a:lnTo>
                <a:lnTo>
                  <a:pt x="2178" y="6402"/>
                </a:lnTo>
                <a:lnTo>
                  <a:pt x="2232" y="6421"/>
                </a:lnTo>
                <a:lnTo>
                  <a:pt x="2287" y="6441"/>
                </a:lnTo>
                <a:lnTo>
                  <a:pt x="2343" y="6459"/>
                </a:lnTo>
                <a:lnTo>
                  <a:pt x="2400" y="6477"/>
                </a:lnTo>
                <a:lnTo>
                  <a:pt x="2458" y="6493"/>
                </a:lnTo>
                <a:lnTo>
                  <a:pt x="2518" y="6509"/>
                </a:lnTo>
                <a:lnTo>
                  <a:pt x="2577" y="6525"/>
                </a:lnTo>
                <a:lnTo>
                  <a:pt x="2638" y="6539"/>
                </a:lnTo>
                <a:lnTo>
                  <a:pt x="2699" y="6551"/>
                </a:lnTo>
                <a:lnTo>
                  <a:pt x="2762" y="6564"/>
                </a:lnTo>
                <a:lnTo>
                  <a:pt x="2825" y="6574"/>
                </a:lnTo>
                <a:lnTo>
                  <a:pt x="2889" y="6583"/>
                </a:lnTo>
                <a:lnTo>
                  <a:pt x="2953" y="6591"/>
                </a:lnTo>
                <a:lnTo>
                  <a:pt x="3018" y="6598"/>
                </a:lnTo>
                <a:lnTo>
                  <a:pt x="3084" y="6604"/>
                </a:lnTo>
                <a:lnTo>
                  <a:pt x="3149" y="6607"/>
                </a:lnTo>
                <a:lnTo>
                  <a:pt x="3216" y="6610"/>
                </a:lnTo>
                <a:lnTo>
                  <a:pt x="3282" y="6610"/>
                </a:lnTo>
                <a:lnTo>
                  <a:pt x="3351" y="6607"/>
                </a:lnTo>
                <a:lnTo>
                  <a:pt x="3418" y="6604"/>
                </a:lnTo>
                <a:lnTo>
                  <a:pt x="3487" y="6599"/>
                </a:lnTo>
                <a:lnTo>
                  <a:pt x="3555" y="6591"/>
                </a:lnTo>
                <a:lnTo>
                  <a:pt x="3624" y="6582"/>
                </a:lnTo>
                <a:lnTo>
                  <a:pt x="3692" y="6571"/>
                </a:lnTo>
                <a:lnTo>
                  <a:pt x="3762" y="6557"/>
                </a:lnTo>
                <a:lnTo>
                  <a:pt x="3830" y="6541"/>
                </a:lnTo>
                <a:lnTo>
                  <a:pt x="3900" y="6523"/>
                </a:lnTo>
                <a:lnTo>
                  <a:pt x="3970" y="6501"/>
                </a:lnTo>
                <a:lnTo>
                  <a:pt x="4039" y="6478"/>
                </a:lnTo>
                <a:lnTo>
                  <a:pt x="4109" y="6452"/>
                </a:lnTo>
                <a:lnTo>
                  <a:pt x="4179" y="6424"/>
                </a:lnTo>
                <a:lnTo>
                  <a:pt x="4247" y="6392"/>
                </a:lnTo>
                <a:lnTo>
                  <a:pt x="4317" y="6357"/>
                </a:lnTo>
                <a:lnTo>
                  <a:pt x="4323" y="6355"/>
                </a:lnTo>
                <a:lnTo>
                  <a:pt x="4345" y="6346"/>
                </a:lnTo>
                <a:lnTo>
                  <a:pt x="4378" y="6331"/>
                </a:lnTo>
                <a:lnTo>
                  <a:pt x="4423" y="6307"/>
                </a:lnTo>
                <a:lnTo>
                  <a:pt x="4448" y="6292"/>
                </a:lnTo>
                <a:lnTo>
                  <a:pt x="4476" y="6276"/>
                </a:lnTo>
                <a:lnTo>
                  <a:pt x="4507" y="6257"/>
                </a:lnTo>
                <a:lnTo>
                  <a:pt x="4540" y="6235"/>
                </a:lnTo>
                <a:lnTo>
                  <a:pt x="4575" y="6211"/>
                </a:lnTo>
                <a:lnTo>
                  <a:pt x="4611" y="6185"/>
                </a:lnTo>
                <a:lnTo>
                  <a:pt x="4649" y="6155"/>
                </a:lnTo>
                <a:lnTo>
                  <a:pt x="4688" y="6123"/>
                </a:lnTo>
                <a:lnTo>
                  <a:pt x="4744" y="6081"/>
                </a:lnTo>
                <a:lnTo>
                  <a:pt x="4798" y="6038"/>
                </a:lnTo>
                <a:lnTo>
                  <a:pt x="4852" y="5993"/>
                </a:lnTo>
                <a:lnTo>
                  <a:pt x="4903" y="5946"/>
                </a:lnTo>
                <a:lnTo>
                  <a:pt x="4955" y="5900"/>
                </a:lnTo>
                <a:lnTo>
                  <a:pt x="5004" y="5849"/>
                </a:lnTo>
                <a:lnTo>
                  <a:pt x="5052" y="5799"/>
                </a:lnTo>
                <a:lnTo>
                  <a:pt x="5099" y="5747"/>
                </a:lnTo>
                <a:lnTo>
                  <a:pt x="5143" y="5694"/>
                </a:lnTo>
                <a:lnTo>
                  <a:pt x="5186" y="5639"/>
                </a:lnTo>
                <a:lnTo>
                  <a:pt x="5229" y="5583"/>
                </a:lnTo>
                <a:lnTo>
                  <a:pt x="5269" y="5525"/>
                </a:lnTo>
                <a:lnTo>
                  <a:pt x="5307" y="5467"/>
                </a:lnTo>
                <a:lnTo>
                  <a:pt x="5344" y="5408"/>
                </a:lnTo>
                <a:lnTo>
                  <a:pt x="5379" y="5347"/>
                </a:lnTo>
                <a:lnTo>
                  <a:pt x="5412" y="5286"/>
                </a:lnTo>
                <a:lnTo>
                  <a:pt x="5444" y="5223"/>
                </a:lnTo>
                <a:lnTo>
                  <a:pt x="5474" y="5159"/>
                </a:lnTo>
                <a:lnTo>
                  <a:pt x="5503" y="5094"/>
                </a:lnTo>
                <a:lnTo>
                  <a:pt x="5529" y="5028"/>
                </a:lnTo>
                <a:lnTo>
                  <a:pt x="5553" y="4961"/>
                </a:lnTo>
                <a:lnTo>
                  <a:pt x="5575" y="4893"/>
                </a:lnTo>
                <a:lnTo>
                  <a:pt x="5595" y="4824"/>
                </a:lnTo>
                <a:lnTo>
                  <a:pt x="5613" y="4755"/>
                </a:lnTo>
                <a:lnTo>
                  <a:pt x="5630" y="4685"/>
                </a:lnTo>
                <a:lnTo>
                  <a:pt x="5644" y="4613"/>
                </a:lnTo>
                <a:lnTo>
                  <a:pt x="5657" y="4543"/>
                </a:lnTo>
                <a:lnTo>
                  <a:pt x="5667" y="4470"/>
                </a:lnTo>
                <a:lnTo>
                  <a:pt x="5675" y="4396"/>
                </a:lnTo>
                <a:lnTo>
                  <a:pt x="5681" y="4322"/>
                </a:lnTo>
                <a:lnTo>
                  <a:pt x="5684" y="4248"/>
                </a:lnTo>
                <a:lnTo>
                  <a:pt x="5685" y="4174"/>
                </a:lnTo>
                <a:lnTo>
                  <a:pt x="5684" y="4111"/>
                </a:lnTo>
                <a:lnTo>
                  <a:pt x="5682" y="4050"/>
                </a:lnTo>
                <a:lnTo>
                  <a:pt x="5677" y="3988"/>
                </a:lnTo>
                <a:lnTo>
                  <a:pt x="5673" y="3927"/>
                </a:lnTo>
                <a:lnTo>
                  <a:pt x="5666" y="3867"/>
                </a:lnTo>
                <a:lnTo>
                  <a:pt x="5657" y="3808"/>
                </a:lnTo>
                <a:lnTo>
                  <a:pt x="5648" y="3747"/>
                </a:lnTo>
                <a:lnTo>
                  <a:pt x="5636" y="3689"/>
                </a:lnTo>
                <a:lnTo>
                  <a:pt x="5624" y="3629"/>
                </a:lnTo>
                <a:lnTo>
                  <a:pt x="5609" y="3572"/>
                </a:lnTo>
                <a:lnTo>
                  <a:pt x="5594" y="3514"/>
                </a:lnTo>
                <a:lnTo>
                  <a:pt x="5577" y="3458"/>
                </a:lnTo>
                <a:lnTo>
                  <a:pt x="5559" y="3401"/>
                </a:lnTo>
                <a:lnTo>
                  <a:pt x="5539" y="3346"/>
                </a:lnTo>
                <a:lnTo>
                  <a:pt x="5517" y="3291"/>
                </a:lnTo>
                <a:lnTo>
                  <a:pt x="5496" y="3237"/>
                </a:lnTo>
                <a:lnTo>
                  <a:pt x="5472" y="3183"/>
                </a:lnTo>
                <a:lnTo>
                  <a:pt x="5448" y="3130"/>
                </a:lnTo>
                <a:lnTo>
                  <a:pt x="5422" y="3078"/>
                </a:lnTo>
                <a:lnTo>
                  <a:pt x="5394" y="3027"/>
                </a:lnTo>
                <a:lnTo>
                  <a:pt x="5366" y="2975"/>
                </a:lnTo>
                <a:lnTo>
                  <a:pt x="5336" y="2925"/>
                </a:lnTo>
                <a:lnTo>
                  <a:pt x="5305" y="2876"/>
                </a:lnTo>
                <a:lnTo>
                  <a:pt x="5273" y="2828"/>
                </a:lnTo>
                <a:lnTo>
                  <a:pt x="5241" y="2780"/>
                </a:lnTo>
                <a:lnTo>
                  <a:pt x="5207" y="2734"/>
                </a:lnTo>
                <a:lnTo>
                  <a:pt x="5172" y="2688"/>
                </a:lnTo>
                <a:lnTo>
                  <a:pt x="5135" y="2642"/>
                </a:lnTo>
                <a:lnTo>
                  <a:pt x="5097" y="2599"/>
                </a:lnTo>
                <a:lnTo>
                  <a:pt x="5060" y="2555"/>
                </a:lnTo>
                <a:lnTo>
                  <a:pt x="5020" y="2513"/>
                </a:lnTo>
                <a:lnTo>
                  <a:pt x="4980" y="2472"/>
                </a:lnTo>
                <a:lnTo>
                  <a:pt x="4939" y="2431"/>
                </a:lnTo>
                <a:lnTo>
                  <a:pt x="4897" y="2392"/>
                </a:lnTo>
                <a:lnTo>
                  <a:pt x="4853" y="2353"/>
                </a:lnTo>
                <a:lnTo>
                  <a:pt x="4809" y="2317"/>
                </a:lnTo>
                <a:lnTo>
                  <a:pt x="4764" y="2280"/>
                </a:lnTo>
                <a:lnTo>
                  <a:pt x="4718" y="2245"/>
                </a:lnTo>
                <a:lnTo>
                  <a:pt x="4672" y="2211"/>
                </a:lnTo>
                <a:lnTo>
                  <a:pt x="4624" y="2178"/>
                </a:lnTo>
                <a:lnTo>
                  <a:pt x="4576" y="2146"/>
                </a:lnTo>
                <a:lnTo>
                  <a:pt x="4526" y="2115"/>
                </a:lnTo>
                <a:lnTo>
                  <a:pt x="4476" y="2085"/>
                </a:lnTo>
                <a:lnTo>
                  <a:pt x="4425" y="2058"/>
                </a:lnTo>
                <a:lnTo>
                  <a:pt x="4374" y="2030"/>
                </a:lnTo>
                <a:lnTo>
                  <a:pt x="4321" y="2004"/>
                </a:lnTo>
                <a:lnTo>
                  <a:pt x="4269" y="1979"/>
                </a:lnTo>
                <a:lnTo>
                  <a:pt x="4215" y="1956"/>
                </a:lnTo>
                <a:lnTo>
                  <a:pt x="4160" y="1933"/>
                </a:lnTo>
                <a:lnTo>
                  <a:pt x="4105" y="1913"/>
                </a:lnTo>
                <a:lnTo>
                  <a:pt x="4050" y="1893"/>
                </a:lnTo>
                <a:lnTo>
                  <a:pt x="3994" y="1875"/>
                </a:lnTo>
                <a:lnTo>
                  <a:pt x="3937" y="1858"/>
                </a:lnTo>
                <a:lnTo>
                  <a:pt x="3879" y="1842"/>
                </a:lnTo>
                <a:lnTo>
                  <a:pt x="3821" y="1828"/>
                </a:lnTo>
                <a:lnTo>
                  <a:pt x="3763" y="1816"/>
                </a:lnTo>
                <a:lnTo>
                  <a:pt x="3704" y="1804"/>
                </a:lnTo>
                <a:lnTo>
                  <a:pt x="3644" y="1794"/>
                </a:lnTo>
                <a:lnTo>
                  <a:pt x="3585" y="1786"/>
                </a:lnTo>
                <a:lnTo>
                  <a:pt x="3524" y="1779"/>
                </a:lnTo>
                <a:lnTo>
                  <a:pt x="3463" y="1774"/>
                </a:lnTo>
                <a:lnTo>
                  <a:pt x="3402" y="1770"/>
                </a:lnTo>
                <a:lnTo>
                  <a:pt x="3340" y="1768"/>
                </a:lnTo>
                <a:lnTo>
                  <a:pt x="3278" y="1767"/>
                </a:lnTo>
                <a:close/>
                <a:moveTo>
                  <a:pt x="2374" y="5734"/>
                </a:moveTo>
                <a:lnTo>
                  <a:pt x="2374" y="5734"/>
                </a:lnTo>
                <a:lnTo>
                  <a:pt x="2343" y="5734"/>
                </a:lnTo>
                <a:lnTo>
                  <a:pt x="2312" y="5732"/>
                </a:lnTo>
                <a:lnTo>
                  <a:pt x="2281" y="5727"/>
                </a:lnTo>
                <a:lnTo>
                  <a:pt x="2251" y="5723"/>
                </a:lnTo>
                <a:lnTo>
                  <a:pt x="2222" y="5716"/>
                </a:lnTo>
                <a:lnTo>
                  <a:pt x="2192" y="5707"/>
                </a:lnTo>
                <a:lnTo>
                  <a:pt x="2164" y="5698"/>
                </a:lnTo>
                <a:lnTo>
                  <a:pt x="2136" y="5686"/>
                </a:lnTo>
                <a:lnTo>
                  <a:pt x="2109" y="5675"/>
                </a:lnTo>
                <a:lnTo>
                  <a:pt x="2083" y="5661"/>
                </a:lnTo>
                <a:lnTo>
                  <a:pt x="2058" y="5646"/>
                </a:lnTo>
                <a:lnTo>
                  <a:pt x="2033" y="5630"/>
                </a:lnTo>
                <a:lnTo>
                  <a:pt x="2009" y="5613"/>
                </a:lnTo>
                <a:lnTo>
                  <a:pt x="1986" y="5595"/>
                </a:lnTo>
                <a:lnTo>
                  <a:pt x="1964" y="5575"/>
                </a:lnTo>
                <a:lnTo>
                  <a:pt x="1942" y="5556"/>
                </a:lnTo>
                <a:lnTo>
                  <a:pt x="1922" y="5534"/>
                </a:lnTo>
                <a:lnTo>
                  <a:pt x="1904" y="5513"/>
                </a:lnTo>
                <a:lnTo>
                  <a:pt x="1885" y="5490"/>
                </a:lnTo>
                <a:lnTo>
                  <a:pt x="1868" y="5466"/>
                </a:lnTo>
                <a:lnTo>
                  <a:pt x="1852" y="5441"/>
                </a:lnTo>
                <a:lnTo>
                  <a:pt x="1837" y="5416"/>
                </a:lnTo>
                <a:lnTo>
                  <a:pt x="1824" y="5388"/>
                </a:lnTo>
                <a:lnTo>
                  <a:pt x="1811" y="5362"/>
                </a:lnTo>
                <a:lnTo>
                  <a:pt x="1801" y="5334"/>
                </a:lnTo>
                <a:lnTo>
                  <a:pt x="1791" y="5306"/>
                </a:lnTo>
                <a:lnTo>
                  <a:pt x="1783" y="5276"/>
                </a:lnTo>
                <a:lnTo>
                  <a:pt x="1776" y="5247"/>
                </a:lnTo>
                <a:lnTo>
                  <a:pt x="1771" y="5217"/>
                </a:lnTo>
                <a:lnTo>
                  <a:pt x="1767" y="5186"/>
                </a:lnTo>
                <a:lnTo>
                  <a:pt x="1764" y="5155"/>
                </a:lnTo>
                <a:lnTo>
                  <a:pt x="1763" y="5125"/>
                </a:lnTo>
                <a:lnTo>
                  <a:pt x="1764" y="5093"/>
                </a:lnTo>
                <a:lnTo>
                  <a:pt x="1767" y="5062"/>
                </a:lnTo>
                <a:lnTo>
                  <a:pt x="1771" y="5031"/>
                </a:lnTo>
                <a:lnTo>
                  <a:pt x="1776" y="5001"/>
                </a:lnTo>
                <a:lnTo>
                  <a:pt x="1783" y="4972"/>
                </a:lnTo>
                <a:lnTo>
                  <a:pt x="1791" y="4943"/>
                </a:lnTo>
                <a:lnTo>
                  <a:pt x="1801" y="4915"/>
                </a:lnTo>
                <a:lnTo>
                  <a:pt x="1811" y="4886"/>
                </a:lnTo>
                <a:lnTo>
                  <a:pt x="1824" y="4860"/>
                </a:lnTo>
                <a:lnTo>
                  <a:pt x="1837" y="4834"/>
                </a:lnTo>
                <a:lnTo>
                  <a:pt x="1852" y="4807"/>
                </a:lnTo>
                <a:lnTo>
                  <a:pt x="1868" y="4783"/>
                </a:lnTo>
                <a:lnTo>
                  <a:pt x="1885" y="4759"/>
                </a:lnTo>
                <a:lnTo>
                  <a:pt x="1904" y="4735"/>
                </a:lnTo>
                <a:lnTo>
                  <a:pt x="1922" y="4714"/>
                </a:lnTo>
                <a:lnTo>
                  <a:pt x="1942" y="4692"/>
                </a:lnTo>
                <a:lnTo>
                  <a:pt x="1964" y="4673"/>
                </a:lnTo>
                <a:lnTo>
                  <a:pt x="1986" y="4653"/>
                </a:lnTo>
                <a:lnTo>
                  <a:pt x="2009" y="4635"/>
                </a:lnTo>
                <a:lnTo>
                  <a:pt x="2033" y="4618"/>
                </a:lnTo>
                <a:lnTo>
                  <a:pt x="2058" y="4602"/>
                </a:lnTo>
                <a:lnTo>
                  <a:pt x="2083" y="4587"/>
                </a:lnTo>
                <a:lnTo>
                  <a:pt x="2109" y="4573"/>
                </a:lnTo>
                <a:lnTo>
                  <a:pt x="2136" y="4562"/>
                </a:lnTo>
                <a:lnTo>
                  <a:pt x="2164" y="4551"/>
                </a:lnTo>
                <a:lnTo>
                  <a:pt x="2192" y="4541"/>
                </a:lnTo>
                <a:lnTo>
                  <a:pt x="2222" y="4532"/>
                </a:lnTo>
                <a:lnTo>
                  <a:pt x="2251" y="4525"/>
                </a:lnTo>
                <a:lnTo>
                  <a:pt x="2281" y="4521"/>
                </a:lnTo>
                <a:lnTo>
                  <a:pt x="2312" y="4516"/>
                </a:lnTo>
                <a:lnTo>
                  <a:pt x="2343" y="4514"/>
                </a:lnTo>
                <a:lnTo>
                  <a:pt x="2374" y="4514"/>
                </a:lnTo>
                <a:lnTo>
                  <a:pt x="2406" y="4514"/>
                </a:lnTo>
                <a:lnTo>
                  <a:pt x="2437" y="4516"/>
                </a:lnTo>
                <a:lnTo>
                  <a:pt x="2467" y="4521"/>
                </a:lnTo>
                <a:lnTo>
                  <a:pt x="2497" y="4525"/>
                </a:lnTo>
                <a:lnTo>
                  <a:pt x="2527" y="4532"/>
                </a:lnTo>
                <a:lnTo>
                  <a:pt x="2555" y="4541"/>
                </a:lnTo>
                <a:lnTo>
                  <a:pt x="2584" y="4551"/>
                </a:lnTo>
                <a:lnTo>
                  <a:pt x="2611" y="4562"/>
                </a:lnTo>
                <a:lnTo>
                  <a:pt x="2639" y="4573"/>
                </a:lnTo>
                <a:lnTo>
                  <a:pt x="2665" y="4587"/>
                </a:lnTo>
                <a:lnTo>
                  <a:pt x="2691" y="4602"/>
                </a:lnTo>
                <a:lnTo>
                  <a:pt x="2715" y="4618"/>
                </a:lnTo>
                <a:lnTo>
                  <a:pt x="2739" y="4635"/>
                </a:lnTo>
                <a:lnTo>
                  <a:pt x="2762" y="4653"/>
                </a:lnTo>
                <a:lnTo>
                  <a:pt x="2785" y="4673"/>
                </a:lnTo>
                <a:lnTo>
                  <a:pt x="2805" y="4692"/>
                </a:lnTo>
                <a:lnTo>
                  <a:pt x="2826" y="4714"/>
                </a:lnTo>
                <a:lnTo>
                  <a:pt x="2845" y="4735"/>
                </a:lnTo>
                <a:lnTo>
                  <a:pt x="2864" y="4759"/>
                </a:lnTo>
                <a:lnTo>
                  <a:pt x="2881" y="4783"/>
                </a:lnTo>
                <a:lnTo>
                  <a:pt x="2897" y="4807"/>
                </a:lnTo>
                <a:lnTo>
                  <a:pt x="2910" y="4834"/>
                </a:lnTo>
                <a:lnTo>
                  <a:pt x="2924" y="4860"/>
                </a:lnTo>
                <a:lnTo>
                  <a:pt x="2937" y="4886"/>
                </a:lnTo>
                <a:lnTo>
                  <a:pt x="2948" y="4915"/>
                </a:lnTo>
                <a:lnTo>
                  <a:pt x="2957" y="4943"/>
                </a:lnTo>
                <a:lnTo>
                  <a:pt x="2965" y="4972"/>
                </a:lnTo>
                <a:lnTo>
                  <a:pt x="2972" y="5001"/>
                </a:lnTo>
                <a:lnTo>
                  <a:pt x="2978" y="5031"/>
                </a:lnTo>
                <a:lnTo>
                  <a:pt x="2981" y="5062"/>
                </a:lnTo>
                <a:lnTo>
                  <a:pt x="2983" y="5093"/>
                </a:lnTo>
                <a:lnTo>
                  <a:pt x="2985" y="5125"/>
                </a:lnTo>
                <a:lnTo>
                  <a:pt x="2983" y="5155"/>
                </a:lnTo>
                <a:lnTo>
                  <a:pt x="2981" y="5186"/>
                </a:lnTo>
                <a:lnTo>
                  <a:pt x="2978" y="5217"/>
                </a:lnTo>
                <a:lnTo>
                  <a:pt x="2972" y="5247"/>
                </a:lnTo>
                <a:lnTo>
                  <a:pt x="2965" y="5276"/>
                </a:lnTo>
                <a:lnTo>
                  <a:pt x="2957" y="5306"/>
                </a:lnTo>
                <a:lnTo>
                  <a:pt x="2948" y="5334"/>
                </a:lnTo>
                <a:lnTo>
                  <a:pt x="2937" y="5362"/>
                </a:lnTo>
                <a:lnTo>
                  <a:pt x="2924" y="5388"/>
                </a:lnTo>
                <a:lnTo>
                  <a:pt x="2910" y="5416"/>
                </a:lnTo>
                <a:lnTo>
                  <a:pt x="2897" y="5441"/>
                </a:lnTo>
                <a:lnTo>
                  <a:pt x="2881" y="5466"/>
                </a:lnTo>
                <a:lnTo>
                  <a:pt x="2864" y="5490"/>
                </a:lnTo>
                <a:lnTo>
                  <a:pt x="2845" y="5513"/>
                </a:lnTo>
                <a:lnTo>
                  <a:pt x="2826" y="5534"/>
                </a:lnTo>
                <a:lnTo>
                  <a:pt x="2805" y="5556"/>
                </a:lnTo>
                <a:lnTo>
                  <a:pt x="2785" y="5575"/>
                </a:lnTo>
                <a:lnTo>
                  <a:pt x="2762" y="5595"/>
                </a:lnTo>
                <a:lnTo>
                  <a:pt x="2739" y="5613"/>
                </a:lnTo>
                <a:lnTo>
                  <a:pt x="2715" y="5630"/>
                </a:lnTo>
                <a:lnTo>
                  <a:pt x="2691" y="5646"/>
                </a:lnTo>
                <a:lnTo>
                  <a:pt x="2665" y="5661"/>
                </a:lnTo>
                <a:lnTo>
                  <a:pt x="2639" y="5675"/>
                </a:lnTo>
                <a:lnTo>
                  <a:pt x="2611" y="5686"/>
                </a:lnTo>
                <a:lnTo>
                  <a:pt x="2584" y="5698"/>
                </a:lnTo>
                <a:lnTo>
                  <a:pt x="2555" y="5707"/>
                </a:lnTo>
                <a:lnTo>
                  <a:pt x="2527" y="5716"/>
                </a:lnTo>
                <a:lnTo>
                  <a:pt x="2497" y="5723"/>
                </a:lnTo>
                <a:lnTo>
                  <a:pt x="2467" y="5727"/>
                </a:lnTo>
                <a:lnTo>
                  <a:pt x="2437" y="5732"/>
                </a:lnTo>
                <a:lnTo>
                  <a:pt x="2406" y="5734"/>
                </a:lnTo>
                <a:lnTo>
                  <a:pt x="2374" y="5734"/>
                </a:lnTo>
                <a:close/>
                <a:moveTo>
                  <a:pt x="2469" y="3926"/>
                </a:moveTo>
                <a:lnTo>
                  <a:pt x="2469" y="3926"/>
                </a:lnTo>
                <a:lnTo>
                  <a:pt x="2437" y="3926"/>
                </a:lnTo>
                <a:lnTo>
                  <a:pt x="2406" y="3924"/>
                </a:lnTo>
                <a:lnTo>
                  <a:pt x="2375" y="3919"/>
                </a:lnTo>
                <a:lnTo>
                  <a:pt x="2345" y="3915"/>
                </a:lnTo>
                <a:lnTo>
                  <a:pt x="2316" y="3908"/>
                </a:lnTo>
                <a:lnTo>
                  <a:pt x="2286" y="3899"/>
                </a:lnTo>
                <a:lnTo>
                  <a:pt x="2259" y="3890"/>
                </a:lnTo>
                <a:lnTo>
                  <a:pt x="2230" y="3878"/>
                </a:lnTo>
                <a:lnTo>
                  <a:pt x="2204" y="3867"/>
                </a:lnTo>
                <a:lnTo>
                  <a:pt x="2178" y="3853"/>
                </a:lnTo>
                <a:lnTo>
                  <a:pt x="2151" y="3838"/>
                </a:lnTo>
                <a:lnTo>
                  <a:pt x="2127" y="3822"/>
                </a:lnTo>
                <a:lnTo>
                  <a:pt x="2103" y="3805"/>
                </a:lnTo>
                <a:lnTo>
                  <a:pt x="2079" y="3787"/>
                </a:lnTo>
                <a:lnTo>
                  <a:pt x="2058" y="3768"/>
                </a:lnTo>
                <a:lnTo>
                  <a:pt x="2036" y="3748"/>
                </a:lnTo>
                <a:lnTo>
                  <a:pt x="2017" y="3726"/>
                </a:lnTo>
                <a:lnTo>
                  <a:pt x="1997" y="3705"/>
                </a:lnTo>
                <a:lnTo>
                  <a:pt x="1979" y="3682"/>
                </a:lnTo>
                <a:lnTo>
                  <a:pt x="1962" y="3658"/>
                </a:lnTo>
                <a:lnTo>
                  <a:pt x="1946" y="3633"/>
                </a:lnTo>
                <a:lnTo>
                  <a:pt x="1931" y="3607"/>
                </a:lnTo>
                <a:lnTo>
                  <a:pt x="1917" y="3580"/>
                </a:lnTo>
                <a:lnTo>
                  <a:pt x="1906" y="3554"/>
                </a:lnTo>
                <a:lnTo>
                  <a:pt x="1894" y="3526"/>
                </a:lnTo>
                <a:lnTo>
                  <a:pt x="1885" y="3498"/>
                </a:lnTo>
                <a:lnTo>
                  <a:pt x="1877" y="3469"/>
                </a:lnTo>
                <a:lnTo>
                  <a:pt x="1870" y="3439"/>
                </a:lnTo>
                <a:lnTo>
                  <a:pt x="1865" y="3409"/>
                </a:lnTo>
                <a:lnTo>
                  <a:pt x="1860" y="3378"/>
                </a:lnTo>
                <a:lnTo>
                  <a:pt x="1858" y="3348"/>
                </a:lnTo>
                <a:lnTo>
                  <a:pt x="1858" y="3317"/>
                </a:lnTo>
                <a:lnTo>
                  <a:pt x="1858" y="3285"/>
                </a:lnTo>
                <a:lnTo>
                  <a:pt x="1860" y="3254"/>
                </a:lnTo>
                <a:lnTo>
                  <a:pt x="1865" y="3223"/>
                </a:lnTo>
                <a:lnTo>
                  <a:pt x="1870" y="3193"/>
                </a:lnTo>
                <a:lnTo>
                  <a:pt x="1877" y="3164"/>
                </a:lnTo>
                <a:lnTo>
                  <a:pt x="1885" y="3135"/>
                </a:lnTo>
                <a:lnTo>
                  <a:pt x="1894" y="3107"/>
                </a:lnTo>
                <a:lnTo>
                  <a:pt x="1906" y="3078"/>
                </a:lnTo>
                <a:lnTo>
                  <a:pt x="1917" y="3052"/>
                </a:lnTo>
                <a:lnTo>
                  <a:pt x="1931" y="3026"/>
                </a:lnTo>
                <a:lnTo>
                  <a:pt x="1946" y="2999"/>
                </a:lnTo>
                <a:lnTo>
                  <a:pt x="1962" y="2975"/>
                </a:lnTo>
                <a:lnTo>
                  <a:pt x="1979" y="2952"/>
                </a:lnTo>
                <a:lnTo>
                  <a:pt x="1997" y="2928"/>
                </a:lnTo>
                <a:lnTo>
                  <a:pt x="2017" y="2906"/>
                </a:lnTo>
                <a:lnTo>
                  <a:pt x="2036" y="2884"/>
                </a:lnTo>
                <a:lnTo>
                  <a:pt x="2058" y="2865"/>
                </a:lnTo>
                <a:lnTo>
                  <a:pt x="2079" y="2845"/>
                </a:lnTo>
                <a:lnTo>
                  <a:pt x="2103" y="2827"/>
                </a:lnTo>
                <a:lnTo>
                  <a:pt x="2127" y="2810"/>
                </a:lnTo>
                <a:lnTo>
                  <a:pt x="2151" y="2794"/>
                </a:lnTo>
                <a:lnTo>
                  <a:pt x="2178" y="2779"/>
                </a:lnTo>
                <a:lnTo>
                  <a:pt x="2204" y="2767"/>
                </a:lnTo>
                <a:lnTo>
                  <a:pt x="2230" y="2754"/>
                </a:lnTo>
                <a:lnTo>
                  <a:pt x="2259" y="2743"/>
                </a:lnTo>
                <a:lnTo>
                  <a:pt x="2286" y="2734"/>
                </a:lnTo>
                <a:lnTo>
                  <a:pt x="2316" y="2726"/>
                </a:lnTo>
                <a:lnTo>
                  <a:pt x="2345" y="2719"/>
                </a:lnTo>
                <a:lnTo>
                  <a:pt x="2375" y="2713"/>
                </a:lnTo>
                <a:lnTo>
                  <a:pt x="2406" y="2710"/>
                </a:lnTo>
                <a:lnTo>
                  <a:pt x="2437" y="2706"/>
                </a:lnTo>
                <a:lnTo>
                  <a:pt x="2469" y="2706"/>
                </a:lnTo>
                <a:lnTo>
                  <a:pt x="2499" y="2706"/>
                </a:lnTo>
                <a:lnTo>
                  <a:pt x="2530" y="2710"/>
                </a:lnTo>
                <a:lnTo>
                  <a:pt x="2561" y="2713"/>
                </a:lnTo>
                <a:lnTo>
                  <a:pt x="2591" y="2719"/>
                </a:lnTo>
                <a:lnTo>
                  <a:pt x="2620" y="2726"/>
                </a:lnTo>
                <a:lnTo>
                  <a:pt x="2650" y="2734"/>
                </a:lnTo>
                <a:lnTo>
                  <a:pt x="2678" y="2743"/>
                </a:lnTo>
                <a:lnTo>
                  <a:pt x="2706" y="2754"/>
                </a:lnTo>
                <a:lnTo>
                  <a:pt x="2732" y="2767"/>
                </a:lnTo>
                <a:lnTo>
                  <a:pt x="2759" y="2779"/>
                </a:lnTo>
                <a:lnTo>
                  <a:pt x="2785" y="2794"/>
                </a:lnTo>
                <a:lnTo>
                  <a:pt x="2810" y="2810"/>
                </a:lnTo>
                <a:lnTo>
                  <a:pt x="2833" y="2827"/>
                </a:lnTo>
                <a:lnTo>
                  <a:pt x="2857" y="2845"/>
                </a:lnTo>
                <a:lnTo>
                  <a:pt x="2878" y="2865"/>
                </a:lnTo>
                <a:lnTo>
                  <a:pt x="2900" y="2884"/>
                </a:lnTo>
                <a:lnTo>
                  <a:pt x="2920" y="2906"/>
                </a:lnTo>
                <a:lnTo>
                  <a:pt x="2939" y="2928"/>
                </a:lnTo>
                <a:lnTo>
                  <a:pt x="2957" y="2952"/>
                </a:lnTo>
                <a:lnTo>
                  <a:pt x="2974" y="2975"/>
                </a:lnTo>
                <a:lnTo>
                  <a:pt x="2990" y="2999"/>
                </a:lnTo>
                <a:lnTo>
                  <a:pt x="3005" y="3026"/>
                </a:lnTo>
                <a:lnTo>
                  <a:pt x="3019" y="3052"/>
                </a:lnTo>
                <a:lnTo>
                  <a:pt x="3030" y="3078"/>
                </a:lnTo>
                <a:lnTo>
                  <a:pt x="3042" y="3107"/>
                </a:lnTo>
                <a:lnTo>
                  <a:pt x="3051" y="3135"/>
                </a:lnTo>
                <a:lnTo>
                  <a:pt x="3059" y="3164"/>
                </a:lnTo>
                <a:lnTo>
                  <a:pt x="3066" y="3193"/>
                </a:lnTo>
                <a:lnTo>
                  <a:pt x="3071" y="3223"/>
                </a:lnTo>
                <a:lnTo>
                  <a:pt x="3076" y="3254"/>
                </a:lnTo>
                <a:lnTo>
                  <a:pt x="3078" y="3285"/>
                </a:lnTo>
                <a:lnTo>
                  <a:pt x="3078" y="3317"/>
                </a:lnTo>
                <a:lnTo>
                  <a:pt x="3078" y="3348"/>
                </a:lnTo>
                <a:lnTo>
                  <a:pt x="3076" y="3378"/>
                </a:lnTo>
                <a:lnTo>
                  <a:pt x="3071" y="3409"/>
                </a:lnTo>
                <a:lnTo>
                  <a:pt x="3066" y="3439"/>
                </a:lnTo>
                <a:lnTo>
                  <a:pt x="3059" y="3469"/>
                </a:lnTo>
                <a:lnTo>
                  <a:pt x="3051" y="3498"/>
                </a:lnTo>
                <a:lnTo>
                  <a:pt x="3042" y="3526"/>
                </a:lnTo>
                <a:lnTo>
                  <a:pt x="3030" y="3554"/>
                </a:lnTo>
                <a:lnTo>
                  <a:pt x="3019" y="3580"/>
                </a:lnTo>
                <a:lnTo>
                  <a:pt x="3005" y="3607"/>
                </a:lnTo>
                <a:lnTo>
                  <a:pt x="2990" y="3633"/>
                </a:lnTo>
                <a:lnTo>
                  <a:pt x="2974" y="3658"/>
                </a:lnTo>
                <a:lnTo>
                  <a:pt x="2957" y="3682"/>
                </a:lnTo>
                <a:lnTo>
                  <a:pt x="2939" y="3705"/>
                </a:lnTo>
                <a:lnTo>
                  <a:pt x="2920" y="3726"/>
                </a:lnTo>
                <a:lnTo>
                  <a:pt x="2900" y="3748"/>
                </a:lnTo>
                <a:lnTo>
                  <a:pt x="2878" y="3768"/>
                </a:lnTo>
                <a:lnTo>
                  <a:pt x="2857" y="3787"/>
                </a:lnTo>
                <a:lnTo>
                  <a:pt x="2833" y="3805"/>
                </a:lnTo>
                <a:lnTo>
                  <a:pt x="2810" y="3822"/>
                </a:lnTo>
                <a:lnTo>
                  <a:pt x="2785" y="3838"/>
                </a:lnTo>
                <a:lnTo>
                  <a:pt x="2759" y="3853"/>
                </a:lnTo>
                <a:lnTo>
                  <a:pt x="2732" y="3867"/>
                </a:lnTo>
                <a:lnTo>
                  <a:pt x="2706" y="3878"/>
                </a:lnTo>
                <a:lnTo>
                  <a:pt x="2678" y="3890"/>
                </a:lnTo>
                <a:lnTo>
                  <a:pt x="2650" y="3899"/>
                </a:lnTo>
                <a:lnTo>
                  <a:pt x="2620" y="3908"/>
                </a:lnTo>
                <a:lnTo>
                  <a:pt x="2591" y="3915"/>
                </a:lnTo>
                <a:lnTo>
                  <a:pt x="2561" y="3919"/>
                </a:lnTo>
                <a:lnTo>
                  <a:pt x="2530" y="3924"/>
                </a:lnTo>
                <a:lnTo>
                  <a:pt x="2499" y="3926"/>
                </a:lnTo>
                <a:lnTo>
                  <a:pt x="2469" y="3926"/>
                </a:lnTo>
                <a:close/>
                <a:moveTo>
                  <a:pt x="3380" y="4522"/>
                </a:moveTo>
                <a:lnTo>
                  <a:pt x="3380" y="4522"/>
                </a:lnTo>
                <a:lnTo>
                  <a:pt x="3358" y="4521"/>
                </a:lnTo>
                <a:lnTo>
                  <a:pt x="3337" y="4517"/>
                </a:lnTo>
                <a:lnTo>
                  <a:pt x="3317" y="4512"/>
                </a:lnTo>
                <a:lnTo>
                  <a:pt x="3297" y="4505"/>
                </a:lnTo>
                <a:lnTo>
                  <a:pt x="3279" y="4496"/>
                </a:lnTo>
                <a:lnTo>
                  <a:pt x="3262" y="4485"/>
                </a:lnTo>
                <a:lnTo>
                  <a:pt x="3246" y="4473"/>
                </a:lnTo>
                <a:lnTo>
                  <a:pt x="3230" y="4459"/>
                </a:lnTo>
                <a:lnTo>
                  <a:pt x="3216" y="4444"/>
                </a:lnTo>
                <a:lnTo>
                  <a:pt x="3205" y="4428"/>
                </a:lnTo>
                <a:lnTo>
                  <a:pt x="3193" y="4411"/>
                </a:lnTo>
                <a:lnTo>
                  <a:pt x="3185" y="4392"/>
                </a:lnTo>
                <a:lnTo>
                  <a:pt x="3177" y="4373"/>
                </a:lnTo>
                <a:lnTo>
                  <a:pt x="3173" y="4353"/>
                </a:lnTo>
                <a:lnTo>
                  <a:pt x="3169" y="4331"/>
                </a:lnTo>
                <a:lnTo>
                  <a:pt x="3168" y="4310"/>
                </a:lnTo>
                <a:lnTo>
                  <a:pt x="3169" y="4289"/>
                </a:lnTo>
                <a:lnTo>
                  <a:pt x="3173" y="4267"/>
                </a:lnTo>
                <a:lnTo>
                  <a:pt x="3177" y="4247"/>
                </a:lnTo>
                <a:lnTo>
                  <a:pt x="3185" y="4228"/>
                </a:lnTo>
                <a:lnTo>
                  <a:pt x="3193" y="4209"/>
                </a:lnTo>
                <a:lnTo>
                  <a:pt x="3205" y="4192"/>
                </a:lnTo>
                <a:lnTo>
                  <a:pt x="3216" y="4176"/>
                </a:lnTo>
                <a:lnTo>
                  <a:pt x="3230" y="4161"/>
                </a:lnTo>
                <a:lnTo>
                  <a:pt x="3246" y="4148"/>
                </a:lnTo>
                <a:lnTo>
                  <a:pt x="3262" y="4135"/>
                </a:lnTo>
                <a:lnTo>
                  <a:pt x="3279" y="4125"/>
                </a:lnTo>
                <a:lnTo>
                  <a:pt x="3297" y="4116"/>
                </a:lnTo>
                <a:lnTo>
                  <a:pt x="3317" y="4109"/>
                </a:lnTo>
                <a:lnTo>
                  <a:pt x="3337" y="4103"/>
                </a:lnTo>
                <a:lnTo>
                  <a:pt x="3358" y="4100"/>
                </a:lnTo>
                <a:lnTo>
                  <a:pt x="3380" y="4099"/>
                </a:lnTo>
                <a:lnTo>
                  <a:pt x="3401" y="4100"/>
                </a:lnTo>
                <a:lnTo>
                  <a:pt x="3423" y="4103"/>
                </a:lnTo>
                <a:lnTo>
                  <a:pt x="3442" y="4109"/>
                </a:lnTo>
                <a:lnTo>
                  <a:pt x="3462" y="4116"/>
                </a:lnTo>
                <a:lnTo>
                  <a:pt x="3481" y="4125"/>
                </a:lnTo>
                <a:lnTo>
                  <a:pt x="3498" y="4135"/>
                </a:lnTo>
                <a:lnTo>
                  <a:pt x="3514" y="4148"/>
                </a:lnTo>
                <a:lnTo>
                  <a:pt x="3529" y="4161"/>
                </a:lnTo>
                <a:lnTo>
                  <a:pt x="3543" y="4176"/>
                </a:lnTo>
                <a:lnTo>
                  <a:pt x="3555" y="4192"/>
                </a:lnTo>
                <a:lnTo>
                  <a:pt x="3566" y="4209"/>
                </a:lnTo>
                <a:lnTo>
                  <a:pt x="3575" y="4228"/>
                </a:lnTo>
                <a:lnTo>
                  <a:pt x="3582" y="4247"/>
                </a:lnTo>
                <a:lnTo>
                  <a:pt x="3587" y="4267"/>
                </a:lnTo>
                <a:lnTo>
                  <a:pt x="3590" y="4289"/>
                </a:lnTo>
                <a:lnTo>
                  <a:pt x="3591" y="4310"/>
                </a:lnTo>
                <a:lnTo>
                  <a:pt x="3590" y="4331"/>
                </a:lnTo>
                <a:lnTo>
                  <a:pt x="3587" y="4353"/>
                </a:lnTo>
                <a:lnTo>
                  <a:pt x="3582" y="4373"/>
                </a:lnTo>
                <a:lnTo>
                  <a:pt x="3575" y="4392"/>
                </a:lnTo>
                <a:lnTo>
                  <a:pt x="3566" y="4411"/>
                </a:lnTo>
                <a:lnTo>
                  <a:pt x="3555" y="4428"/>
                </a:lnTo>
                <a:lnTo>
                  <a:pt x="3543" y="4444"/>
                </a:lnTo>
                <a:lnTo>
                  <a:pt x="3529" y="4459"/>
                </a:lnTo>
                <a:lnTo>
                  <a:pt x="3514" y="4473"/>
                </a:lnTo>
                <a:lnTo>
                  <a:pt x="3498" y="4485"/>
                </a:lnTo>
                <a:lnTo>
                  <a:pt x="3481" y="4496"/>
                </a:lnTo>
                <a:lnTo>
                  <a:pt x="3462" y="4505"/>
                </a:lnTo>
                <a:lnTo>
                  <a:pt x="3442" y="4512"/>
                </a:lnTo>
                <a:lnTo>
                  <a:pt x="3423" y="4517"/>
                </a:lnTo>
                <a:lnTo>
                  <a:pt x="3401" y="4521"/>
                </a:lnTo>
                <a:lnTo>
                  <a:pt x="3380" y="4522"/>
                </a:lnTo>
                <a:close/>
                <a:moveTo>
                  <a:pt x="4159" y="5805"/>
                </a:moveTo>
                <a:lnTo>
                  <a:pt x="4159" y="5805"/>
                </a:lnTo>
                <a:lnTo>
                  <a:pt x="4127" y="5804"/>
                </a:lnTo>
                <a:lnTo>
                  <a:pt x="4096" y="5801"/>
                </a:lnTo>
                <a:lnTo>
                  <a:pt x="4066" y="5798"/>
                </a:lnTo>
                <a:lnTo>
                  <a:pt x="4036" y="5792"/>
                </a:lnTo>
                <a:lnTo>
                  <a:pt x="4006" y="5785"/>
                </a:lnTo>
                <a:lnTo>
                  <a:pt x="3978" y="5778"/>
                </a:lnTo>
                <a:lnTo>
                  <a:pt x="3949" y="5768"/>
                </a:lnTo>
                <a:lnTo>
                  <a:pt x="3921" y="5757"/>
                </a:lnTo>
                <a:lnTo>
                  <a:pt x="3894" y="5744"/>
                </a:lnTo>
                <a:lnTo>
                  <a:pt x="3868" y="5731"/>
                </a:lnTo>
                <a:lnTo>
                  <a:pt x="3842" y="5717"/>
                </a:lnTo>
                <a:lnTo>
                  <a:pt x="3818" y="5701"/>
                </a:lnTo>
                <a:lnTo>
                  <a:pt x="3794" y="5684"/>
                </a:lnTo>
                <a:lnTo>
                  <a:pt x="3770" y="5666"/>
                </a:lnTo>
                <a:lnTo>
                  <a:pt x="3748" y="5646"/>
                </a:lnTo>
                <a:lnTo>
                  <a:pt x="3727" y="5626"/>
                </a:lnTo>
                <a:lnTo>
                  <a:pt x="3707" y="5605"/>
                </a:lnTo>
                <a:lnTo>
                  <a:pt x="3688" y="5582"/>
                </a:lnTo>
                <a:lnTo>
                  <a:pt x="3669" y="5560"/>
                </a:lnTo>
                <a:lnTo>
                  <a:pt x="3652" y="5536"/>
                </a:lnTo>
                <a:lnTo>
                  <a:pt x="3636" y="5510"/>
                </a:lnTo>
                <a:lnTo>
                  <a:pt x="3621" y="5485"/>
                </a:lnTo>
                <a:lnTo>
                  <a:pt x="3609" y="5459"/>
                </a:lnTo>
                <a:lnTo>
                  <a:pt x="3596" y="5432"/>
                </a:lnTo>
                <a:lnTo>
                  <a:pt x="3585" y="5404"/>
                </a:lnTo>
                <a:lnTo>
                  <a:pt x="3576" y="5376"/>
                </a:lnTo>
                <a:lnTo>
                  <a:pt x="3568" y="5347"/>
                </a:lnTo>
                <a:lnTo>
                  <a:pt x="3561" y="5318"/>
                </a:lnTo>
                <a:lnTo>
                  <a:pt x="3555" y="5288"/>
                </a:lnTo>
                <a:lnTo>
                  <a:pt x="3552" y="5257"/>
                </a:lnTo>
                <a:lnTo>
                  <a:pt x="3550" y="5226"/>
                </a:lnTo>
                <a:lnTo>
                  <a:pt x="3548" y="5194"/>
                </a:lnTo>
                <a:lnTo>
                  <a:pt x="3550" y="5163"/>
                </a:lnTo>
                <a:lnTo>
                  <a:pt x="3552" y="5133"/>
                </a:lnTo>
                <a:lnTo>
                  <a:pt x="3555" y="5102"/>
                </a:lnTo>
                <a:lnTo>
                  <a:pt x="3561" y="5071"/>
                </a:lnTo>
                <a:lnTo>
                  <a:pt x="3568" y="5042"/>
                </a:lnTo>
                <a:lnTo>
                  <a:pt x="3576" y="5013"/>
                </a:lnTo>
                <a:lnTo>
                  <a:pt x="3585" y="4984"/>
                </a:lnTo>
                <a:lnTo>
                  <a:pt x="3596" y="4957"/>
                </a:lnTo>
                <a:lnTo>
                  <a:pt x="3609" y="4929"/>
                </a:lnTo>
                <a:lnTo>
                  <a:pt x="3621" y="4903"/>
                </a:lnTo>
                <a:lnTo>
                  <a:pt x="3636" y="4878"/>
                </a:lnTo>
                <a:lnTo>
                  <a:pt x="3652" y="4853"/>
                </a:lnTo>
                <a:lnTo>
                  <a:pt x="3669" y="4829"/>
                </a:lnTo>
                <a:lnTo>
                  <a:pt x="3688" y="4806"/>
                </a:lnTo>
                <a:lnTo>
                  <a:pt x="3707" y="4785"/>
                </a:lnTo>
                <a:lnTo>
                  <a:pt x="3727" y="4763"/>
                </a:lnTo>
                <a:lnTo>
                  <a:pt x="3748" y="4742"/>
                </a:lnTo>
                <a:lnTo>
                  <a:pt x="3770" y="4724"/>
                </a:lnTo>
                <a:lnTo>
                  <a:pt x="3794" y="4706"/>
                </a:lnTo>
                <a:lnTo>
                  <a:pt x="3818" y="4689"/>
                </a:lnTo>
                <a:lnTo>
                  <a:pt x="3842" y="4673"/>
                </a:lnTo>
                <a:lnTo>
                  <a:pt x="3868" y="4658"/>
                </a:lnTo>
                <a:lnTo>
                  <a:pt x="3894" y="4644"/>
                </a:lnTo>
                <a:lnTo>
                  <a:pt x="3921" y="4632"/>
                </a:lnTo>
                <a:lnTo>
                  <a:pt x="3949" y="4621"/>
                </a:lnTo>
                <a:lnTo>
                  <a:pt x="3978" y="4611"/>
                </a:lnTo>
                <a:lnTo>
                  <a:pt x="4006" y="4603"/>
                </a:lnTo>
                <a:lnTo>
                  <a:pt x="4036" y="4596"/>
                </a:lnTo>
                <a:lnTo>
                  <a:pt x="4066" y="4592"/>
                </a:lnTo>
                <a:lnTo>
                  <a:pt x="4096" y="4587"/>
                </a:lnTo>
                <a:lnTo>
                  <a:pt x="4127" y="4585"/>
                </a:lnTo>
                <a:lnTo>
                  <a:pt x="4159" y="4584"/>
                </a:lnTo>
                <a:lnTo>
                  <a:pt x="4190" y="4585"/>
                </a:lnTo>
                <a:lnTo>
                  <a:pt x="4221" y="4587"/>
                </a:lnTo>
                <a:lnTo>
                  <a:pt x="4252" y="4592"/>
                </a:lnTo>
                <a:lnTo>
                  <a:pt x="4281" y="4596"/>
                </a:lnTo>
                <a:lnTo>
                  <a:pt x="4311" y="4603"/>
                </a:lnTo>
                <a:lnTo>
                  <a:pt x="4341" y="4611"/>
                </a:lnTo>
                <a:lnTo>
                  <a:pt x="4368" y="4621"/>
                </a:lnTo>
                <a:lnTo>
                  <a:pt x="4397" y="4632"/>
                </a:lnTo>
                <a:lnTo>
                  <a:pt x="4423" y="4644"/>
                </a:lnTo>
                <a:lnTo>
                  <a:pt x="4450" y="4658"/>
                </a:lnTo>
                <a:lnTo>
                  <a:pt x="4475" y="4673"/>
                </a:lnTo>
                <a:lnTo>
                  <a:pt x="4500" y="4689"/>
                </a:lnTo>
                <a:lnTo>
                  <a:pt x="4524" y="4706"/>
                </a:lnTo>
                <a:lnTo>
                  <a:pt x="4547" y="4724"/>
                </a:lnTo>
                <a:lnTo>
                  <a:pt x="4569" y="4742"/>
                </a:lnTo>
                <a:lnTo>
                  <a:pt x="4591" y="4763"/>
                </a:lnTo>
                <a:lnTo>
                  <a:pt x="4610" y="4785"/>
                </a:lnTo>
                <a:lnTo>
                  <a:pt x="4629" y="4806"/>
                </a:lnTo>
                <a:lnTo>
                  <a:pt x="4648" y="4829"/>
                </a:lnTo>
                <a:lnTo>
                  <a:pt x="4665" y="4853"/>
                </a:lnTo>
                <a:lnTo>
                  <a:pt x="4681" y="4878"/>
                </a:lnTo>
                <a:lnTo>
                  <a:pt x="4696" y="4903"/>
                </a:lnTo>
                <a:lnTo>
                  <a:pt x="4709" y="4929"/>
                </a:lnTo>
                <a:lnTo>
                  <a:pt x="4721" y="4957"/>
                </a:lnTo>
                <a:lnTo>
                  <a:pt x="4732" y="4984"/>
                </a:lnTo>
                <a:lnTo>
                  <a:pt x="4741" y="5013"/>
                </a:lnTo>
                <a:lnTo>
                  <a:pt x="4750" y="5042"/>
                </a:lnTo>
                <a:lnTo>
                  <a:pt x="4757" y="5071"/>
                </a:lnTo>
                <a:lnTo>
                  <a:pt x="4762" y="5102"/>
                </a:lnTo>
                <a:lnTo>
                  <a:pt x="4766" y="5133"/>
                </a:lnTo>
                <a:lnTo>
                  <a:pt x="4769" y="5163"/>
                </a:lnTo>
                <a:lnTo>
                  <a:pt x="4769" y="5194"/>
                </a:lnTo>
                <a:lnTo>
                  <a:pt x="4769" y="5226"/>
                </a:lnTo>
                <a:lnTo>
                  <a:pt x="4766" y="5257"/>
                </a:lnTo>
                <a:lnTo>
                  <a:pt x="4762" y="5288"/>
                </a:lnTo>
                <a:lnTo>
                  <a:pt x="4757" y="5318"/>
                </a:lnTo>
                <a:lnTo>
                  <a:pt x="4750" y="5347"/>
                </a:lnTo>
                <a:lnTo>
                  <a:pt x="4741" y="5376"/>
                </a:lnTo>
                <a:lnTo>
                  <a:pt x="4732" y="5404"/>
                </a:lnTo>
                <a:lnTo>
                  <a:pt x="4721" y="5432"/>
                </a:lnTo>
                <a:lnTo>
                  <a:pt x="4709" y="5459"/>
                </a:lnTo>
                <a:lnTo>
                  <a:pt x="4696" y="5485"/>
                </a:lnTo>
                <a:lnTo>
                  <a:pt x="4681" y="5510"/>
                </a:lnTo>
                <a:lnTo>
                  <a:pt x="4665" y="5536"/>
                </a:lnTo>
                <a:lnTo>
                  <a:pt x="4648" y="5560"/>
                </a:lnTo>
                <a:lnTo>
                  <a:pt x="4629" y="5582"/>
                </a:lnTo>
                <a:lnTo>
                  <a:pt x="4610" y="5605"/>
                </a:lnTo>
                <a:lnTo>
                  <a:pt x="4591" y="5626"/>
                </a:lnTo>
                <a:lnTo>
                  <a:pt x="4569" y="5646"/>
                </a:lnTo>
                <a:lnTo>
                  <a:pt x="4547" y="5666"/>
                </a:lnTo>
                <a:lnTo>
                  <a:pt x="4524" y="5684"/>
                </a:lnTo>
                <a:lnTo>
                  <a:pt x="4500" y="5701"/>
                </a:lnTo>
                <a:lnTo>
                  <a:pt x="4475" y="5717"/>
                </a:lnTo>
                <a:lnTo>
                  <a:pt x="4450" y="5731"/>
                </a:lnTo>
                <a:lnTo>
                  <a:pt x="4423" y="5744"/>
                </a:lnTo>
                <a:lnTo>
                  <a:pt x="4397" y="5757"/>
                </a:lnTo>
                <a:lnTo>
                  <a:pt x="4368" y="5768"/>
                </a:lnTo>
                <a:lnTo>
                  <a:pt x="4341" y="5778"/>
                </a:lnTo>
                <a:lnTo>
                  <a:pt x="4311" y="5785"/>
                </a:lnTo>
                <a:lnTo>
                  <a:pt x="4281" y="5792"/>
                </a:lnTo>
                <a:lnTo>
                  <a:pt x="4252" y="5798"/>
                </a:lnTo>
                <a:lnTo>
                  <a:pt x="4221" y="5801"/>
                </a:lnTo>
                <a:lnTo>
                  <a:pt x="4190" y="5804"/>
                </a:lnTo>
                <a:lnTo>
                  <a:pt x="4159" y="5805"/>
                </a:lnTo>
                <a:close/>
                <a:moveTo>
                  <a:pt x="4229" y="4021"/>
                </a:moveTo>
                <a:lnTo>
                  <a:pt x="4229" y="4021"/>
                </a:lnTo>
                <a:lnTo>
                  <a:pt x="4198" y="4020"/>
                </a:lnTo>
                <a:lnTo>
                  <a:pt x="4167" y="4018"/>
                </a:lnTo>
                <a:lnTo>
                  <a:pt x="4136" y="4013"/>
                </a:lnTo>
                <a:lnTo>
                  <a:pt x="4107" y="4008"/>
                </a:lnTo>
                <a:lnTo>
                  <a:pt x="4077" y="4002"/>
                </a:lnTo>
                <a:lnTo>
                  <a:pt x="4047" y="3994"/>
                </a:lnTo>
                <a:lnTo>
                  <a:pt x="4019" y="3983"/>
                </a:lnTo>
                <a:lnTo>
                  <a:pt x="3991" y="3973"/>
                </a:lnTo>
                <a:lnTo>
                  <a:pt x="3964" y="3960"/>
                </a:lnTo>
                <a:lnTo>
                  <a:pt x="3938" y="3947"/>
                </a:lnTo>
                <a:lnTo>
                  <a:pt x="3913" y="3932"/>
                </a:lnTo>
                <a:lnTo>
                  <a:pt x="3887" y="3916"/>
                </a:lnTo>
                <a:lnTo>
                  <a:pt x="3863" y="3899"/>
                </a:lnTo>
                <a:lnTo>
                  <a:pt x="3841" y="3882"/>
                </a:lnTo>
                <a:lnTo>
                  <a:pt x="3819" y="3862"/>
                </a:lnTo>
                <a:lnTo>
                  <a:pt x="3797" y="3842"/>
                </a:lnTo>
                <a:lnTo>
                  <a:pt x="3777" y="3820"/>
                </a:lnTo>
                <a:lnTo>
                  <a:pt x="3758" y="3798"/>
                </a:lnTo>
                <a:lnTo>
                  <a:pt x="3740" y="3776"/>
                </a:lnTo>
                <a:lnTo>
                  <a:pt x="3723" y="3752"/>
                </a:lnTo>
                <a:lnTo>
                  <a:pt x="3707" y="3726"/>
                </a:lnTo>
                <a:lnTo>
                  <a:pt x="3692" y="3701"/>
                </a:lnTo>
                <a:lnTo>
                  <a:pt x="3679" y="3675"/>
                </a:lnTo>
                <a:lnTo>
                  <a:pt x="3666" y="3648"/>
                </a:lnTo>
                <a:lnTo>
                  <a:pt x="3656" y="3620"/>
                </a:lnTo>
                <a:lnTo>
                  <a:pt x="3645" y="3592"/>
                </a:lnTo>
                <a:lnTo>
                  <a:pt x="3637" y="3563"/>
                </a:lnTo>
                <a:lnTo>
                  <a:pt x="3631" y="3534"/>
                </a:lnTo>
                <a:lnTo>
                  <a:pt x="3626" y="3503"/>
                </a:lnTo>
                <a:lnTo>
                  <a:pt x="3621" y="3473"/>
                </a:lnTo>
                <a:lnTo>
                  <a:pt x="3619" y="3441"/>
                </a:lnTo>
                <a:lnTo>
                  <a:pt x="3618" y="3410"/>
                </a:lnTo>
                <a:lnTo>
                  <a:pt x="3619" y="3378"/>
                </a:lnTo>
                <a:lnTo>
                  <a:pt x="3621" y="3348"/>
                </a:lnTo>
                <a:lnTo>
                  <a:pt x="3626" y="3317"/>
                </a:lnTo>
                <a:lnTo>
                  <a:pt x="3631" y="3287"/>
                </a:lnTo>
                <a:lnTo>
                  <a:pt x="3637" y="3257"/>
                </a:lnTo>
                <a:lnTo>
                  <a:pt x="3645" y="3229"/>
                </a:lnTo>
                <a:lnTo>
                  <a:pt x="3656" y="3200"/>
                </a:lnTo>
                <a:lnTo>
                  <a:pt x="3666" y="3173"/>
                </a:lnTo>
                <a:lnTo>
                  <a:pt x="3679" y="3146"/>
                </a:lnTo>
                <a:lnTo>
                  <a:pt x="3692" y="3119"/>
                </a:lnTo>
                <a:lnTo>
                  <a:pt x="3707" y="3094"/>
                </a:lnTo>
                <a:lnTo>
                  <a:pt x="3723" y="3069"/>
                </a:lnTo>
                <a:lnTo>
                  <a:pt x="3740" y="3045"/>
                </a:lnTo>
                <a:lnTo>
                  <a:pt x="3758" y="3022"/>
                </a:lnTo>
                <a:lnTo>
                  <a:pt x="3777" y="2999"/>
                </a:lnTo>
                <a:lnTo>
                  <a:pt x="3797" y="2979"/>
                </a:lnTo>
                <a:lnTo>
                  <a:pt x="3819" y="2958"/>
                </a:lnTo>
                <a:lnTo>
                  <a:pt x="3841" y="2939"/>
                </a:lnTo>
                <a:lnTo>
                  <a:pt x="3863" y="2921"/>
                </a:lnTo>
                <a:lnTo>
                  <a:pt x="3887" y="2904"/>
                </a:lnTo>
                <a:lnTo>
                  <a:pt x="3913" y="2889"/>
                </a:lnTo>
                <a:lnTo>
                  <a:pt x="3938" y="2874"/>
                </a:lnTo>
                <a:lnTo>
                  <a:pt x="3964" y="2860"/>
                </a:lnTo>
                <a:lnTo>
                  <a:pt x="3991" y="2848"/>
                </a:lnTo>
                <a:lnTo>
                  <a:pt x="4019" y="2837"/>
                </a:lnTo>
                <a:lnTo>
                  <a:pt x="4047" y="2827"/>
                </a:lnTo>
                <a:lnTo>
                  <a:pt x="4077" y="2819"/>
                </a:lnTo>
                <a:lnTo>
                  <a:pt x="4107" y="2812"/>
                </a:lnTo>
                <a:lnTo>
                  <a:pt x="4136" y="2807"/>
                </a:lnTo>
                <a:lnTo>
                  <a:pt x="4167" y="2803"/>
                </a:lnTo>
                <a:lnTo>
                  <a:pt x="4198" y="2801"/>
                </a:lnTo>
                <a:lnTo>
                  <a:pt x="4229" y="2800"/>
                </a:lnTo>
                <a:lnTo>
                  <a:pt x="4261" y="2801"/>
                </a:lnTo>
                <a:lnTo>
                  <a:pt x="4292" y="2803"/>
                </a:lnTo>
                <a:lnTo>
                  <a:pt x="4322" y="2807"/>
                </a:lnTo>
                <a:lnTo>
                  <a:pt x="4352" y="2812"/>
                </a:lnTo>
                <a:lnTo>
                  <a:pt x="4382" y="2819"/>
                </a:lnTo>
                <a:lnTo>
                  <a:pt x="4410" y="2827"/>
                </a:lnTo>
                <a:lnTo>
                  <a:pt x="4439" y="2837"/>
                </a:lnTo>
                <a:lnTo>
                  <a:pt x="4466" y="2848"/>
                </a:lnTo>
                <a:lnTo>
                  <a:pt x="4494" y="2860"/>
                </a:lnTo>
                <a:lnTo>
                  <a:pt x="4520" y="2874"/>
                </a:lnTo>
                <a:lnTo>
                  <a:pt x="4546" y="2889"/>
                </a:lnTo>
                <a:lnTo>
                  <a:pt x="4570" y="2904"/>
                </a:lnTo>
                <a:lnTo>
                  <a:pt x="4594" y="2921"/>
                </a:lnTo>
                <a:lnTo>
                  <a:pt x="4617" y="2939"/>
                </a:lnTo>
                <a:lnTo>
                  <a:pt x="4640" y="2958"/>
                </a:lnTo>
                <a:lnTo>
                  <a:pt x="4660" y="2979"/>
                </a:lnTo>
                <a:lnTo>
                  <a:pt x="4681" y="2999"/>
                </a:lnTo>
                <a:lnTo>
                  <a:pt x="4700" y="3022"/>
                </a:lnTo>
                <a:lnTo>
                  <a:pt x="4718" y="3045"/>
                </a:lnTo>
                <a:lnTo>
                  <a:pt x="4736" y="3069"/>
                </a:lnTo>
                <a:lnTo>
                  <a:pt x="4752" y="3094"/>
                </a:lnTo>
                <a:lnTo>
                  <a:pt x="4765" y="3119"/>
                </a:lnTo>
                <a:lnTo>
                  <a:pt x="4779" y="3146"/>
                </a:lnTo>
                <a:lnTo>
                  <a:pt x="4791" y="3173"/>
                </a:lnTo>
                <a:lnTo>
                  <a:pt x="4803" y="3200"/>
                </a:lnTo>
                <a:lnTo>
                  <a:pt x="4812" y="3229"/>
                </a:lnTo>
                <a:lnTo>
                  <a:pt x="4820" y="3257"/>
                </a:lnTo>
                <a:lnTo>
                  <a:pt x="4827" y="3287"/>
                </a:lnTo>
                <a:lnTo>
                  <a:pt x="4833" y="3317"/>
                </a:lnTo>
                <a:lnTo>
                  <a:pt x="4836" y="3348"/>
                </a:lnTo>
                <a:lnTo>
                  <a:pt x="4838" y="3378"/>
                </a:lnTo>
                <a:lnTo>
                  <a:pt x="4839" y="3410"/>
                </a:lnTo>
                <a:lnTo>
                  <a:pt x="4838" y="3441"/>
                </a:lnTo>
                <a:lnTo>
                  <a:pt x="4836" y="3473"/>
                </a:lnTo>
                <a:lnTo>
                  <a:pt x="4833" y="3503"/>
                </a:lnTo>
                <a:lnTo>
                  <a:pt x="4827" y="3534"/>
                </a:lnTo>
                <a:lnTo>
                  <a:pt x="4820" y="3563"/>
                </a:lnTo>
                <a:lnTo>
                  <a:pt x="4812" y="3592"/>
                </a:lnTo>
                <a:lnTo>
                  <a:pt x="4803" y="3620"/>
                </a:lnTo>
                <a:lnTo>
                  <a:pt x="4791" y="3648"/>
                </a:lnTo>
                <a:lnTo>
                  <a:pt x="4779" y="3675"/>
                </a:lnTo>
                <a:lnTo>
                  <a:pt x="4765" y="3701"/>
                </a:lnTo>
                <a:lnTo>
                  <a:pt x="4752" y="3726"/>
                </a:lnTo>
                <a:lnTo>
                  <a:pt x="4736" y="3752"/>
                </a:lnTo>
                <a:lnTo>
                  <a:pt x="4718" y="3776"/>
                </a:lnTo>
                <a:lnTo>
                  <a:pt x="4700" y="3798"/>
                </a:lnTo>
                <a:lnTo>
                  <a:pt x="4681" y="3820"/>
                </a:lnTo>
                <a:lnTo>
                  <a:pt x="4660" y="3842"/>
                </a:lnTo>
                <a:lnTo>
                  <a:pt x="4640" y="3862"/>
                </a:lnTo>
                <a:lnTo>
                  <a:pt x="4617" y="3882"/>
                </a:lnTo>
                <a:lnTo>
                  <a:pt x="4594" y="3899"/>
                </a:lnTo>
                <a:lnTo>
                  <a:pt x="4570" y="3916"/>
                </a:lnTo>
                <a:lnTo>
                  <a:pt x="4546" y="3932"/>
                </a:lnTo>
                <a:lnTo>
                  <a:pt x="4520" y="3947"/>
                </a:lnTo>
                <a:lnTo>
                  <a:pt x="4494" y="3960"/>
                </a:lnTo>
                <a:lnTo>
                  <a:pt x="4466" y="3973"/>
                </a:lnTo>
                <a:lnTo>
                  <a:pt x="4439" y="3983"/>
                </a:lnTo>
                <a:lnTo>
                  <a:pt x="4410" y="3994"/>
                </a:lnTo>
                <a:lnTo>
                  <a:pt x="4382" y="4002"/>
                </a:lnTo>
                <a:lnTo>
                  <a:pt x="4352" y="4008"/>
                </a:lnTo>
                <a:lnTo>
                  <a:pt x="4322" y="4013"/>
                </a:lnTo>
                <a:lnTo>
                  <a:pt x="4292" y="4018"/>
                </a:lnTo>
                <a:lnTo>
                  <a:pt x="4261" y="4020"/>
                </a:lnTo>
                <a:lnTo>
                  <a:pt x="4229" y="402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/>
          </a:bodyPr>
          <a:p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34" name="KSO_Shape"/>
          <p:cNvSpPr/>
          <p:nvPr>
            <p:custDataLst>
              <p:tags r:id="rId18"/>
            </p:custDataLst>
          </p:nvPr>
        </p:nvSpPr>
        <p:spPr bwMode="auto">
          <a:xfrm>
            <a:off x="2139984" y="3570663"/>
            <a:ext cx="265834" cy="420843"/>
          </a:xfrm>
          <a:custGeom>
            <a:avLst/>
            <a:gdLst>
              <a:gd name="T0" fmla="*/ 2147483646 w 3864"/>
              <a:gd name="T1" fmla="*/ 1817606605 h 6111"/>
              <a:gd name="T2" fmla="*/ 2147483646 w 3864"/>
              <a:gd name="T3" fmla="*/ 2147483646 h 6111"/>
              <a:gd name="T4" fmla="*/ 2147483646 w 3864"/>
              <a:gd name="T5" fmla="*/ 2147483646 h 6111"/>
              <a:gd name="T6" fmla="*/ 2147483646 w 3864"/>
              <a:gd name="T7" fmla="*/ 2147483646 h 6111"/>
              <a:gd name="T8" fmla="*/ 2147483646 w 3864"/>
              <a:gd name="T9" fmla="*/ 2147483646 h 6111"/>
              <a:gd name="T10" fmla="*/ 2147483646 w 3864"/>
              <a:gd name="T11" fmla="*/ 2147483646 h 6111"/>
              <a:gd name="T12" fmla="*/ 2147483646 w 3864"/>
              <a:gd name="T13" fmla="*/ 2147483646 h 6111"/>
              <a:gd name="T14" fmla="*/ 2147483646 w 3864"/>
              <a:gd name="T15" fmla="*/ 2147483646 h 6111"/>
              <a:gd name="T16" fmla="*/ 2147483646 w 3864"/>
              <a:gd name="T17" fmla="*/ 2147483646 h 6111"/>
              <a:gd name="T18" fmla="*/ 2147483646 w 3864"/>
              <a:gd name="T19" fmla="*/ 2147483646 h 6111"/>
              <a:gd name="T20" fmla="*/ 2147483646 w 3864"/>
              <a:gd name="T21" fmla="*/ 2147483646 h 6111"/>
              <a:gd name="T22" fmla="*/ 2147483646 w 3864"/>
              <a:gd name="T23" fmla="*/ 2147483646 h 6111"/>
              <a:gd name="T24" fmla="*/ 2147483646 w 3864"/>
              <a:gd name="T25" fmla="*/ 2147483646 h 6111"/>
              <a:gd name="T26" fmla="*/ 2147483646 w 3864"/>
              <a:gd name="T27" fmla="*/ 2147483646 h 6111"/>
              <a:gd name="T28" fmla="*/ 2147483646 w 3864"/>
              <a:gd name="T29" fmla="*/ 2147483646 h 6111"/>
              <a:gd name="T30" fmla="*/ 2147483646 w 3864"/>
              <a:gd name="T31" fmla="*/ 2147483646 h 6111"/>
              <a:gd name="T32" fmla="*/ 2147483646 w 3864"/>
              <a:gd name="T33" fmla="*/ 2147483646 h 6111"/>
              <a:gd name="T34" fmla="*/ 2147483646 w 3864"/>
              <a:gd name="T35" fmla="*/ 2147483646 h 6111"/>
              <a:gd name="T36" fmla="*/ 574134261 w 3864"/>
              <a:gd name="T37" fmla="*/ 2147483646 h 6111"/>
              <a:gd name="T38" fmla="*/ 906491754 w 3864"/>
              <a:gd name="T39" fmla="*/ 2147483646 h 6111"/>
              <a:gd name="T40" fmla="*/ 2147483646 w 3864"/>
              <a:gd name="T41" fmla="*/ 2147483646 h 6111"/>
              <a:gd name="T42" fmla="*/ 2147483646 w 3864"/>
              <a:gd name="T43" fmla="*/ 2147483646 h 6111"/>
              <a:gd name="T44" fmla="*/ 2147483646 w 3864"/>
              <a:gd name="T45" fmla="*/ 2147483646 h 6111"/>
              <a:gd name="T46" fmla="*/ 2147483646 w 3864"/>
              <a:gd name="T47" fmla="*/ 1817606605 h 6111"/>
              <a:gd name="T48" fmla="*/ 2147483646 w 3864"/>
              <a:gd name="T49" fmla="*/ 2147483646 h 6111"/>
              <a:gd name="T50" fmla="*/ 2147483646 w 3864"/>
              <a:gd name="T51" fmla="*/ 2147483646 h 6111"/>
              <a:gd name="T52" fmla="*/ 2147483646 w 3864"/>
              <a:gd name="T53" fmla="*/ 2147483646 h 6111"/>
              <a:gd name="T54" fmla="*/ 2147483646 w 3864"/>
              <a:gd name="T55" fmla="*/ 2147483646 h 6111"/>
              <a:gd name="T56" fmla="*/ 2147483646 w 3864"/>
              <a:gd name="T57" fmla="*/ 2147483646 h 6111"/>
              <a:gd name="T58" fmla="*/ 2147483646 w 3864"/>
              <a:gd name="T59" fmla="*/ 2147483646 h 6111"/>
              <a:gd name="T60" fmla="*/ 2147483646 w 3864"/>
              <a:gd name="T61" fmla="*/ 2147483646 h 6111"/>
              <a:gd name="T62" fmla="*/ 2147483646 w 3864"/>
              <a:gd name="T63" fmla="*/ 2147483646 h 6111"/>
              <a:gd name="T64" fmla="*/ 2147483646 w 3864"/>
              <a:gd name="T65" fmla="*/ 2147483646 h 6111"/>
              <a:gd name="T66" fmla="*/ 2147483646 w 3864"/>
              <a:gd name="T67" fmla="*/ 2147483646 h 6111"/>
              <a:gd name="T68" fmla="*/ 2147483646 w 3864"/>
              <a:gd name="T69" fmla="*/ 2147483646 h 6111"/>
              <a:gd name="T70" fmla="*/ 2147483646 w 3864"/>
              <a:gd name="T71" fmla="*/ 2147483646 h 6111"/>
              <a:gd name="T72" fmla="*/ 2147483646 w 3864"/>
              <a:gd name="T73" fmla="*/ 2147483646 h 6111"/>
              <a:gd name="T74" fmla="*/ 2147483646 w 3864"/>
              <a:gd name="T75" fmla="*/ 2147483646 h 6111"/>
              <a:gd name="T76" fmla="*/ 2147483646 w 3864"/>
              <a:gd name="T77" fmla="*/ 2147483646 h 6111"/>
              <a:gd name="T78" fmla="*/ 2147483646 w 3864"/>
              <a:gd name="T79" fmla="*/ 2147483646 h 6111"/>
              <a:gd name="T80" fmla="*/ 2147483646 w 3864"/>
              <a:gd name="T81" fmla="*/ 2147483646 h 6111"/>
              <a:gd name="T82" fmla="*/ 2147483646 w 3864"/>
              <a:gd name="T83" fmla="*/ 2147483646 h 6111"/>
              <a:gd name="T84" fmla="*/ 2147483646 w 3864"/>
              <a:gd name="T85" fmla="*/ 2147483646 h 6111"/>
              <a:gd name="T86" fmla="*/ 2147483646 w 3864"/>
              <a:gd name="T87" fmla="*/ 2147483646 h 6111"/>
              <a:gd name="T88" fmla="*/ 2147483646 w 3864"/>
              <a:gd name="T89" fmla="*/ 2147483646 h 6111"/>
              <a:gd name="T90" fmla="*/ 2147483646 w 3864"/>
              <a:gd name="T91" fmla="*/ 2147483646 h 6111"/>
              <a:gd name="T92" fmla="*/ 2147483646 w 3864"/>
              <a:gd name="T93" fmla="*/ 2147483646 h 6111"/>
              <a:gd name="T94" fmla="*/ 2147483646 w 3864"/>
              <a:gd name="T95" fmla="*/ 2147483646 h 6111"/>
              <a:gd name="T96" fmla="*/ 2147483646 w 3864"/>
              <a:gd name="T97" fmla="*/ 2147483646 h 6111"/>
              <a:gd name="T98" fmla="*/ 2147483646 w 3864"/>
              <a:gd name="T99" fmla="*/ 2147483646 h 6111"/>
              <a:gd name="T100" fmla="*/ 2147483646 w 3864"/>
              <a:gd name="T101" fmla="*/ 2147483646 h 6111"/>
              <a:gd name="T102" fmla="*/ 2147483646 w 3864"/>
              <a:gd name="T103" fmla="*/ 2147483646 h 6111"/>
              <a:gd name="T104" fmla="*/ 2147483646 w 3864"/>
              <a:gd name="T105" fmla="*/ 2147483646 h 6111"/>
              <a:gd name="T106" fmla="*/ 2147483646 w 3864"/>
              <a:gd name="T107" fmla="*/ 2147483646 h 6111"/>
              <a:gd name="T108" fmla="*/ 2147483646 w 3864"/>
              <a:gd name="T109" fmla="*/ 2147483646 h 6111"/>
              <a:gd name="T110" fmla="*/ 2147483646 w 3864"/>
              <a:gd name="T111" fmla="*/ 2147483646 h 6111"/>
              <a:gd name="T112" fmla="*/ 2147483646 w 3864"/>
              <a:gd name="T113" fmla="*/ 2147483646 h 6111"/>
              <a:gd name="T114" fmla="*/ 2147483646 w 3864"/>
              <a:gd name="T115" fmla="*/ 2147483646 h 6111"/>
              <a:gd name="T116" fmla="*/ 2147483646 w 3864"/>
              <a:gd name="T117" fmla="*/ 2147483646 h 6111"/>
              <a:gd name="T118" fmla="*/ 2147483646 w 3864"/>
              <a:gd name="T119" fmla="*/ 2147483646 h 611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864" h="6111">
                <a:moveTo>
                  <a:pt x="1932" y="0"/>
                </a:moveTo>
                <a:lnTo>
                  <a:pt x="1932" y="0"/>
                </a:lnTo>
                <a:lnTo>
                  <a:pt x="1982" y="0"/>
                </a:lnTo>
                <a:lnTo>
                  <a:pt x="2031" y="2"/>
                </a:lnTo>
                <a:lnTo>
                  <a:pt x="2081" y="5"/>
                </a:lnTo>
                <a:lnTo>
                  <a:pt x="2129" y="9"/>
                </a:lnTo>
                <a:lnTo>
                  <a:pt x="2178" y="15"/>
                </a:lnTo>
                <a:lnTo>
                  <a:pt x="2226" y="22"/>
                </a:lnTo>
                <a:lnTo>
                  <a:pt x="2273" y="30"/>
                </a:lnTo>
                <a:lnTo>
                  <a:pt x="2321" y="39"/>
                </a:lnTo>
                <a:lnTo>
                  <a:pt x="2367" y="48"/>
                </a:lnTo>
                <a:lnTo>
                  <a:pt x="2415" y="60"/>
                </a:lnTo>
                <a:lnTo>
                  <a:pt x="2460" y="73"/>
                </a:lnTo>
                <a:lnTo>
                  <a:pt x="2507" y="87"/>
                </a:lnTo>
                <a:lnTo>
                  <a:pt x="2551" y="101"/>
                </a:lnTo>
                <a:lnTo>
                  <a:pt x="2596" y="117"/>
                </a:lnTo>
                <a:lnTo>
                  <a:pt x="2640" y="133"/>
                </a:lnTo>
                <a:lnTo>
                  <a:pt x="2683" y="152"/>
                </a:lnTo>
                <a:lnTo>
                  <a:pt x="2727" y="170"/>
                </a:lnTo>
                <a:lnTo>
                  <a:pt x="2769" y="190"/>
                </a:lnTo>
                <a:lnTo>
                  <a:pt x="2811" y="211"/>
                </a:lnTo>
                <a:lnTo>
                  <a:pt x="2853" y="233"/>
                </a:lnTo>
                <a:lnTo>
                  <a:pt x="2893" y="255"/>
                </a:lnTo>
                <a:lnTo>
                  <a:pt x="2934" y="279"/>
                </a:lnTo>
                <a:lnTo>
                  <a:pt x="2973" y="304"/>
                </a:lnTo>
                <a:lnTo>
                  <a:pt x="3012" y="329"/>
                </a:lnTo>
                <a:lnTo>
                  <a:pt x="3050" y="356"/>
                </a:lnTo>
                <a:lnTo>
                  <a:pt x="3087" y="383"/>
                </a:lnTo>
                <a:lnTo>
                  <a:pt x="3124" y="412"/>
                </a:lnTo>
                <a:lnTo>
                  <a:pt x="3160" y="441"/>
                </a:lnTo>
                <a:lnTo>
                  <a:pt x="3196" y="471"/>
                </a:lnTo>
                <a:lnTo>
                  <a:pt x="3231" y="501"/>
                </a:lnTo>
                <a:lnTo>
                  <a:pt x="3265" y="532"/>
                </a:lnTo>
                <a:lnTo>
                  <a:pt x="3297" y="565"/>
                </a:lnTo>
                <a:lnTo>
                  <a:pt x="3330" y="599"/>
                </a:lnTo>
                <a:lnTo>
                  <a:pt x="3362" y="632"/>
                </a:lnTo>
                <a:lnTo>
                  <a:pt x="3393" y="667"/>
                </a:lnTo>
                <a:lnTo>
                  <a:pt x="3423" y="702"/>
                </a:lnTo>
                <a:lnTo>
                  <a:pt x="3452" y="739"/>
                </a:lnTo>
                <a:lnTo>
                  <a:pt x="3480" y="775"/>
                </a:lnTo>
                <a:lnTo>
                  <a:pt x="3507" y="813"/>
                </a:lnTo>
                <a:lnTo>
                  <a:pt x="3534" y="852"/>
                </a:lnTo>
                <a:lnTo>
                  <a:pt x="3560" y="890"/>
                </a:lnTo>
                <a:lnTo>
                  <a:pt x="3584" y="930"/>
                </a:lnTo>
                <a:lnTo>
                  <a:pt x="3607" y="970"/>
                </a:lnTo>
                <a:lnTo>
                  <a:pt x="3631" y="1011"/>
                </a:lnTo>
                <a:lnTo>
                  <a:pt x="3653" y="1051"/>
                </a:lnTo>
                <a:lnTo>
                  <a:pt x="3674" y="1094"/>
                </a:lnTo>
                <a:lnTo>
                  <a:pt x="3693" y="1136"/>
                </a:lnTo>
                <a:lnTo>
                  <a:pt x="3712" y="1179"/>
                </a:lnTo>
                <a:lnTo>
                  <a:pt x="3729" y="1223"/>
                </a:lnTo>
                <a:lnTo>
                  <a:pt x="3747" y="1267"/>
                </a:lnTo>
                <a:lnTo>
                  <a:pt x="3762" y="1312"/>
                </a:lnTo>
                <a:lnTo>
                  <a:pt x="3777" y="1357"/>
                </a:lnTo>
                <a:lnTo>
                  <a:pt x="3791" y="1402"/>
                </a:lnTo>
                <a:lnTo>
                  <a:pt x="3802" y="1449"/>
                </a:lnTo>
                <a:lnTo>
                  <a:pt x="3814" y="1495"/>
                </a:lnTo>
                <a:lnTo>
                  <a:pt x="3824" y="1543"/>
                </a:lnTo>
                <a:lnTo>
                  <a:pt x="3834" y="1589"/>
                </a:lnTo>
                <a:lnTo>
                  <a:pt x="3842" y="1638"/>
                </a:lnTo>
                <a:lnTo>
                  <a:pt x="3848" y="1685"/>
                </a:lnTo>
                <a:lnTo>
                  <a:pt x="3853" y="1734"/>
                </a:lnTo>
                <a:lnTo>
                  <a:pt x="3858" y="1783"/>
                </a:lnTo>
                <a:lnTo>
                  <a:pt x="3862" y="1832"/>
                </a:lnTo>
                <a:lnTo>
                  <a:pt x="3863" y="1882"/>
                </a:lnTo>
                <a:lnTo>
                  <a:pt x="3864" y="1932"/>
                </a:lnTo>
                <a:lnTo>
                  <a:pt x="3863" y="1999"/>
                </a:lnTo>
                <a:lnTo>
                  <a:pt x="3859" y="2065"/>
                </a:lnTo>
                <a:lnTo>
                  <a:pt x="3853" y="2130"/>
                </a:lnTo>
                <a:lnTo>
                  <a:pt x="3845" y="2195"/>
                </a:lnTo>
                <a:lnTo>
                  <a:pt x="3836" y="2260"/>
                </a:lnTo>
                <a:lnTo>
                  <a:pt x="3823" y="2324"/>
                </a:lnTo>
                <a:lnTo>
                  <a:pt x="3809" y="2387"/>
                </a:lnTo>
                <a:lnTo>
                  <a:pt x="3793" y="2449"/>
                </a:lnTo>
                <a:lnTo>
                  <a:pt x="3776" y="2511"/>
                </a:lnTo>
                <a:lnTo>
                  <a:pt x="3755" y="2571"/>
                </a:lnTo>
                <a:lnTo>
                  <a:pt x="3733" y="2631"/>
                </a:lnTo>
                <a:lnTo>
                  <a:pt x="3709" y="2690"/>
                </a:lnTo>
                <a:lnTo>
                  <a:pt x="3683" y="2747"/>
                </a:lnTo>
                <a:lnTo>
                  <a:pt x="3656" y="2804"/>
                </a:lnTo>
                <a:lnTo>
                  <a:pt x="3626" y="2859"/>
                </a:lnTo>
                <a:lnTo>
                  <a:pt x="3596" y="2914"/>
                </a:lnTo>
                <a:lnTo>
                  <a:pt x="3566" y="2963"/>
                </a:lnTo>
                <a:lnTo>
                  <a:pt x="3534" y="3011"/>
                </a:lnTo>
                <a:lnTo>
                  <a:pt x="3502" y="3058"/>
                </a:lnTo>
                <a:lnTo>
                  <a:pt x="3467" y="3103"/>
                </a:lnTo>
                <a:lnTo>
                  <a:pt x="3432" y="3148"/>
                </a:lnTo>
                <a:lnTo>
                  <a:pt x="3395" y="3193"/>
                </a:lnTo>
                <a:lnTo>
                  <a:pt x="3358" y="3234"/>
                </a:lnTo>
                <a:lnTo>
                  <a:pt x="3318" y="3276"/>
                </a:lnTo>
                <a:lnTo>
                  <a:pt x="3278" y="3317"/>
                </a:lnTo>
                <a:lnTo>
                  <a:pt x="3237" y="3356"/>
                </a:lnTo>
                <a:lnTo>
                  <a:pt x="3194" y="3393"/>
                </a:lnTo>
                <a:lnTo>
                  <a:pt x="3150" y="3431"/>
                </a:lnTo>
                <a:lnTo>
                  <a:pt x="3106" y="3465"/>
                </a:lnTo>
                <a:lnTo>
                  <a:pt x="3059" y="3500"/>
                </a:lnTo>
                <a:lnTo>
                  <a:pt x="3013" y="3533"/>
                </a:lnTo>
                <a:lnTo>
                  <a:pt x="2965" y="3564"/>
                </a:lnTo>
                <a:lnTo>
                  <a:pt x="2965" y="3763"/>
                </a:lnTo>
                <a:lnTo>
                  <a:pt x="3040" y="3756"/>
                </a:lnTo>
                <a:lnTo>
                  <a:pt x="3184" y="3744"/>
                </a:lnTo>
                <a:lnTo>
                  <a:pt x="3240" y="3879"/>
                </a:lnTo>
                <a:lnTo>
                  <a:pt x="3257" y="3921"/>
                </a:lnTo>
                <a:lnTo>
                  <a:pt x="3272" y="3961"/>
                </a:lnTo>
                <a:lnTo>
                  <a:pt x="3283" y="4003"/>
                </a:lnTo>
                <a:lnTo>
                  <a:pt x="3293" y="4044"/>
                </a:lnTo>
                <a:lnTo>
                  <a:pt x="3301" y="4084"/>
                </a:lnTo>
                <a:lnTo>
                  <a:pt x="3305" y="4125"/>
                </a:lnTo>
                <a:lnTo>
                  <a:pt x="3309" y="4166"/>
                </a:lnTo>
                <a:lnTo>
                  <a:pt x="3310" y="4206"/>
                </a:lnTo>
                <a:lnTo>
                  <a:pt x="3309" y="4248"/>
                </a:lnTo>
                <a:lnTo>
                  <a:pt x="3305" y="4289"/>
                </a:lnTo>
                <a:lnTo>
                  <a:pt x="3300" y="4329"/>
                </a:lnTo>
                <a:lnTo>
                  <a:pt x="3292" y="4370"/>
                </a:lnTo>
                <a:lnTo>
                  <a:pt x="3282" y="4409"/>
                </a:lnTo>
                <a:lnTo>
                  <a:pt x="3269" y="4449"/>
                </a:lnTo>
                <a:lnTo>
                  <a:pt x="3256" y="4487"/>
                </a:lnTo>
                <a:lnTo>
                  <a:pt x="3239" y="4527"/>
                </a:lnTo>
                <a:lnTo>
                  <a:pt x="3224" y="4560"/>
                </a:lnTo>
                <a:lnTo>
                  <a:pt x="3240" y="4600"/>
                </a:lnTo>
                <a:lnTo>
                  <a:pt x="3257" y="4642"/>
                </a:lnTo>
                <a:lnTo>
                  <a:pt x="3272" y="4682"/>
                </a:lnTo>
                <a:lnTo>
                  <a:pt x="3283" y="4724"/>
                </a:lnTo>
                <a:lnTo>
                  <a:pt x="3293" y="4765"/>
                </a:lnTo>
                <a:lnTo>
                  <a:pt x="3301" y="4805"/>
                </a:lnTo>
                <a:lnTo>
                  <a:pt x="3305" y="4846"/>
                </a:lnTo>
                <a:lnTo>
                  <a:pt x="3309" y="4888"/>
                </a:lnTo>
                <a:lnTo>
                  <a:pt x="3310" y="4927"/>
                </a:lnTo>
                <a:lnTo>
                  <a:pt x="3309" y="4969"/>
                </a:lnTo>
                <a:lnTo>
                  <a:pt x="3305" y="5010"/>
                </a:lnTo>
                <a:lnTo>
                  <a:pt x="3300" y="5050"/>
                </a:lnTo>
                <a:lnTo>
                  <a:pt x="3292" y="5091"/>
                </a:lnTo>
                <a:lnTo>
                  <a:pt x="3282" y="5130"/>
                </a:lnTo>
                <a:lnTo>
                  <a:pt x="3269" y="5170"/>
                </a:lnTo>
                <a:lnTo>
                  <a:pt x="3256" y="5209"/>
                </a:lnTo>
                <a:lnTo>
                  <a:pt x="3239" y="5248"/>
                </a:lnTo>
                <a:lnTo>
                  <a:pt x="3191" y="5356"/>
                </a:lnTo>
                <a:lnTo>
                  <a:pt x="3073" y="5366"/>
                </a:lnTo>
                <a:lnTo>
                  <a:pt x="886" y="5559"/>
                </a:lnTo>
                <a:lnTo>
                  <a:pt x="735" y="5573"/>
                </a:lnTo>
                <a:lnTo>
                  <a:pt x="681" y="5430"/>
                </a:lnTo>
                <a:lnTo>
                  <a:pt x="668" y="5395"/>
                </a:lnTo>
                <a:lnTo>
                  <a:pt x="656" y="5359"/>
                </a:lnTo>
                <a:lnTo>
                  <a:pt x="646" y="5323"/>
                </a:lnTo>
                <a:lnTo>
                  <a:pt x="636" y="5286"/>
                </a:lnTo>
                <a:lnTo>
                  <a:pt x="628" y="5249"/>
                </a:lnTo>
                <a:lnTo>
                  <a:pt x="623" y="5210"/>
                </a:lnTo>
                <a:lnTo>
                  <a:pt x="618" y="5172"/>
                </a:lnTo>
                <a:lnTo>
                  <a:pt x="616" y="5133"/>
                </a:lnTo>
                <a:lnTo>
                  <a:pt x="614" y="5091"/>
                </a:lnTo>
                <a:lnTo>
                  <a:pt x="617" y="5049"/>
                </a:lnTo>
                <a:lnTo>
                  <a:pt x="621" y="5006"/>
                </a:lnTo>
                <a:lnTo>
                  <a:pt x="628" y="4963"/>
                </a:lnTo>
                <a:lnTo>
                  <a:pt x="633" y="4941"/>
                </a:lnTo>
                <a:lnTo>
                  <a:pt x="638" y="4919"/>
                </a:lnTo>
                <a:lnTo>
                  <a:pt x="645" y="4897"/>
                </a:lnTo>
                <a:lnTo>
                  <a:pt x="652" y="4875"/>
                </a:lnTo>
                <a:lnTo>
                  <a:pt x="659" y="4853"/>
                </a:lnTo>
                <a:lnTo>
                  <a:pt x="668" y="4831"/>
                </a:lnTo>
                <a:lnTo>
                  <a:pt x="677" y="4808"/>
                </a:lnTo>
                <a:lnTo>
                  <a:pt x="688" y="4786"/>
                </a:lnTo>
                <a:lnTo>
                  <a:pt x="700" y="4759"/>
                </a:lnTo>
                <a:lnTo>
                  <a:pt x="681" y="4709"/>
                </a:lnTo>
                <a:lnTo>
                  <a:pt x="668" y="4674"/>
                </a:lnTo>
                <a:lnTo>
                  <a:pt x="656" y="4638"/>
                </a:lnTo>
                <a:lnTo>
                  <a:pt x="646" y="4602"/>
                </a:lnTo>
                <a:lnTo>
                  <a:pt x="636" y="4565"/>
                </a:lnTo>
                <a:lnTo>
                  <a:pt x="628" y="4528"/>
                </a:lnTo>
                <a:lnTo>
                  <a:pt x="623" y="4489"/>
                </a:lnTo>
                <a:lnTo>
                  <a:pt x="618" y="4451"/>
                </a:lnTo>
                <a:lnTo>
                  <a:pt x="616" y="4412"/>
                </a:lnTo>
                <a:lnTo>
                  <a:pt x="614" y="4370"/>
                </a:lnTo>
                <a:lnTo>
                  <a:pt x="617" y="4327"/>
                </a:lnTo>
                <a:lnTo>
                  <a:pt x="621" y="4285"/>
                </a:lnTo>
                <a:lnTo>
                  <a:pt x="628" y="4242"/>
                </a:lnTo>
                <a:lnTo>
                  <a:pt x="633" y="4220"/>
                </a:lnTo>
                <a:lnTo>
                  <a:pt x="638" y="4198"/>
                </a:lnTo>
                <a:lnTo>
                  <a:pt x="645" y="4176"/>
                </a:lnTo>
                <a:lnTo>
                  <a:pt x="652" y="4154"/>
                </a:lnTo>
                <a:lnTo>
                  <a:pt x="659" y="4132"/>
                </a:lnTo>
                <a:lnTo>
                  <a:pt x="668" y="4110"/>
                </a:lnTo>
                <a:lnTo>
                  <a:pt x="677" y="4087"/>
                </a:lnTo>
                <a:lnTo>
                  <a:pt x="688" y="4064"/>
                </a:lnTo>
                <a:lnTo>
                  <a:pt x="736" y="3960"/>
                </a:lnTo>
                <a:lnTo>
                  <a:pt x="851" y="3950"/>
                </a:lnTo>
                <a:lnTo>
                  <a:pt x="934" y="3943"/>
                </a:lnTo>
                <a:lnTo>
                  <a:pt x="934" y="3586"/>
                </a:lnTo>
                <a:lnTo>
                  <a:pt x="885" y="3555"/>
                </a:lnTo>
                <a:lnTo>
                  <a:pt x="836" y="3522"/>
                </a:lnTo>
                <a:lnTo>
                  <a:pt x="789" y="3489"/>
                </a:lnTo>
                <a:lnTo>
                  <a:pt x="742" y="3454"/>
                </a:lnTo>
                <a:lnTo>
                  <a:pt x="697" y="3417"/>
                </a:lnTo>
                <a:lnTo>
                  <a:pt x="653" y="3378"/>
                </a:lnTo>
                <a:lnTo>
                  <a:pt x="610" y="3340"/>
                </a:lnTo>
                <a:lnTo>
                  <a:pt x="568" y="3299"/>
                </a:lnTo>
                <a:lnTo>
                  <a:pt x="527" y="3258"/>
                </a:lnTo>
                <a:lnTo>
                  <a:pt x="488" y="3215"/>
                </a:lnTo>
                <a:lnTo>
                  <a:pt x="450" y="3170"/>
                </a:lnTo>
                <a:lnTo>
                  <a:pt x="414" y="3125"/>
                </a:lnTo>
                <a:lnTo>
                  <a:pt x="378" y="3079"/>
                </a:lnTo>
                <a:lnTo>
                  <a:pt x="344" y="3031"/>
                </a:lnTo>
                <a:lnTo>
                  <a:pt x="311" y="2982"/>
                </a:lnTo>
                <a:lnTo>
                  <a:pt x="280" y="2934"/>
                </a:lnTo>
                <a:lnTo>
                  <a:pt x="248" y="2878"/>
                </a:lnTo>
                <a:lnTo>
                  <a:pt x="217" y="2821"/>
                </a:lnTo>
                <a:lnTo>
                  <a:pt x="188" y="2763"/>
                </a:lnTo>
                <a:lnTo>
                  <a:pt x="162" y="2705"/>
                </a:lnTo>
                <a:lnTo>
                  <a:pt x="136" y="2644"/>
                </a:lnTo>
                <a:lnTo>
                  <a:pt x="113" y="2584"/>
                </a:lnTo>
                <a:lnTo>
                  <a:pt x="92" y="2523"/>
                </a:lnTo>
                <a:lnTo>
                  <a:pt x="73" y="2460"/>
                </a:lnTo>
                <a:lnTo>
                  <a:pt x="56" y="2396"/>
                </a:lnTo>
                <a:lnTo>
                  <a:pt x="42" y="2332"/>
                </a:lnTo>
                <a:lnTo>
                  <a:pt x="29" y="2267"/>
                </a:lnTo>
                <a:lnTo>
                  <a:pt x="19" y="2201"/>
                </a:lnTo>
                <a:lnTo>
                  <a:pt x="11" y="2135"/>
                </a:lnTo>
                <a:lnTo>
                  <a:pt x="5" y="2067"/>
                </a:lnTo>
                <a:lnTo>
                  <a:pt x="1" y="2000"/>
                </a:lnTo>
                <a:lnTo>
                  <a:pt x="0" y="1932"/>
                </a:lnTo>
                <a:lnTo>
                  <a:pt x="0" y="1882"/>
                </a:lnTo>
                <a:lnTo>
                  <a:pt x="3" y="1832"/>
                </a:lnTo>
                <a:lnTo>
                  <a:pt x="5" y="1783"/>
                </a:lnTo>
                <a:lnTo>
                  <a:pt x="10" y="1734"/>
                </a:lnTo>
                <a:lnTo>
                  <a:pt x="15" y="1685"/>
                </a:lnTo>
                <a:lnTo>
                  <a:pt x="22" y="1638"/>
                </a:lnTo>
                <a:lnTo>
                  <a:pt x="30" y="1589"/>
                </a:lnTo>
                <a:lnTo>
                  <a:pt x="39" y="1543"/>
                </a:lnTo>
                <a:lnTo>
                  <a:pt x="49" y="1495"/>
                </a:lnTo>
                <a:lnTo>
                  <a:pt x="61" y="1449"/>
                </a:lnTo>
                <a:lnTo>
                  <a:pt x="73" y="1402"/>
                </a:lnTo>
                <a:lnTo>
                  <a:pt x="86" y="1357"/>
                </a:lnTo>
                <a:lnTo>
                  <a:pt x="101" y="1312"/>
                </a:lnTo>
                <a:lnTo>
                  <a:pt x="118" y="1267"/>
                </a:lnTo>
                <a:lnTo>
                  <a:pt x="134" y="1223"/>
                </a:lnTo>
                <a:lnTo>
                  <a:pt x="151" y="1179"/>
                </a:lnTo>
                <a:lnTo>
                  <a:pt x="171" y="1136"/>
                </a:lnTo>
                <a:lnTo>
                  <a:pt x="191" y="1094"/>
                </a:lnTo>
                <a:lnTo>
                  <a:pt x="212" y="1051"/>
                </a:lnTo>
                <a:lnTo>
                  <a:pt x="232" y="1011"/>
                </a:lnTo>
                <a:lnTo>
                  <a:pt x="256" y="970"/>
                </a:lnTo>
                <a:lnTo>
                  <a:pt x="279" y="930"/>
                </a:lnTo>
                <a:lnTo>
                  <a:pt x="304" y="890"/>
                </a:lnTo>
                <a:lnTo>
                  <a:pt x="330" y="852"/>
                </a:lnTo>
                <a:lnTo>
                  <a:pt x="357" y="813"/>
                </a:lnTo>
                <a:lnTo>
                  <a:pt x="383" y="775"/>
                </a:lnTo>
                <a:lnTo>
                  <a:pt x="411" y="739"/>
                </a:lnTo>
                <a:lnTo>
                  <a:pt x="441" y="702"/>
                </a:lnTo>
                <a:lnTo>
                  <a:pt x="470" y="667"/>
                </a:lnTo>
                <a:lnTo>
                  <a:pt x="502" y="632"/>
                </a:lnTo>
                <a:lnTo>
                  <a:pt x="533" y="599"/>
                </a:lnTo>
                <a:lnTo>
                  <a:pt x="566" y="565"/>
                </a:lnTo>
                <a:lnTo>
                  <a:pt x="599" y="532"/>
                </a:lnTo>
                <a:lnTo>
                  <a:pt x="633" y="501"/>
                </a:lnTo>
                <a:lnTo>
                  <a:pt x="668" y="471"/>
                </a:lnTo>
                <a:lnTo>
                  <a:pt x="703" y="441"/>
                </a:lnTo>
                <a:lnTo>
                  <a:pt x="739" y="412"/>
                </a:lnTo>
                <a:lnTo>
                  <a:pt x="776" y="383"/>
                </a:lnTo>
                <a:lnTo>
                  <a:pt x="813" y="356"/>
                </a:lnTo>
                <a:lnTo>
                  <a:pt x="851" y="329"/>
                </a:lnTo>
                <a:lnTo>
                  <a:pt x="891" y="304"/>
                </a:lnTo>
                <a:lnTo>
                  <a:pt x="930" y="279"/>
                </a:lnTo>
                <a:lnTo>
                  <a:pt x="970" y="255"/>
                </a:lnTo>
                <a:lnTo>
                  <a:pt x="1010" y="233"/>
                </a:lnTo>
                <a:lnTo>
                  <a:pt x="1052" y="211"/>
                </a:lnTo>
                <a:lnTo>
                  <a:pt x="1094" y="190"/>
                </a:lnTo>
                <a:lnTo>
                  <a:pt x="1137" y="170"/>
                </a:lnTo>
                <a:lnTo>
                  <a:pt x="1180" y="152"/>
                </a:lnTo>
                <a:lnTo>
                  <a:pt x="1224" y="133"/>
                </a:lnTo>
                <a:lnTo>
                  <a:pt x="1268" y="117"/>
                </a:lnTo>
                <a:lnTo>
                  <a:pt x="1312" y="101"/>
                </a:lnTo>
                <a:lnTo>
                  <a:pt x="1357" y="87"/>
                </a:lnTo>
                <a:lnTo>
                  <a:pt x="1403" y="73"/>
                </a:lnTo>
                <a:lnTo>
                  <a:pt x="1449" y="60"/>
                </a:lnTo>
                <a:lnTo>
                  <a:pt x="1496" y="48"/>
                </a:lnTo>
                <a:lnTo>
                  <a:pt x="1542" y="39"/>
                </a:lnTo>
                <a:lnTo>
                  <a:pt x="1590" y="30"/>
                </a:lnTo>
                <a:lnTo>
                  <a:pt x="1637" y="22"/>
                </a:lnTo>
                <a:lnTo>
                  <a:pt x="1686" y="15"/>
                </a:lnTo>
                <a:lnTo>
                  <a:pt x="1735" y="9"/>
                </a:lnTo>
                <a:lnTo>
                  <a:pt x="1783" y="5"/>
                </a:lnTo>
                <a:lnTo>
                  <a:pt x="1832" y="2"/>
                </a:lnTo>
                <a:lnTo>
                  <a:pt x="1882" y="0"/>
                </a:lnTo>
                <a:lnTo>
                  <a:pt x="1932" y="0"/>
                </a:lnTo>
                <a:close/>
                <a:moveTo>
                  <a:pt x="1507" y="2300"/>
                </a:moveTo>
                <a:lnTo>
                  <a:pt x="1507" y="2300"/>
                </a:lnTo>
                <a:lnTo>
                  <a:pt x="1533" y="2310"/>
                </a:lnTo>
                <a:lnTo>
                  <a:pt x="1557" y="2318"/>
                </a:lnTo>
                <a:lnTo>
                  <a:pt x="1569" y="2321"/>
                </a:lnTo>
                <a:lnTo>
                  <a:pt x="1580" y="2323"/>
                </a:lnTo>
                <a:lnTo>
                  <a:pt x="1592" y="2324"/>
                </a:lnTo>
                <a:lnTo>
                  <a:pt x="1604" y="2324"/>
                </a:lnTo>
                <a:lnTo>
                  <a:pt x="1619" y="2324"/>
                </a:lnTo>
                <a:lnTo>
                  <a:pt x="1633" y="2322"/>
                </a:lnTo>
                <a:lnTo>
                  <a:pt x="1648" y="2318"/>
                </a:lnTo>
                <a:lnTo>
                  <a:pt x="1663" y="2314"/>
                </a:lnTo>
                <a:lnTo>
                  <a:pt x="1677" y="2308"/>
                </a:lnTo>
                <a:lnTo>
                  <a:pt x="1691" y="2300"/>
                </a:lnTo>
                <a:lnTo>
                  <a:pt x="1705" y="2289"/>
                </a:lnTo>
                <a:lnTo>
                  <a:pt x="1718" y="2279"/>
                </a:lnTo>
                <a:lnTo>
                  <a:pt x="1750" y="2251"/>
                </a:lnTo>
                <a:lnTo>
                  <a:pt x="1782" y="2276"/>
                </a:lnTo>
                <a:lnTo>
                  <a:pt x="1801" y="2290"/>
                </a:lnTo>
                <a:lnTo>
                  <a:pt x="1819" y="2303"/>
                </a:lnTo>
                <a:lnTo>
                  <a:pt x="1838" y="2314"/>
                </a:lnTo>
                <a:lnTo>
                  <a:pt x="1855" y="2323"/>
                </a:lnTo>
                <a:lnTo>
                  <a:pt x="1873" y="2330"/>
                </a:lnTo>
                <a:lnTo>
                  <a:pt x="1890" y="2336"/>
                </a:lnTo>
                <a:lnTo>
                  <a:pt x="1908" y="2339"/>
                </a:lnTo>
                <a:lnTo>
                  <a:pt x="1924" y="2340"/>
                </a:lnTo>
                <a:lnTo>
                  <a:pt x="1939" y="2340"/>
                </a:lnTo>
                <a:lnTo>
                  <a:pt x="1954" y="2338"/>
                </a:lnTo>
                <a:lnTo>
                  <a:pt x="1969" y="2333"/>
                </a:lnTo>
                <a:lnTo>
                  <a:pt x="1984" y="2328"/>
                </a:lnTo>
                <a:lnTo>
                  <a:pt x="1999" y="2319"/>
                </a:lnTo>
                <a:lnTo>
                  <a:pt x="2013" y="2309"/>
                </a:lnTo>
                <a:lnTo>
                  <a:pt x="2028" y="2296"/>
                </a:lnTo>
                <a:lnTo>
                  <a:pt x="2044" y="2282"/>
                </a:lnTo>
                <a:lnTo>
                  <a:pt x="2077" y="2246"/>
                </a:lnTo>
                <a:lnTo>
                  <a:pt x="2113" y="2279"/>
                </a:lnTo>
                <a:lnTo>
                  <a:pt x="2134" y="2295"/>
                </a:lnTo>
                <a:lnTo>
                  <a:pt x="2154" y="2308"/>
                </a:lnTo>
                <a:lnTo>
                  <a:pt x="2175" y="2319"/>
                </a:lnTo>
                <a:lnTo>
                  <a:pt x="2194" y="2326"/>
                </a:lnTo>
                <a:lnTo>
                  <a:pt x="2215" y="2332"/>
                </a:lnTo>
                <a:lnTo>
                  <a:pt x="2235" y="2336"/>
                </a:lnTo>
                <a:lnTo>
                  <a:pt x="2255" y="2337"/>
                </a:lnTo>
                <a:lnTo>
                  <a:pt x="2275" y="2336"/>
                </a:lnTo>
                <a:lnTo>
                  <a:pt x="2291" y="2333"/>
                </a:lnTo>
                <a:lnTo>
                  <a:pt x="2308" y="2330"/>
                </a:lnTo>
                <a:lnTo>
                  <a:pt x="2324" y="2325"/>
                </a:lnTo>
                <a:lnTo>
                  <a:pt x="2342" y="2319"/>
                </a:lnTo>
                <a:lnTo>
                  <a:pt x="2359" y="2314"/>
                </a:lnTo>
                <a:lnTo>
                  <a:pt x="2377" y="2307"/>
                </a:lnTo>
                <a:lnTo>
                  <a:pt x="2412" y="2290"/>
                </a:lnTo>
                <a:lnTo>
                  <a:pt x="2484" y="2175"/>
                </a:lnTo>
                <a:lnTo>
                  <a:pt x="2653" y="2281"/>
                </a:lnTo>
                <a:lnTo>
                  <a:pt x="2239" y="2948"/>
                </a:lnTo>
                <a:lnTo>
                  <a:pt x="2239" y="3826"/>
                </a:lnTo>
                <a:lnTo>
                  <a:pt x="2564" y="3799"/>
                </a:lnTo>
                <a:lnTo>
                  <a:pt x="2564" y="3450"/>
                </a:lnTo>
                <a:lnTo>
                  <a:pt x="2564" y="3332"/>
                </a:lnTo>
                <a:lnTo>
                  <a:pt x="2668" y="3274"/>
                </a:lnTo>
                <a:lnTo>
                  <a:pt x="2712" y="3248"/>
                </a:lnTo>
                <a:lnTo>
                  <a:pt x="2756" y="3222"/>
                </a:lnTo>
                <a:lnTo>
                  <a:pt x="2799" y="3194"/>
                </a:lnTo>
                <a:lnTo>
                  <a:pt x="2841" y="3163"/>
                </a:lnTo>
                <a:lnTo>
                  <a:pt x="2882" y="3132"/>
                </a:lnTo>
                <a:lnTo>
                  <a:pt x="2921" y="3100"/>
                </a:lnTo>
                <a:lnTo>
                  <a:pt x="2960" y="3066"/>
                </a:lnTo>
                <a:lnTo>
                  <a:pt x="2997" y="3031"/>
                </a:lnTo>
                <a:lnTo>
                  <a:pt x="3033" y="2995"/>
                </a:lnTo>
                <a:lnTo>
                  <a:pt x="3067" y="2958"/>
                </a:lnTo>
                <a:lnTo>
                  <a:pt x="3101" y="2918"/>
                </a:lnTo>
                <a:lnTo>
                  <a:pt x="3134" y="2879"/>
                </a:lnTo>
                <a:lnTo>
                  <a:pt x="3165" y="2838"/>
                </a:lnTo>
                <a:lnTo>
                  <a:pt x="3195" y="2797"/>
                </a:lnTo>
                <a:lnTo>
                  <a:pt x="3223" y="2754"/>
                </a:lnTo>
                <a:lnTo>
                  <a:pt x="3250" y="2711"/>
                </a:lnTo>
                <a:lnTo>
                  <a:pt x="3275" y="2667"/>
                </a:lnTo>
                <a:lnTo>
                  <a:pt x="3299" y="2624"/>
                </a:lnTo>
                <a:lnTo>
                  <a:pt x="3319" y="2578"/>
                </a:lnTo>
                <a:lnTo>
                  <a:pt x="3340" y="2533"/>
                </a:lnTo>
                <a:lnTo>
                  <a:pt x="3359" y="2487"/>
                </a:lnTo>
                <a:lnTo>
                  <a:pt x="3376" y="2439"/>
                </a:lnTo>
                <a:lnTo>
                  <a:pt x="3393" y="2391"/>
                </a:lnTo>
                <a:lnTo>
                  <a:pt x="3406" y="2343"/>
                </a:lnTo>
                <a:lnTo>
                  <a:pt x="3419" y="2293"/>
                </a:lnTo>
                <a:lnTo>
                  <a:pt x="3431" y="2243"/>
                </a:lnTo>
                <a:lnTo>
                  <a:pt x="3440" y="2193"/>
                </a:lnTo>
                <a:lnTo>
                  <a:pt x="3448" y="2142"/>
                </a:lnTo>
                <a:lnTo>
                  <a:pt x="3454" y="2089"/>
                </a:lnTo>
                <a:lnTo>
                  <a:pt x="3459" y="2037"/>
                </a:lnTo>
                <a:lnTo>
                  <a:pt x="3461" y="1985"/>
                </a:lnTo>
                <a:lnTo>
                  <a:pt x="3462" y="1932"/>
                </a:lnTo>
                <a:lnTo>
                  <a:pt x="3462" y="1892"/>
                </a:lnTo>
                <a:lnTo>
                  <a:pt x="3460" y="1853"/>
                </a:lnTo>
                <a:lnTo>
                  <a:pt x="3458" y="1814"/>
                </a:lnTo>
                <a:lnTo>
                  <a:pt x="3454" y="1775"/>
                </a:lnTo>
                <a:lnTo>
                  <a:pt x="3449" y="1737"/>
                </a:lnTo>
                <a:lnTo>
                  <a:pt x="3445" y="1698"/>
                </a:lnTo>
                <a:lnTo>
                  <a:pt x="3438" y="1661"/>
                </a:lnTo>
                <a:lnTo>
                  <a:pt x="3431" y="1623"/>
                </a:lnTo>
                <a:lnTo>
                  <a:pt x="3423" y="1586"/>
                </a:lnTo>
                <a:lnTo>
                  <a:pt x="3415" y="1548"/>
                </a:lnTo>
                <a:lnTo>
                  <a:pt x="3404" y="1512"/>
                </a:lnTo>
                <a:lnTo>
                  <a:pt x="3394" y="1476"/>
                </a:lnTo>
                <a:lnTo>
                  <a:pt x="3382" y="1440"/>
                </a:lnTo>
                <a:lnTo>
                  <a:pt x="3369" y="1406"/>
                </a:lnTo>
                <a:lnTo>
                  <a:pt x="3357" y="1371"/>
                </a:lnTo>
                <a:lnTo>
                  <a:pt x="3341" y="1336"/>
                </a:lnTo>
                <a:lnTo>
                  <a:pt x="3328" y="1301"/>
                </a:lnTo>
                <a:lnTo>
                  <a:pt x="3311" y="1267"/>
                </a:lnTo>
                <a:lnTo>
                  <a:pt x="3295" y="1235"/>
                </a:lnTo>
                <a:lnTo>
                  <a:pt x="3278" y="1202"/>
                </a:lnTo>
                <a:lnTo>
                  <a:pt x="3259" y="1170"/>
                </a:lnTo>
                <a:lnTo>
                  <a:pt x="3240" y="1137"/>
                </a:lnTo>
                <a:lnTo>
                  <a:pt x="3221" y="1106"/>
                </a:lnTo>
                <a:lnTo>
                  <a:pt x="3201" y="1076"/>
                </a:lnTo>
                <a:lnTo>
                  <a:pt x="3180" y="1046"/>
                </a:lnTo>
                <a:lnTo>
                  <a:pt x="3158" y="1015"/>
                </a:lnTo>
                <a:lnTo>
                  <a:pt x="3136" y="986"/>
                </a:lnTo>
                <a:lnTo>
                  <a:pt x="3113" y="957"/>
                </a:lnTo>
                <a:lnTo>
                  <a:pt x="3090" y="930"/>
                </a:lnTo>
                <a:lnTo>
                  <a:pt x="3065" y="902"/>
                </a:lnTo>
                <a:lnTo>
                  <a:pt x="3040" y="875"/>
                </a:lnTo>
                <a:lnTo>
                  <a:pt x="3014" y="849"/>
                </a:lnTo>
                <a:lnTo>
                  <a:pt x="2987" y="824"/>
                </a:lnTo>
                <a:lnTo>
                  <a:pt x="2961" y="798"/>
                </a:lnTo>
                <a:lnTo>
                  <a:pt x="2934" y="774"/>
                </a:lnTo>
                <a:lnTo>
                  <a:pt x="2905" y="751"/>
                </a:lnTo>
                <a:lnTo>
                  <a:pt x="2877" y="728"/>
                </a:lnTo>
                <a:lnTo>
                  <a:pt x="2848" y="704"/>
                </a:lnTo>
                <a:lnTo>
                  <a:pt x="2818" y="683"/>
                </a:lnTo>
                <a:lnTo>
                  <a:pt x="2788" y="663"/>
                </a:lnTo>
                <a:lnTo>
                  <a:pt x="2756" y="642"/>
                </a:lnTo>
                <a:lnTo>
                  <a:pt x="2725" y="622"/>
                </a:lnTo>
                <a:lnTo>
                  <a:pt x="2694" y="603"/>
                </a:lnTo>
                <a:lnTo>
                  <a:pt x="2661" y="586"/>
                </a:lnTo>
                <a:lnTo>
                  <a:pt x="2629" y="568"/>
                </a:lnTo>
                <a:lnTo>
                  <a:pt x="2595" y="552"/>
                </a:lnTo>
                <a:lnTo>
                  <a:pt x="2561" y="536"/>
                </a:lnTo>
                <a:lnTo>
                  <a:pt x="2528" y="521"/>
                </a:lnTo>
                <a:lnTo>
                  <a:pt x="2493" y="507"/>
                </a:lnTo>
                <a:lnTo>
                  <a:pt x="2458" y="494"/>
                </a:lnTo>
                <a:lnTo>
                  <a:pt x="2423" y="481"/>
                </a:lnTo>
                <a:lnTo>
                  <a:pt x="2387" y="470"/>
                </a:lnTo>
                <a:lnTo>
                  <a:pt x="2351" y="459"/>
                </a:lnTo>
                <a:lnTo>
                  <a:pt x="2314" y="449"/>
                </a:lnTo>
                <a:lnTo>
                  <a:pt x="2277" y="440"/>
                </a:lnTo>
                <a:lnTo>
                  <a:pt x="2240" y="431"/>
                </a:lnTo>
                <a:lnTo>
                  <a:pt x="2203" y="424"/>
                </a:lnTo>
                <a:lnTo>
                  <a:pt x="2164" y="419"/>
                </a:lnTo>
                <a:lnTo>
                  <a:pt x="2127" y="413"/>
                </a:lnTo>
                <a:lnTo>
                  <a:pt x="2088" y="408"/>
                </a:lnTo>
                <a:lnTo>
                  <a:pt x="2049" y="405"/>
                </a:lnTo>
                <a:lnTo>
                  <a:pt x="2011" y="402"/>
                </a:lnTo>
                <a:lnTo>
                  <a:pt x="1972" y="401"/>
                </a:lnTo>
                <a:lnTo>
                  <a:pt x="1932" y="401"/>
                </a:lnTo>
                <a:lnTo>
                  <a:pt x="1893" y="401"/>
                </a:lnTo>
                <a:lnTo>
                  <a:pt x="1853" y="402"/>
                </a:lnTo>
                <a:lnTo>
                  <a:pt x="1814" y="405"/>
                </a:lnTo>
                <a:lnTo>
                  <a:pt x="1775" y="408"/>
                </a:lnTo>
                <a:lnTo>
                  <a:pt x="1737" y="413"/>
                </a:lnTo>
                <a:lnTo>
                  <a:pt x="1699" y="419"/>
                </a:lnTo>
                <a:lnTo>
                  <a:pt x="1660" y="424"/>
                </a:lnTo>
                <a:lnTo>
                  <a:pt x="1623" y="431"/>
                </a:lnTo>
                <a:lnTo>
                  <a:pt x="1586" y="440"/>
                </a:lnTo>
                <a:lnTo>
                  <a:pt x="1549" y="449"/>
                </a:lnTo>
                <a:lnTo>
                  <a:pt x="1513" y="459"/>
                </a:lnTo>
                <a:lnTo>
                  <a:pt x="1477" y="470"/>
                </a:lnTo>
                <a:lnTo>
                  <a:pt x="1441" y="481"/>
                </a:lnTo>
                <a:lnTo>
                  <a:pt x="1405" y="494"/>
                </a:lnTo>
                <a:lnTo>
                  <a:pt x="1370" y="507"/>
                </a:lnTo>
                <a:lnTo>
                  <a:pt x="1335" y="521"/>
                </a:lnTo>
                <a:lnTo>
                  <a:pt x="1302" y="536"/>
                </a:lnTo>
                <a:lnTo>
                  <a:pt x="1268" y="552"/>
                </a:lnTo>
                <a:lnTo>
                  <a:pt x="1234" y="568"/>
                </a:lnTo>
                <a:lnTo>
                  <a:pt x="1202" y="586"/>
                </a:lnTo>
                <a:lnTo>
                  <a:pt x="1169" y="603"/>
                </a:lnTo>
                <a:lnTo>
                  <a:pt x="1138" y="622"/>
                </a:lnTo>
                <a:lnTo>
                  <a:pt x="1107" y="642"/>
                </a:lnTo>
                <a:lnTo>
                  <a:pt x="1076" y="663"/>
                </a:lnTo>
                <a:lnTo>
                  <a:pt x="1045" y="683"/>
                </a:lnTo>
                <a:lnTo>
                  <a:pt x="1016" y="704"/>
                </a:lnTo>
                <a:lnTo>
                  <a:pt x="987" y="728"/>
                </a:lnTo>
                <a:lnTo>
                  <a:pt x="958" y="751"/>
                </a:lnTo>
                <a:lnTo>
                  <a:pt x="930" y="774"/>
                </a:lnTo>
                <a:lnTo>
                  <a:pt x="902" y="798"/>
                </a:lnTo>
                <a:lnTo>
                  <a:pt x="876" y="824"/>
                </a:lnTo>
                <a:lnTo>
                  <a:pt x="849" y="849"/>
                </a:lnTo>
                <a:lnTo>
                  <a:pt x="823" y="875"/>
                </a:lnTo>
                <a:lnTo>
                  <a:pt x="799" y="902"/>
                </a:lnTo>
                <a:lnTo>
                  <a:pt x="775" y="930"/>
                </a:lnTo>
                <a:lnTo>
                  <a:pt x="750" y="957"/>
                </a:lnTo>
                <a:lnTo>
                  <a:pt x="728" y="986"/>
                </a:lnTo>
                <a:lnTo>
                  <a:pt x="705" y="1015"/>
                </a:lnTo>
                <a:lnTo>
                  <a:pt x="684" y="1046"/>
                </a:lnTo>
                <a:lnTo>
                  <a:pt x="662" y="1076"/>
                </a:lnTo>
                <a:lnTo>
                  <a:pt x="642" y="1106"/>
                </a:lnTo>
                <a:lnTo>
                  <a:pt x="623" y="1137"/>
                </a:lnTo>
                <a:lnTo>
                  <a:pt x="604" y="1170"/>
                </a:lnTo>
                <a:lnTo>
                  <a:pt x="585" y="1202"/>
                </a:lnTo>
                <a:lnTo>
                  <a:pt x="569" y="1235"/>
                </a:lnTo>
                <a:lnTo>
                  <a:pt x="552" y="1267"/>
                </a:lnTo>
                <a:lnTo>
                  <a:pt x="537" y="1301"/>
                </a:lnTo>
                <a:lnTo>
                  <a:pt x="522" y="1336"/>
                </a:lnTo>
                <a:lnTo>
                  <a:pt x="508" y="1371"/>
                </a:lnTo>
                <a:lnTo>
                  <a:pt x="494" y="1406"/>
                </a:lnTo>
                <a:lnTo>
                  <a:pt x="482" y="1440"/>
                </a:lnTo>
                <a:lnTo>
                  <a:pt x="470" y="1476"/>
                </a:lnTo>
                <a:lnTo>
                  <a:pt x="459" y="1512"/>
                </a:lnTo>
                <a:lnTo>
                  <a:pt x="450" y="1548"/>
                </a:lnTo>
                <a:lnTo>
                  <a:pt x="440" y="1586"/>
                </a:lnTo>
                <a:lnTo>
                  <a:pt x="432" y="1623"/>
                </a:lnTo>
                <a:lnTo>
                  <a:pt x="425" y="1661"/>
                </a:lnTo>
                <a:lnTo>
                  <a:pt x="418" y="1698"/>
                </a:lnTo>
                <a:lnTo>
                  <a:pt x="414" y="1737"/>
                </a:lnTo>
                <a:lnTo>
                  <a:pt x="409" y="1775"/>
                </a:lnTo>
                <a:lnTo>
                  <a:pt x="405" y="1814"/>
                </a:lnTo>
                <a:lnTo>
                  <a:pt x="403" y="1853"/>
                </a:lnTo>
                <a:lnTo>
                  <a:pt x="402" y="1892"/>
                </a:lnTo>
                <a:lnTo>
                  <a:pt x="401" y="1932"/>
                </a:lnTo>
                <a:lnTo>
                  <a:pt x="402" y="1986"/>
                </a:lnTo>
                <a:lnTo>
                  <a:pt x="405" y="2040"/>
                </a:lnTo>
                <a:lnTo>
                  <a:pt x="410" y="2093"/>
                </a:lnTo>
                <a:lnTo>
                  <a:pt x="416" y="2146"/>
                </a:lnTo>
                <a:lnTo>
                  <a:pt x="424" y="2199"/>
                </a:lnTo>
                <a:lnTo>
                  <a:pt x="434" y="2251"/>
                </a:lnTo>
                <a:lnTo>
                  <a:pt x="446" y="2301"/>
                </a:lnTo>
                <a:lnTo>
                  <a:pt x="459" y="2352"/>
                </a:lnTo>
                <a:lnTo>
                  <a:pt x="474" y="2402"/>
                </a:lnTo>
                <a:lnTo>
                  <a:pt x="490" y="2451"/>
                </a:lnTo>
                <a:lnTo>
                  <a:pt x="509" y="2498"/>
                </a:lnTo>
                <a:lnTo>
                  <a:pt x="529" y="2546"/>
                </a:lnTo>
                <a:lnTo>
                  <a:pt x="549" y="2592"/>
                </a:lnTo>
                <a:lnTo>
                  <a:pt x="573" y="2638"/>
                </a:lnTo>
                <a:lnTo>
                  <a:pt x="597" y="2682"/>
                </a:lnTo>
                <a:lnTo>
                  <a:pt x="623" y="2726"/>
                </a:lnTo>
                <a:lnTo>
                  <a:pt x="650" y="2770"/>
                </a:lnTo>
                <a:lnTo>
                  <a:pt x="679" y="2814"/>
                </a:lnTo>
                <a:lnTo>
                  <a:pt x="711" y="2856"/>
                </a:lnTo>
                <a:lnTo>
                  <a:pt x="743" y="2896"/>
                </a:lnTo>
                <a:lnTo>
                  <a:pt x="777" y="2937"/>
                </a:lnTo>
                <a:lnTo>
                  <a:pt x="812" y="2975"/>
                </a:lnTo>
                <a:lnTo>
                  <a:pt x="848" y="3014"/>
                </a:lnTo>
                <a:lnTo>
                  <a:pt x="885" y="3050"/>
                </a:lnTo>
                <a:lnTo>
                  <a:pt x="924" y="3085"/>
                </a:lnTo>
                <a:lnTo>
                  <a:pt x="964" y="3118"/>
                </a:lnTo>
                <a:lnTo>
                  <a:pt x="1004" y="3151"/>
                </a:lnTo>
                <a:lnTo>
                  <a:pt x="1047" y="3182"/>
                </a:lnTo>
                <a:lnTo>
                  <a:pt x="1090" y="3211"/>
                </a:lnTo>
                <a:lnTo>
                  <a:pt x="1135" y="3239"/>
                </a:lnTo>
                <a:lnTo>
                  <a:pt x="1180" y="3266"/>
                </a:lnTo>
                <a:lnTo>
                  <a:pt x="1226" y="3291"/>
                </a:lnTo>
                <a:lnTo>
                  <a:pt x="1335" y="3348"/>
                </a:lnTo>
                <a:lnTo>
                  <a:pt x="1335" y="3469"/>
                </a:lnTo>
                <a:lnTo>
                  <a:pt x="1335" y="3838"/>
                </a:lnTo>
                <a:lnTo>
                  <a:pt x="1674" y="3838"/>
                </a:lnTo>
                <a:lnTo>
                  <a:pt x="1674" y="2948"/>
                </a:lnTo>
                <a:lnTo>
                  <a:pt x="1260" y="2281"/>
                </a:lnTo>
                <a:lnTo>
                  <a:pt x="1431" y="2175"/>
                </a:lnTo>
                <a:lnTo>
                  <a:pt x="1507" y="2300"/>
                </a:lnTo>
                <a:close/>
                <a:moveTo>
                  <a:pt x="2326" y="2429"/>
                </a:moveTo>
                <a:lnTo>
                  <a:pt x="2326" y="2429"/>
                </a:lnTo>
                <a:lnTo>
                  <a:pt x="2305" y="2432"/>
                </a:lnTo>
                <a:lnTo>
                  <a:pt x="2284" y="2435"/>
                </a:lnTo>
                <a:lnTo>
                  <a:pt x="2258" y="2437"/>
                </a:lnTo>
                <a:lnTo>
                  <a:pt x="2234" y="2437"/>
                </a:lnTo>
                <a:lnTo>
                  <a:pt x="2208" y="2433"/>
                </a:lnTo>
                <a:lnTo>
                  <a:pt x="2184" y="2429"/>
                </a:lnTo>
                <a:lnTo>
                  <a:pt x="2158" y="2420"/>
                </a:lnTo>
                <a:lnTo>
                  <a:pt x="2134" y="2411"/>
                </a:lnTo>
                <a:lnTo>
                  <a:pt x="2109" y="2397"/>
                </a:lnTo>
                <a:lnTo>
                  <a:pt x="2083" y="2382"/>
                </a:lnTo>
                <a:lnTo>
                  <a:pt x="2063" y="2396"/>
                </a:lnTo>
                <a:lnTo>
                  <a:pt x="2045" y="2409"/>
                </a:lnTo>
                <a:lnTo>
                  <a:pt x="2024" y="2419"/>
                </a:lnTo>
                <a:lnTo>
                  <a:pt x="2004" y="2427"/>
                </a:lnTo>
                <a:lnTo>
                  <a:pt x="1983" y="2434"/>
                </a:lnTo>
                <a:lnTo>
                  <a:pt x="1962" y="2438"/>
                </a:lnTo>
                <a:lnTo>
                  <a:pt x="1941" y="2440"/>
                </a:lnTo>
                <a:lnTo>
                  <a:pt x="1920" y="2440"/>
                </a:lnTo>
                <a:lnTo>
                  <a:pt x="1900" y="2439"/>
                </a:lnTo>
                <a:lnTo>
                  <a:pt x="1879" y="2435"/>
                </a:lnTo>
                <a:lnTo>
                  <a:pt x="1858" y="2430"/>
                </a:lnTo>
                <a:lnTo>
                  <a:pt x="1837" y="2423"/>
                </a:lnTo>
                <a:lnTo>
                  <a:pt x="1816" y="2415"/>
                </a:lnTo>
                <a:lnTo>
                  <a:pt x="1794" y="2404"/>
                </a:lnTo>
                <a:lnTo>
                  <a:pt x="1773" y="2393"/>
                </a:lnTo>
                <a:lnTo>
                  <a:pt x="1752" y="2379"/>
                </a:lnTo>
                <a:lnTo>
                  <a:pt x="1735" y="2390"/>
                </a:lnTo>
                <a:lnTo>
                  <a:pt x="1716" y="2399"/>
                </a:lnTo>
                <a:lnTo>
                  <a:pt x="1699" y="2408"/>
                </a:lnTo>
                <a:lnTo>
                  <a:pt x="1679" y="2413"/>
                </a:lnTo>
                <a:lnTo>
                  <a:pt x="1660" y="2418"/>
                </a:lnTo>
                <a:lnTo>
                  <a:pt x="1642" y="2422"/>
                </a:lnTo>
                <a:lnTo>
                  <a:pt x="1622" y="2424"/>
                </a:lnTo>
                <a:lnTo>
                  <a:pt x="1602" y="2424"/>
                </a:lnTo>
                <a:lnTo>
                  <a:pt x="1585" y="2424"/>
                </a:lnTo>
                <a:lnTo>
                  <a:pt x="1860" y="2866"/>
                </a:lnTo>
                <a:lnTo>
                  <a:pt x="1875" y="2891"/>
                </a:lnTo>
                <a:lnTo>
                  <a:pt x="1875" y="2918"/>
                </a:lnTo>
                <a:lnTo>
                  <a:pt x="1875" y="3838"/>
                </a:lnTo>
                <a:lnTo>
                  <a:pt x="2038" y="3838"/>
                </a:lnTo>
                <a:lnTo>
                  <a:pt x="2038" y="2918"/>
                </a:lnTo>
                <a:lnTo>
                  <a:pt x="2038" y="2891"/>
                </a:lnTo>
                <a:lnTo>
                  <a:pt x="2053" y="2866"/>
                </a:lnTo>
                <a:lnTo>
                  <a:pt x="2326" y="2429"/>
                </a:lnTo>
                <a:close/>
                <a:moveTo>
                  <a:pt x="2506" y="5533"/>
                </a:moveTo>
                <a:lnTo>
                  <a:pt x="1402" y="5631"/>
                </a:lnTo>
                <a:lnTo>
                  <a:pt x="1405" y="5656"/>
                </a:lnTo>
                <a:lnTo>
                  <a:pt x="1410" y="5681"/>
                </a:lnTo>
                <a:lnTo>
                  <a:pt x="1417" y="5705"/>
                </a:lnTo>
                <a:lnTo>
                  <a:pt x="1424" y="5729"/>
                </a:lnTo>
                <a:lnTo>
                  <a:pt x="1432" y="5753"/>
                </a:lnTo>
                <a:lnTo>
                  <a:pt x="1441" y="5776"/>
                </a:lnTo>
                <a:lnTo>
                  <a:pt x="1451" y="5798"/>
                </a:lnTo>
                <a:lnTo>
                  <a:pt x="1463" y="5820"/>
                </a:lnTo>
                <a:lnTo>
                  <a:pt x="1475" y="5842"/>
                </a:lnTo>
                <a:lnTo>
                  <a:pt x="1489" y="5862"/>
                </a:lnTo>
                <a:lnTo>
                  <a:pt x="1503" y="5883"/>
                </a:lnTo>
                <a:lnTo>
                  <a:pt x="1516" y="5902"/>
                </a:lnTo>
                <a:lnTo>
                  <a:pt x="1533" y="5921"/>
                </a:lnTo>
                <a:lnTo>
                  <a:pt x="1549" y="5938"/>
                </a:lnTo>
                <a:lnTo>
                  <a:pt x="1566" y="5956"/>
                </a:lnTo>
                <a:lnTo>
                  <a:pt x="1584" y="5973"/>
                </a:lnTo>
                <a:lnTo>
                  <a:pt x="1602" y="5988"/>
                </a:lnTo>
                <a:lnTo>
                  <a:pt x="1622" y="6003"/>
                </a:lnTo>
                <a:lnTo>
                  <a:pt x="1642" y="6017"/>
                </a:lnTo>
                <a:lnTo>
                  <a:pt x="1663" y="6031"/>
                </a:lnTo>
                <a:lnTo>
                  <a:pt x="1685" y="6043"/>
                </a:lnTo>
                <a:lnTo>
                  <a:pt x="1706" y="6055"/>
                </a:lnTo>
                <a:lnTo>
                  <a:pt x="1729" y="6065"/>
                </a:lnTo>
                <a:lnTo>
                  <a:pt x="1752" y="6074"/>
                </a:lnTo>
                <a:lnTo>
                  <a:pt x="1775" y="6082"/>
                </a:lnTo>
                <a:lnTo>
                  <a:pt x="1799" y="6091"/>
                </a:lnTo>
                <a:lnTo>
                  <a:pt x="1823" y="6096"/>
                </a:lnTo>
                <a:lnTo>
                  <a:pt x="1849" y="6102"/>
                </a:lnTo>
                <a:lnTo>
                  <a:pt x="1873" y="6106"/>
                </a:lnTo>
                <a:lnTo>
                  <a:pt x="1900" y="6109"/>
                </a:lnTo>
                <a:lnTo>
                  <a:pt x="1925" y="6110"/>
                </a:lnTo>
                <a:lnTo>
                  <a:pt x="1951" y="6111"/>
                </a:lnTo>
                <a:lnTo>
                  <a:pt x="1980" y="6110"/>
                </a:lnTo>
                <a:lnTo>
                  <a:pt x="2008" y="6109"/>
                </a:lnTo>
                <a:lnTo>
                  <a:pt x="2035" y="6106"/>
                </a:lnTo>
                <a:lnTo>
                  <a:pt x="2063" y="6100"/>
                </a:lnTo>
                <a:lnTo>
                  <a:pt x="2090" y="6094"/>
                </a:lnTo>
                <a:lnTo>
                  <a:pt x="2117" y="6087"/>
                </a:lnTo>
                <a:lnTo>
                  <a:pt x="2142" y="6078"/>
                </a:lnTo>
                <a:lnTo>
                  <a:pt x="2168" y="6067"/>
                </a:lnTo>
                <a:lnTo>
                  <a:pt x="2192" y="6057"/>
                </a:lnTo>
                <a:lnTo>
                  <a:pt x="2215" y="6044"/>
                </a:lnTo>
                <a:lnTo>
                  <a:pt x="2239" y="6031"/>
                </a:lnTo>
                <a:lnTo>
                  <a:pt x="2262" y="6016"/>
                </a:lnTo>
                <a:lnTo>
                  <a:pt x="2284" y="6001"/>
                </a:lnTo>
                <a:lnTo>
                  <a:pt x="2305" y="5985"/>
                </a:lnTo>
                <a:lnTo>
                  <a:pt x="2324" y="5968"/>
                </a:lnTo>
                <a:lnTo>
                  <a:pt x="2344" y="5949"/>
                </a:lnTo>
                <a:lnTo>
                  <a:pt x="2362" y="5929"/>
                </a:lnTo>
                <a:lnTo>
                  <a:pt x="2379" y="5909"/>
                </a:lnTo>
                <a:lnTo>
                  <a:pt x="2396" y="5889"/>
                </a:lnTo>
                <a:lnTo>
                  <a:pt x="2412" y="5866"/>
                </a:lnTo>
                <a:lnTo>
                  <a:pt x="2425" y="5844"/>
                </a:lnTo>
                <a:lnTo>
                  <a:pt x="2439" y="5821"/>
                </a:lnTo>
                <a:lnTo>
                  <a:pt x="2451" y="5797"/>
                </a:lnTo>
                <a:lnTo>
                  <a:pt x="2463" y="5772"/>
                </a:lnTo>
                <a:lnTo>
                  <a:pt x="2473" y="5747"/>
                </a:lnTo>
                <a:lnTo>
                  <a:pt x="2481" y="5721"/>
                </a:lnTo>
                <a:lnTo>
                  <a:pt x="2489" y="5695"/>
                </a:lnTo>
                <a:lnTo>
                  <a:pt x="2495" y="5668"/>
                </a:lnTo>
                <a:lnTo>
                  <a:pt x="2500" y="5641"/>
                </a:lnTo>
                <a:lnTo>
                  <a:pt x="2503" y="5613"/>
                </a:lnTo>
                <a:lnTo>
                  <a:pt x="2506" y="5584"/>
                </a:lnTo>
                <a:lnTo>
                  <a:pt x="2507" y="5556"/>
                </a:lnTo>
                <a:lnTo>
                  <a:pt x="2506" y="5533"/>
                </a:lnTo>
                <a:close/>
                <a:moveTo>
                  <a:pt x="2908" y="4892"/>
                </a:moveTo>
                <a:lnTo>
                  <a:pt x="1018" y="5060"/>
                </a:lnTo>
                <a:lnTo>
                  <a:pt x="1015" y="5089"/>
                </a:lnTo>
                <a:lnTo>
                  <a:pt x="1015" y="5118"/>
                </a:lnTo>
                <a:lnTo>
                  <a:pt x="1017" y="5144"/>
                </a:lnTo>
                <a:lnTo>
                  <a:pt x="2906" y="4978"/>
                </a:lnTo>
                <a:lnTo>
                  <a:pt x="2908" y="4953"/>
                </a:lnTo>
                <a:lnTo>
                  <a:pt x="2910" y="4927"/>
                </a:lnTo>
                <a:lnTo>
                  <a:pt x="2910" y="4910"/>
                </a:lnTo>
                <a:lnTo>
                  <a:pt x="2908" y="4892"/>
                </a:lnTo>
                <a:close/>
                <a:moveTo>
                  <a:pt x="2908" y="4171"/>
                </a:moveTo>
                <a:lnTo>
                  <a:pt x="1018" y="4337"/>
                </a:lnTo>
                <a:lnTo>
                  <a:pt x="1015" y="4368"/>
                </a:lnTo>
                <a:lnTo>
                  <a:pt x="1015" y="4397"/>
                </a:lnTo>
                <a:lnTo>
                  <a:pt x="1017" y="4423"/>
                </a:lnTo>
                <a:lnTo>
                  <a:pt x="2906" y="4257"/>
                </a:lnTo>
                <a:lnTo>
                  <a:pt x="2908" y="4232"/>
                </a:lnTo>
                <a:lnTo>
                  <a:pt x="2910" y="4206"/>
                </a:lnTo>
                <a:lnTo>
                  <a:pt x="2910" y="4189"/>
                </a:lnTo>
                <a:lnTo>
                  <a:pt x="2908" y="417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9"/>
            </p:custDataLst>
          </p:nvPr>
        </p:nvSpPr>
        <p:spPr>
          <a:xfrm>
            <a:off x="1482232" y="4451291"/>
            <a:ext cx="1542228" cy="4712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zh-CN" altLang="en-US">
                <a:sym typeface="+mn-ea"/>
              </a:rPr>
              <a:t>Selector的创建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  <a:p>
            <a:pPr algn="ctr"/>
            <a:endParaRPr lang="en-US" altLang="zh-CN">
              <a:solidFill>
                <a:srgbClr val="0F6FC6"/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20"/>
            </p:custDataLst>
          </p:nvPr>
        </p:nvSpPr>
        <p:spPr>
          <a:xfrm>
            <a:off x="3531086" y="4451291"/>
            <a:ext cx="1542228" cy="471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>
                <a:sym typeface="+mn-ea"/>
              </a:rPr>
              <a:t>向Selector注册通道</a:t>
            </a:r>
            <a:endParaRPr lang="zh-CN" altLang="en-US" sz="800">
              <a:solidFill>
                <a:srgbClr val="009DD9"/>
              </a:solidFill>
              <a:latin typeface="Arial" panose="020B0604020202020204" pitchFamily="34" charset="0"/>
              <a:ea typeface="+mn-ea"/>
              <a:cs typeface="+mn-ea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21"/>
            </p:custDataLst>
          </p:nvPr>
        </p:nvSpPr>
        <p:spPr>
          <a:xfrm>
            <a:off x="5579942" y="4451291"/>
            <a:ext cx="1542228" cy="471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dirty="0"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通过Selector选择通道</a:t>
            </a:r>
            <a:endParaRPr lang="zh-CN" altLang="en-US" sz="800" dirty="0">
              <a:solidFill>
                <a:srgbClr val="0BD0D9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22"/>
            </p:custDataLst>
          </p:nvPr>
        </p:nvSpPr>
        <p:spPr>
          <a:xfrm>
            <a:off x="7628796" y="4451291"/>
            <a:ext cx="1542228" cy="471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完整的示例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rgbClr val="10CF9B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3865" y="372110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smtClean="0">
                <a:solidFill>
                  <a:schemeClr val="dk1"/>
                </a:solidFill>
                <a:sym typeface="+mn-ea"/>
              </a:rPr>
              <a:t>Java NIO Selector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390" y="1114425"/>
            <a:ext cx="6025515" cy="462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3865" y="372110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smtClean="0">
                <a:solidFill>
                  <a:schemeClr val="dk1"/>
                </a:solidFill>
                <a:sym typeface="+mn-ea"/>
              </a:rPr>
              <a:t>Java NIO Selector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460" y="1401445"/>
            <a:ext cx="7088505" cy="46716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15205" y="474980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connect read write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8094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algn="ctr"/>
            <a:r>
              <a:rPr lang="en-US" altLang="zh-CN" sz="3600" smtClean="0">
                <a:solidFill>
                  <a:schemeClr val="dk1"/>
                </a:solidFill>
                <a:sym typeface="+mn-ea"/>
              </a:rPr>
              <a:t>Reactor</a:t>
            </a:r>
            <a:r>
              <a:rPr lang="zh-CN" altLang="en-US" sz="3600" smtClean="0">
                <a:solidFill>
                  <a:schemeClr val="dk1"/>
                </a:solidFill>
                <a:sym typeface="+mn-ea"/>
              </a:rPr>
              <a:t>模型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61035" y="186690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smtClean="0">
                <a:solidFill>
                  <a:schemeClr val="dk1"/>
                </a:solidFill>
                <a:sym typeface="+mn-ea"/>
              </a:rPr>
              <a:t>Reactor</a:t>
            </a:r>
            <a:r>
              <a:rPr lang="zh-CN" altLang="en-US" sz="3200" smtClean="0">
                <a:solidFill>
                  <a:schemeClr val="dk1"/>
                </a:solidFill>
                <a:sym typeface="+mn-ea"/>
              </a:rPr>
              <a:t>模型</a:t>
            </a:r>
            <a:endParaRPr lang="zh-CN" altLang="en-US" sz="3200" smtClean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90" y="1401445"/>
            <a:ext cx="9204960" cy="3608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61035" y="186690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smtClean="0">
                <a:solidFill>
                  <a:schemeClr val="dk1"/>
                </a:solidFill>
                <a:sym typeface="+mn-ea"/>
              </a:rPr>
              <a:t>Reactor</a:t>
            </a:r>
            <a:r>
              <a:rPr lang="zh-CN" altLang="en-US" sz="3200" smtClean="0">
                <a:solidFill>
                  <a:schemeClr val="dk1"/>
                </a:solidFill>
                <a:sym typeface="+mn-ea"/>
              </a:rPr>
              <a:t>模型</a:t>
            </a:r>
            <a:endParaRPr lang="zh-CN" altLang="en-US" sz="3200" smtClean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955675"/>
            <a:ext cx="6951980" cy="4994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61035" y="186690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smtClean="0">
                <a:solidFill>
                  <a:schemeClr val="dk1"/>
                </a:solidFill>
                <a:sym typeface="+mn-ea"/>
              </a:rPr>
              <a:t>Reactor</a:t>
            </a:r>
            <a:r>
              <a:rPr lang="zh-CN" altLang="en-US" sz="3200" smtClean="0">
                <a:solidFill>
                  <a:schemeClr val="dk1"/>
                </a:solidFill>
                <a:sym typeface="+mn-ea"/>
              </a:rPr>
              <a:t>模型</a:t>
            </a:r>
            <a:endParaRPr lang="zh-CN" altLang="en-US" sz="3200" smtClean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70" y="995045"/>
            <a:ext cx="6506210" cy="5274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61035" y="186690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smtClean="0">
                <a:solidFill>
                  <a:schemeClr val="dk1"/>
                </a:solidFill>
                <a:sym typeface="+mn-ea"/>
              </a:rPr>
              <a:t>Reactor</a:t>
            </a:r>
            <a:r>
              <a:rPr lang="zh-CN" altLang="en-US" sz="3200" smtClean="0">
                <a:solidFill>
                  <a:schemeClr val="dk1"/>
                </a:solidFill>
                <a:sym typeface="+mn-ea"/>
              </a:rPr>
              <a:t>模型</a:t>
            </a:r>
            <a:endParaRPr lang="zh-CN" altLang="en-US" sz="3200" smtClean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" name="TextBox 20"/>
          <p:cNvSpPr txBox="1"/>
          <p:nvPr>
            <p:custDataLst>
              <p:tags r:id="rId3"/>
            </p:custDataLst>
          </p:nvPr>
        </p:nvSpPr>
        <p:spPr>
          <a:xfrm>
            <a:off x="1019810" y="953770"/>
            <a:ext cx="1641475" cy="2768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marL="0" lvl="0" algn="ctr">
              <a:defRPr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Reactor中的组件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组合 32"/>
          <p:cNvGrpSpPr/>
          <p:nvPr>
            <p:custDataLst>
              <p:tags r:id="rId4"/>
            </p:custDataLst>
          </p:nvPr>
        </p:nvGrpSpPr>
        <p:grpSpPr>
          <a:xfrm rot="0">
            <a:off x="4322445" y="1323975"/>
            <a:ext cx="1641475" cy="1727683"/>
            <a:chOff x="3298540" y="2198400"/>
            <a:chExt cx="1641760" cy="1727366"/>
          </a:xfrm>
        </p:grpSpPr>
        <p:sp>
          <p:nvSpPr>
            <p:cNvPr id="18" name="Freeform 10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913839" y="2198400"/>
              <a:ext cx="411162" cy="718069"/>
            </a:xfrm>
            <a:custGeom>
              <a:avLst/>
              <a:gdLst>
                <a:gd name="T0" fmla="*/ 8 w 16"/>
                <a:gd name="T1" fmla="*/ 0 h 28"/>
                <a:gd name="T2" fmla="*/ 0 w 16"/>
                <a:gd name="T3" fmla="*/ 20 h 28"/>
                <a:gd name="T4" fmla="*/ 8 w 16"/>
                <a:gd name="T5" fmla="*/ 28 h 28"/>
                <a:gd name="T6" fmla="*/ 16 w 16"/>
                <a:gd name="T7" fmla="*/ 20 h 28"/>
                <a:gd name="T8" fmla="*/ 8 w 16"/>
                <a:gd name="T9" fmla="*/ 0 h 28"/>
                <a:gd name="T10" fmla="*/ 8 w 16"/>
                <a:gd name="T11" fmla="*/ 25 h 28"/>
                <a:gd name="T12" fmla="*/ 13 w 16"/>
                <a:gd name="T13" fmla="*/ 18 h 28"/>
                <a:gd name="T14" fmla="*/ 8 w 16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8">
                  <a:moveTo>
                    <a:pt x="8" y="0"/>
                  </a:moveTo>
                  <a:cubicBezTo>
                    <a:pt x="8" y="0"/>
                    <a:pt x="0" y="12"/>
                    <a:pt x="0" y="20"/>
                  </a:cubicBezTo>
                  <a:cubicBezTo>
                    <a:pt x="0" y="24"/>
                    <a:pt x="4" y="28"/>
                    <a:pt x="8" y="28"/>
                  </a:cubicBezTo>
                  <a:cubicBezTo>
                    <a:pt x="13" y="28"/>
                    <a:pt x="16" y="24"/>
                    <a:pt x="16" y="20"/>
                  </a:cubicBezTo>
                  <a:cubicBezTo>
                    <a:pt x="16" y="12"/>
                    <a:pt x="8" y="0"/>
                    <a:pt x="8" y="0"/>
                  </a:cubicBezTo>
                  <a:close/>
                  <a:moveTo>
                    <a:pt x="8" y="25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4" y="25"/>
                    <a:pt x="8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19" name="TextBox 20"/>
            <p:cNvSpPr txBox="1"/>
            <p:nvPr>
              <p:custDataLst>
                <p:tags r:id="rId6"/>
              </p:custDataLst>
            </p:nvPr>
          </p:nvSpPr>
          <p:spPr>
            <a:xfrm>
              <a:off x="3298540" y="3095338"/>
              <a:ext cx="1641760" cy="83042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marL="0" lvl="0" algn="ctr">
                <a:defRPr/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Reactor:Reactor是IO事件的派发者。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7"/>
            </p:custDataLst>
          </p:nvPr>
        </p:nvGrpSpPr>
        <p:grpSpPr>
          <a:xfrm rot="0">
            <a:off x="2216150" y="2774950"/>
            <a:ext cx="1641475" cy="2558844"/>
            <a:chOff x="2231740" y="3887500"/>
            <a:chExt cx="1641760" cy="2558527"/>
          </a:xfrm>
        </p:grpSpPr>
        <p:sp>
          <p:nvSpPr>
            <p:cNvPr id="7" name="Freeform 10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847039" y="3887500"/>
              <a:ext cx="411162" cy="718069"/>
            </a:xfrm>
            <a:custGeom>
              <a:avLst/>
              <a:gdLst>
                <a:gd name="T0" fmla="*/ 8 w 16"/>
                <a:gd name="T1" fmla="*/ 0 h 28"/>
                <a:gd name="T2" fmla="*/ 0 w 16"/>
                <a:gd name="T3" fmla="*/ 20 h 28"/>
                <a:gd name="T4" fmla="*/ 8 w 16"/>
                <a:gd name="T5" fmla="*/ 28 h 28"/>
                <a:gd name="T6" fmla="*/ 16 w 16"/>
                <a:gd name="T7" fmla="*/ 20 h 28"/>
                <a:gd name="T8" fmla="*/ 8 w 16"/>
                <a:gd name="T9" fmla="*/ 0 h 28"/>
                <a:gd name="T10" fmla="*/ 8 w 16"/>
                <a:gd name="T11" fmla="*/ 25 h 28"/>
                <a:gd name="T12" fmla="*/ 13 w 16"/>
                <a:gd name="T13" fmla="*/ 18 h 28"/>
                <a:gd name="T14" fmla="*/ 8 w 16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8">
                  <a:moveTo>
                    <a:pt x="8" y="0"/>
                  </a:moveTo>
                  <a:cubicBezTo>
                    <a:pt x="8" y="0"/>
                    <a:pt x="0" y="12"/>
                    <a:pt x="0" y="20"/>
                  </a:cubicBezTo>
                  <a:cubicBezTo>
                    <a:pt x="0" y="24"/>
                    <a:pt x="4" y="28"/>
                    <a:pt x="8" y="28"/>
                  </a:cubicBezTo>
                  <a:cubicBezTo>
                    <a:pt x="13" y="28"/>
                    <a:pt x="16" y="24"/>
                    <a:pt x="16" y="20"/>
                  </a:cubicBezTo>
                  <a:cubicBezTo>
                    <a:pt x="16" y="12"/>
                    <a:pt x="8" y="0"/>
                    <a:pt x="8" y="0"/>
                  </a:cubicBezTo>
                  <a:close/>
                  <a:moveTo>
                    <a:pt x="8" y="25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4" y="25"/>
                    <a:pt x="8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25" name="TextBox 20"/>
            <p:cNvSpPr txBox="1"/>
            <p:nvPr>
              <p:custDataLst>
                <p:tags r:id="rId9"/>
              </p:custDataLst>
            </p:nvPr>
          </p:nvSpPr>
          <p:spPr>
            <a:xfrm>
              <a:off x="2231740" y="4784438"/>
              <a:ext cx="1641760" cy="166158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marL="0" lvl="0" algn="ctr">
                <a:defRPr/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Acceptor:Acceptor接受client连接，建立对应client的Handler，并向Reactor注册此Handler。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10"/>
            </p:custDataLst>
          </p:nvPr>
        </p:nvGrpSpPr>
        <p:grpSpPr>
          <a:xfrm rot="0">
            <a:off x="6664960" y="3051810"/>
            <a:ext cx="1641475" cy="2281998"/>
            <a:chOff x="4492340" y="3887500"/>
            <a:chExt cx="1641760" cy="2281681"/>
          </a:xfrm>
        </p:grpSpPr>
        <p:sp>
          <p:nvSpPr>
            <p:cNvPr id="27" name="Freeform 10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107639" y="3887500"/>
              <a:ext cx="411162" cy="718069"/>
            </a:xfrm>
            <a:custGeom>
              <a:avLst/>
              <a:gdLst>
                <a:gd name="T0" fmla="*/ 8 w 16"/>
                <a:gd name="T1" fmla="*/ 0 h 28"/>
                <a:gd name="T2" fmla="*/ 0 w 16"/>
                <a:gd name="T3" fmla="*/ 20 h 28"/>
                <a:gd name="T4" fmla="*/ 8 w 16"/>
                <a:gd name="T5" fmla="*/ 28 h 28"/>
                <a:gd name="T6" fmla="*/ 16 w 16"/>
                <a:gd name="T7" fmla="*/ 20 h 28"/>
                <a:gd name="T8" fmla="*/ 8 w 16"/>
                <a:gd name="T9" fmla="*/ 0 h 28"/>
                <a:gd name="T10" fmla="*/ 8 w 16"/>
                <a:gd name="T11" fmla="*/ 25 h 28"/>
                <a:gd name="T12" fmla="*/ 13 w 16"/>
                <a:gd name="T13" fmla="*/ 18 h 28"/>
                <a:gd name="T14" fmla="*/ 8 w 16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8">
                  <a:moveTo>
                    <a:pt x="8" y="0"/>
                  </a:moveTo>
                  <a:cubicBezTo>
                    <a:pt x="8" y="0"/>
                    <a:pt x="0" y="12"/>
                    <a:pt x="0" y="20"/>
                  </a:cubicBezTo>
                  <a:cubicBezTo>
                    <a:pt x="0" y="24"/>
                    <a:pt x="4" y="28"/>
                    <a:pt x="8" y="28"/>
                  </a:cubicBezTo>
                  <a:cubicBezTo>
                    <a:pt x="13" y="28"/>
                    <a:pt x="16" y="24"/>
                    <a:pt x="16" y="20"/>
                  </a:cubicBezTo>
                  <a:cubicBezTo>
                    <a:pt x="16" y="12"/>
                    <a:pt x="8" y="0"/>
                    <a:pt x="8" y="0"/>
                  </a:cubicBezTo>
                  <a:close/>
                  <a:moveTo>
                    <a:pt x="8" y="25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4" y="25"/>
                    <a:pt x="8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28" name="TextBox 20"/>
            <p:cNvSpPr txBox="1"/>
            <p:nvPr>
              <p:custDataLst>
                <p:tags r:id="rId12"/>
              </p:custDataLst>
            </p:nvPr>
          </p:nvSpPr>
          <p:spPr>
            <a:xfrm>
              <a:off x="4492340" y="4784438"/>
              <a:ext cx="1641760" cy="138474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marL="0" lvl="0" algn="ctr">
                <a:defRPr/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Handler:和一个client通讯的实体，按这样的过程实现业务的处理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1" name=" 141"/>
          <p:cNvSpPr/>
          <p:nvPr/>
        </p:nvSpPr>
        <p:spPr>
          <a:xfrm rot="19860000">
            <a:off x="6163310" y="1478280"/>
            <a:ext cx="1327785" cy="53975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91120" y="1033145"/>
            <a:ext cx="2663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Selector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10485" y="2506980"/>
            <a:ext cx="7134225" cy="1477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zh-CN" sz="48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谢 谢 观 看</a:t>
            </a:r>
            <a:endParaRPr lang="zh-CN" altLang="zh-CN" sz="4800" b="1" dirty="0">
              <a:solidFill>
                <a:schemeClr val="bg1"/>
              </a:solidFill>
              <a:ea typeface="微软雅黑" panose="020B0503020204020204" charset="-122"/>
              <a:cs typeface="+mn-ea"/>
              <a:sym typeface="+mn-lt"/>
            </a:endParaRPr>
          </a:p>
          <a:p>
            <a:pPr algn="ctr"/>
            <a:endParaRPr lang="zh-CN" altLang="zh-CN" sz="2400" b="1" dirty="0">
              <a:solidFill>
                <a:schemeClr val="bg1"/>
              </a:solidFill>
              <a:ea typeface="微软雅黑" panose="020B0503020204020204" charset="-122"/>
              <a:cs typeface="+mn-ea"/>
              <a:sym typeface="+mn-lt"/>
            </a:endParaRPr>
          </a:p>
          <a:p>
            <a:pPr algn="ctr"/>
            <a:r>
              <a:rPr lang="zh-CN" altLang="zh-CN" sz="24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我是大白</a:t>
            </a:r>
            <a:r>
              <a:rPr lang="zh-CN" altLang="en-US" sz="24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，我在咕泡学院等你</a:t>
            </a:r>
            <a:r>
              <a:rPr lang="zh-CN" altLang="zh-CN" sz="24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！</a:t>
            </a:r>
            <a:endParaRPr lang="zh-CN" altLang="zh-CN" sz="2400" b="1" dirty="0">
              <a:solidFill>
                <a:schemeClr val="bg1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9" name="图片 8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75" y="6453004"/>
            <a:ext cx="12185015" cy="401320"/>
          </a:xfrm>
          <a:prstGeom prst="rect">
            <a:avLst/>
          </a:prstGeom>
          <a:gradFill>
            <a:gsLst>
              <a:gs pos="0">
                <a:srgbClr val="19CBFF">
                  <a:alpha val="56000"/>
                </a:srgbClr>
              </a:gs>
              <a:gs pos="62000">
                <a:srgbClr val="16B6FC">
                  <a:alpha val="60000"/>
                </a:srgbClr>
              </a:gs>
              <a:gs pos="100000">
                <a:srgbClr val="1996FE">
                  <a:alpha val="5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5590" y="6501765"/>
            <a:ext cx="1148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 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 descr="LOGO(白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41300"/>
            <a:ext cx="1102995" cy="37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1186180" y="196215"/>
            <a:ext cx="482282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课程目标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44" name="任意多边形 26"/>
          <p:cNvSpPr/>
          <p:nvPr>
            <p:custDataLst>
              <p:tags r:id="rId3"/>
            </p:custDataLst>
          </p:nvPr>
        </p:nvSpPr>
        <p:spPr>
          <a:xfrm>
            <a:off x="4305935" y="909320"/>
            <a:ext cx="2865755" cy="617855"/>
          </a:xfrm>
          <a:custGeom>
            <a:avLst/>
            <a:gdLst>
              <a:gd name="connsiteX0" fmla="*/ 22225 w 3025775"/>
              <a:gd name="connsiteY0" fmla="*/ 34925 h 809625"/>
              <a:gd name="connsiteX1" fmla="*/ 0 w 3025775"/>
              <a:gd name="connsiteY1" fmla="*/ 581025 h 809625"/>
              <a:gd name="connsiteX2" fmla="*/ 3175 w 3025775"/>
              <a:gd name="connsiteY2" fmla="*/ 762000 h 809625"/>
              <a:gd name="connsiteX3" fmla="*/ 63500 w 3025775"/>
              <a:gd name="connsiteY3" fmla="*/ 809625 h 809625"/>
              <a:gd name="connsiteX4" fmla="*/ 2936875 w 3025775"/>
              <a:gd name="connsiteY4" fmla="*/ 752475 h 809625"/>
              <a:gd name="connsiteX5" fmla="*/ 3022600 w 3025775"/>
              <a:gd name="connsiteY5" fmla="*/ 717550 h 809625"/>
              <a:gd name="connsiteX6" fmla="*/ 3025775 w 3025775"/>
              <a:gd name="connsiteY6" fmla="*/ 660400 h 809625"/>
              <a:gd name="connsiteX7" fmla="*/ 3003550 w 3025775"/>
              <a:gd name="connsiteY7" fmla="*/ 50800 h 809625"/>
              <a:gd name="connsiteX8" fmla="*/ 2946400 w 3025775"/>
              <a:gd name="connsiteY8" fmla="*/ 9525 h 809625"/>
              <a:gd name="connsiteX9" fmla="*/ 2419350 w 3025775"/>
              <a:gd name="connsiteY9" fmla="*/ 0 h 809625"/>
              <a:gd name="connsiteX10" fmla="*/ 22225 w 3025775"/>
              <a:gd name="connsiteY10" fmla="*/ 349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5775" h="809625">
                <a:moveTo>
                  <a:pt x="22225" y="34925"/>
                </a:moveTo>
                <a:lnTo>
                  <a:pt x="0" y="581025"/>
                </a:lnTo>
                <a:cubicBezTo>
                  <a:pt x="1058" y="641350"/>
                  <a:pt x="2117" y="701675"/>
                  <a:pt x="3175" y="762000"/>
                </a:cubicBezTo>
                <a:lnTo>
                  <a:pt x="63500" y="809625"/>
                </a:lnTo>
                <a:lnTo>
                  <a:pt x="2936875" y="752475"/>
                </a:lnTo>
                <a:lnTo>
                  <a:pt x="3022600" y="717550"/>
                </a:lnTo>
                <a:lnTo>
                  <a:pt x="3025775" y="660400"/>
                </a:lnTo>
                <a:lnTo>
                  <a:pt x="3003550" y="50800"/>
                </a:lnTo>
                <a:lnTo>
                  <a:pt x="2946400" y="9525"/>
                </a:lnTo>
                <a:lnTo>
                  <a:pt x="2419350" y="0"/>
                </a:lnTo>
                <a:lnTo>
                  <a:pt x="22225" y="34925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5" name="Freeform 9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3688715" y="725805"/>
            <a:ext cx="4300220" cy="819785"/>
          </a:xfrm>
          <a:custGeom>
            <a:avLst/>
            <a:gdLst>
              <a:gd name="T0" fmla="*/ 1235 w 1305"/>
              <a:gd name="T1" fmla="*/ 116 h 339"/>
              <a:gd name="T2" fmla="*/ 1299 w 1305"/>
              <a:gd name="T3" fmla="*/ 11 h 339"/>
              <a:gd name="T4" fmla="*/ 868 w 1305"/>
              <a:gd name="T5" fmla="*/ 14 h 339"/>
              <a:gd name="T6" fmla="*/ 862 w 1305"/>
              <a:gd name="T7" fmla="*/ 70 h 339"/>
              <a:gd name="T8" fmla="*/ 408 w 1305"/>
              <a:gd name="T9" fmla="*/ 31 h 339"/>
              <a:gd name="T10" fmla="*/ 1 w 1305"/>
              <a:gd name="T11" fmla="*/ 36 h 339"/>
              <a:gd name="T12" fmla="*/ 20 w 1305"/>
              <a:gd name="T13" fmla="*/ 231 h 339"/>
              <a:gd name="T14" fmla="*/ 174 w 1305"/>
              <a:gd name="T15" fmla="*/ 250 h 339"/>
              <a:gd name="T16" fmla="*/ 61 w 1305"/>
              <a:gd name="T17" fmla="*/ 177 h 339"/>
              <a:gd name="T18" fmla="*/ 45 w 1305"/>
              <a:gd name="T19" fmla="*/ 90 h 339"/>
              <a:gd name="T20" fmla="*/ 44 w 1305"/>
              <a:gd name="T21" fmla="*/ 40 h 339"/>
              <a:gd name="T22" fmla="*/ 14 w 1305"/>
              <a:gd name="T23" fmla="*/ 37 h 339"/>
              <a:gd name="T24" fmla="*/ 189 w 1305"/>
              <a:gd name="T25" fmla="*/ 89 h 339"/>
              <a:gd name="T26" fmla="*/ 199 w 1305"/>
              <a:gd name="T27" fmla="*/ 335 h 339"/>
              <a:gd name="T28" fmla="*/ 778 w 1305"/>
              <a:gd name="T29" fmla="*/ 327 h 339"/>
              <a:gd name="T30" fmla="*/ 1061 w 1305"/>
              <a:gd name="T31" fmla="*/ 273 h 339"/>
              <a:gd name="T32" fmla="*/ 1076 w 1305"/>
              <a:gd name="T33" fmla="*/ 231 h 339"/>
              <a:gd name="T34" fmla="*/ 1299 w 1305"/>
              <a:gd name="T35" fmla="*/ 209 h 339"/>
              <a:gd name="T36" fmla="*/ 909 w 1305"/>
              <a:gd name="T37" fmla="*/ 71 h 339"/>
              <a:gd name="T38" fmla="*/ 925 w 1305"/>
              <a:gd name="T39" fmla="*/ 71 h 339"/>
              <a:gd name="T40" fmla="*/ 886 w 1305"/>
              <a:gd name="T41" fmla="*/ 30 h 339"/>
              <a:gd name="T42" fmla="*/ 870 w 1305"/>
              <a:gd name="T43" fmla="*/ 25 h 339"/>
              <a:gd name="T44" fmla="*/ 869 w 1305"/>
              <a:gd name="T45" fmla="*/ 70 h 339"/>
              <a:gd name="T46" fmla="*/ 399 w 1305"/>
              <a:gd name="T47" fmla="*/ 56 h 339"/>
              <a:gd name="T48" fmla="*/ 382 w 1305"/>
              <a:gd name="T49" fmla="*/ 47 h 339"/>
              <a:gd name="T50" fmla="*/ 382 w 1305"/>
              <a:gd name="T51" fmla="*/ 47 h 339"/>
              <a:gd name="T52" fmla="*/ 349 w 1305"/>
              <a:gd name="T53" fmla="*/ 70 h 339"/>
              <a:gd name="T54" fmla="*/ 325 w 1305"/>
              <a:gd name="T55" fmla="*/ 63 h 339"/>
              <a:gd name="T56" fmla="*/ 325 w 1305"/>
              <a:gd name="T57" fmla="*/ 76 h 339"/>
              <a:gd name="T58" fmla="*/ 318 w 1305"/>
              <a:gd name="T59" fmla="*/ 76 h 339"/>
              <a:gd name="T60" fmla="*/ 298 w 1305"/>
              <a:gd name="T61" fmla="*/ 70 h 339"/>
              <a:gd name="T62" fmla="*/ 1049 w 1305"/>
              <a:gd name="T63" fmla="*/ 289 h 339"/>
              <a:gd name="T64" fmla="*/ 1042 w 1305"/>
              <a:gd name="T65" fmla="*/ 297 h 339"/>
              <a:gd name="T66" fmla="*/ 762 w 1305"/>
              <a:gd name="T67" fmla="*/ 315 h 339"/>
              <a:gd name="T68" fmla="*/ 192 w 1305"/>
              <a:gd name="T69" fmla="*/ 310 h 339"/>
              <a:gd name="T70" fmla="*/ 213 w 1305"/>
              <a:gd name="T71" fmla="*/ 302 h 339"/>
              <a:gd name="T72" fmla="*/ 192 w 1305"/>
              <a:gd name="T73" fmla="*/ 236 h 339"/>
              <a:gd name="T74" fmla="*/ 223 w 1305"/>
              <a:gd name="T75" fmla="*/ 111 h 339"/>
              <a:gd name="T76" fmla="*/ 196 w 1305"/>
              <a:gd name="T77" fmla="*/ 104 h 339"/>
              <a:gd name="T78" fmla="*/ 1036 w 1305"/>
              <a:gd name="T79" fmla="*/ 88 h 339"/>
              <a:gd name="T80" fmla="*/ 1043 w 1305"/>
              <a:gd name="T81" fmla="*/ 99 h 339"/>
              <a:gd name="T82" fmla="*/ 1049 w 1305"/>
              <a:gd name="T83" fmla="*/ 289 h 339"/>
              <a:gd name="T84" fmla="*/ 947 w 1305"/>
              <a:gd name="T85" fmla="*/ 72 h 339"/>
              <a:gd name="T86" fmla="*/ 952 w 1305"/>
              <a:gd name="T87" fmla="*/ 62 h 339"/>
              <a:gd name="T88" fmla="*/ 968 w 1305"/>
              <a:gd name="T89" fmla="*/ 72 h 339"/>
              <a:gd name="T90" fmla="*/ 1004 w 1305"/>
              <a:gd name="T91" fmla="*/ 73 h 339"/>
              <a:gd name="T92" fmla="*/ 1176 w 1305"/>
              <a:gd name="T93" fmla="*/ 209 h 339"/>
              <a:gd name="T94" fmla="*/ 1059 w 1305"/>
              <a:gd name="T95" fmla="*/ 210 h 339"/>
              <a:gd name="T96" fmla="*/ 1071 w 1305"/>
              <a:gd name="T97" fmla="*/ 206 h 339"/>
              <a:gd name="T98" fmla="*/ 1044 w 1305"/>
              <a:gd name="T99" fmla="*/ 78 h 339"/>
              <a:gd name="T100" fmla="*/ 972 w 1305"/>
              <a:gd name="T101" fmla="*/ 44 h 339"/>
              <a:gd name="T102" fmla="*/ 949 w 1305"/>
              <a:gd name="T103" fmla="*/ 41 h 339"/>
              <a:gd name="T104" fmla="*/ 1232 w 1305"/>
              <a:gd name="T105" fmla="*/ 99 h 339"/>
              <a:gd name="T106" fmla="*/ 1269 w 1305"/>
              <a:gd name="T107" fmla="*/ 185 h 339"/>
              <a:gd name="T108" fmla="*/ 1280 w 1305"/>
              <a:gd name="T109" fmla="*/ 189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05" h="339">
                <a:moveTo>
                  <a:pt x="1303" y="200"/>
                </a:moveTo>
                <a:cubicBezTo>
                  <a:pt x="1293" y="186"/>
                  <a:pt x="1281" y="173"/>
                  <a:pt x="1269" y="160"/>
                </a:cubicBezTo>
                <a:cubicBezTo>
                  <a:pt x="1263" y="152"/>
                  <a:pt x="1256" y="145"/>
                  <a:pt x="1250" y="138"/>
                </a:cubicBezTo>
                <a:cubicBezTo>
                  <a:pt x="1244" y="132"/>
                  <a:pt x="1233" y="124"/>
                  <a:pt x="1235" y="116"/>
                </a:cubicBezTo>
                <a:cubicBezTo>
                  <a:pt x="1236" y="109"/>
                  <a:pt x="1245" y="99"/>
                  <a:pt x="1249" y="93"/>
                </a:cubicBezTo>
                <a:cubicBezTo>
                  <a:pt x="1254" y="85"/>
                  <a:pt x="1260" y="77"/>
                  <a:pt x="1265" y="68"/>
                </a:cubicBezTo>
                <a:cubicBezTo>
                  <a:pt x="1276" y="50"/>
                  <a:pt x="1287" y="32"/>
                  <a:pt x="1298" y="14"/>
                </a:cubicBezTo>
                <a:cubicBezTo>
                  <a:pt x="1299" y="13"/>
                  <a:pt x="1299" y="12"/>
                  <a:pt x="1299" y="11"/>
                </a:cubicBezTo>
                <a:cubicBezTo>
                  <a:pt x="1303" y="8"/>
                  <a:pt x="1300" y="0"/>
                  <a:pt x="1294" y="1"/>
                </a:cubicBezTo>
                <a:cubicBezTo>
                  <a:pt x="1154" y="22"/>
                  <a:pt x="1012" y="26"/>
                  <a:pt x="872" y="13"/>
                </a:cubicBezTo>
                <a:cubicBezTo>
                  <a:pt x="870" y="13"/>
                  <a:pt x="869" y="14"/>
                  <a:pt x="868" y="15"/>
                </a:cubicBezTo>
                <a:cubicBezTo>
                  <a:pt x="868" y="15"/>
                  <a:pt x="868" y="14"/>
                  <a:pt x="868" y="14"/>
                </a:cubicBezTo>
                <a:cubicBezTo>
                  <a:pt x="867" y="11"/>
                  <a:pt x="862" y="12"/>
                  <a:pt x="862" y="15"/>
                </a:cubicBezTo>
                <a:cubicBezTo>
                  <a:pt x="861" y="24"/>
                  <a:pt x="862" y="34"/>
                  <a:pt x="862" y="44"/>
                </a:cubicBezTo>
                <a:cubicBezTo>
                  <a:pt x="862" y="52"/>
                  <a:pt x="860" y="61"/>
                  <a:pt x="862" y="69"/>
                </a:cubicBezTo>
                <a:cubicBezTo>
                  <a:pt x="862" y="70"/>
                  <a:pt x="862" y="70"/>
                  <a:pt x="862" y="70"/>
                </a:cubicBezTo>
                <a:cubicBezTo>
                  <a:pt x="710" y="68"/>
                  <a:pt x="559" y="69"/>
                  <a:pt x="407" y="73"/>
                </a:cubicBezTo>
                <a:cubicBezTo>
                  <a:pt x="408" y="68"/>
                  <a:pt x="408" y="62"/>
                  <a:pt x="409" y="57"/>
                </a:cubicBezTo>
                <a:cubicBezTo>
                  <a:pt x="409" y="49"/>
                  <a:pt x="410" y="41"/>
                  <a:pt x="409" y="33"/>
                </a:cubicBezTo>
                <a:cubicBezTo>
                  <a:pt x="409" y="32"/>
                  <a:pt x="409" y="31"/>
                  <a:pt x="408" y="31"/>
                </a:cubicBezTo>
                <a:cubicBezTo>
                  <a:pt x="407" y="30"/>
                  <a:pt x="406" y="29"/>
                  <a:pt x="404" y="29"/>
                </a:cubicBezTo>
                <a:cubicBezTo>
                  <a:pt x="338" y="26"/>
                  <a:pt x="272" y="26"/>
                  <a:pt x="206" y="26"/>
                </a:cubicBezTo>
                <a:cubicBezTo>
                  <a:pt x="141" y="26"/>
                  <a:pt x="74" y="24"/>
                  <a:pt x="9" y="30"/>
                </a:cubicBezTo>
                <a:cubicBezTo>
                  <a:pt x="6" y="27"/>
                  <a:pt x="0" y="31"/>
                  <a:pt x="1" y="36"/>
                </a:cubicBezTo>
                <a:cubicBezTo>
                  <a:pt x="10" y="71"/>
                  <a:pt x="38" y="103"/>
                  <a:pt x="63" y="128"/>
                </a:cubicBezTo>
                <a:cubicBezTo>
                  <a:pt x="73" y="138"/>
                  <a:pt x="73" y="139"/>
                  <a:pt x="65" y="151"/>
                </a:cubicBezTo>
                <a:cubicBezTo>
                  <a:pt x="59" y="159"/>
                  <a:pt x="53" y="167"/>
                  <a:pt x="48" y="176"/>
                </a:cubicBezTo>
                <a:cubicBezTo>
                  <a:pt x="37" y="193"/>
                  <a:pt x="26" y="211"/>
                  <a:pt x="20" y="231"/>
                </a:cubicBezTo>
                <a:cubicBezTo>
                  <a:pt x="19" y="234"/>
                  <a:pt x="22" y="236"/>
                  <a:pt x="24" y="235"/>
                </a:cubicBezTo>
                <a:cubicBezTo>
                  <a:pt x="24" y="237"/>
                  <a:pt x="24" y="239"/>
                  <a:pt x="27" y="239"/>
                </a:cubicBezTo>
                <a:cubicBezTo>
                  <a:pt x="50" y="243"/>
                  <a:pt x="74" y="244"/>
                  <a:pt x="98" y="246"/>
                </a:cubicBezTo>
                <a:cubicBezTo>
                  <a:pt x="123" y="248"/>
                  <a:pt x="149" y="252"/>
                  <a:pt x="174" y="250"/>
                </a:cubicBezTo>
                <a:cubicBezTo>
                  <a:pt x="179" y="249"/>
                  <a:pt x="181" y="242"/>
                  <a:pt x="176" y="241"/>
                </a:cubicBezTo>
                <a:cubicBezTo>
                  <a:pt x="152" y="236"/>
                  <a:pt x="128" y="236"/>
                  <a:pt x="104" y="235"/>
                </a:cubicBezTo>
                <a:cubicBezTo>
                  <a:pt x="79" y="233"/>
                  <a:pt x="53" y="231"/>
                  <a:pt x="28" y="232"/>
                </a:cubicBezTo>
                <a:cubicBezTo>
                  <a:pt x="40" y="214"/>
                  <a:pt x="50" y="195"/>
                  <a:pt x="61" y="177"/>
                </a:cubicBezTo>
                <a:cubicBezTo>
                  <a:pt x="68" y="167"/>
                  <a:pt x="77" y="157"/>
                  <a:pt x="83" y="147"/>
                </a:cubicBezTo>
                <a:cubicBezTo>
                  <a:pt x="86" y="142"/>
                  <a:pt x="87" y="139"/>
                  <a:pt x="84" y="133"/>
                </a:cubicBezTo>
                <a:cubicBezTo>
                  <a:pt x="81" y="126"/>
                  <a:pt x="73" y="121"/>
                  <a:pt x="67" y="115"/>
                </a:cubicBezTo>
                <a:cubicBezTo>
                  <a:pt x="60" y="107"/>
                  <a:pt x="52" y="99"/>
                  <a:pt x="45" y="90"/>
                </a:cubicBezTo>
                <a:cubicBezTo>
                  <a:pt x="35" y="77"/>
                  <a:pt x="27" y="62"/>
                  <a:pt x="19" y="48"/>
                </a:cubicBezTo>
                <a:cubicBezTo>
                  <a:pt x="23" y="48"/>
                  <a:pt x="27" y="48"/>
                  <a:pt x="31" y="48"/>
                </a:cubicBezTo>
                <a:cubicBezTo>
                  <a:pt x="35" y="48"/>
                  <a:pt x="40" y="49"/>
                  <a:pt x="44" y="47"/>
                </a:cubicBezTo>
                <a:cubicBezTo>
                  <a:pt x="48" y="46"/>
                  <a:pt x="48" y="42"/>
                  <a:pt x="44" y="40"/>
                </a:cubicBezTo>
                <a:cubicBezTo>
                  <a:pt x="40" y="39"/>
                  <a:pt x="35" y="39"/>
                  <a:pt x="31" y="40"/>
                </a:cubicBezTo>
                <a:cubicBezTo>
                  <a:pt x="26" y="40"/>
                  <a:pt x="21" y="40"/>
                  <a:pt x="17" y="40"/>
                </a:cubicBezTo>
                <a:cubicBezTo>
                  <a:pt x="16" y="40"/>
                  <a:pt x="16" y="40"/>
                  <a:pt x="15" y="40"/>
                </a:cubicBezTo>
                <a:cubicBezTo>
                  <a:pt x="15" y="39"/>
                  <a:pt x="14" y="38"/>
                  <a:pt x="14" y="37"/>
                </a:cubicBezTo>
                <a:cubicBezTo>
                  <a:pt x="78" y="39"/>
                  <a:pt x="142" y="36"/>
                  <a:pt x="206" y="36"/>
                </a:cubicBezTo>
                <a:cubicBezTo>
                  <a:pt x="263" y="36"/>
                  <a:pt x="320" y="37"/>
                  <a:pt x="377" y="38"/>
                </a:cubicBezTo>
                <a:cubicBezTo>
                  <a:pt x="317" y="58"/>
                  <a:pt x="254" y="69"/>
                  <a:pt x="191" y="81"/>
                </a:cubicBezTo>
                <a:cubicBezTo>
                  <a:pt x="187" y="81"/>
                  <a:pt x="187" y="86"/>
                  <a:pt x="189" y="89"/>
                </a:cubicBezTo>
                <a:cubicBezTo>
                  <a:pt x="188" y="90"/>
                  <a:pt x="187" y="91"/>
                  <a:pt x="187" y="93"/>
                </a:cubicBezTo>
                <a:cubicBezTo>
                  <a:pt x="183" y="143"/>
                  <a:pt x="182" y="192"/>
                  <a:pt x="180" y="242"/>
                </a:cubicBezTo>
                <a:cubicBezTo>
                  <a:pt x="179" y="263"/>
                  <a:pt x="177" y="284"/>
                  <a:pt x="178" y="304"/>
                </a:cubicBezTo>
                <a:cubicBezTo>
                  <a:pt x="179" y="318"/>
                  <a:pt x="185" y="330"/>
                  <a:pt x="199" y="335"/>
                </a:cubicBezTo>
                <a:cubicBezTo>
                  <a:pt x="217" y="339"/>
                  <a:pt x="238" y="336"/>
                  <a:pt x="255" y="336"/>
                </a:cubicBezTo>
                <a:cubicBezTo>
                  <a:pt x="282" y="335"/>
                  <a:pt x="309" y="335"/>
                  <a:pt x="335" y="335"/>
                </a:cubicBezTo>
                <a:cubicBezTo>
                  <a:pt x="384" y="334"/>
                  <a:pt x="433" y="333"/>
                  <a:pt x="482" y="333"/>
                </a:cubicBezTo>
                <a:cubicBezTo>
                  <a:pt x="581" y="331"/>
                  <a:pt x="679" y="329"/>
                  <a:pt x="778" y="327"/>
                </a:cubicBezTo>
                <a:cubicBezTo>
                  <a:pt x="828" y="326"/>
                  <a:pt x="878" y="324"/>
                  <a:pt x="928" y="323"/>
                </a:cubicBezTo>
                <a:cubicBezTo>
                  <a:pt x="950" y="322"/>
                  <a:pt x="972" y="322"/>
                  <a:pt x="995" y="321"/>
                </a:cubicBezTo>
                <a:cubicBezTo>
                  <a:pt x="1011" y="321"/>
                  <a:pt x="1036" y="325"/>
                  <a:pt x="1051" y="315"/>
                </a:cubicBezTo>
                <a:cubicBezTo>
                  <a:pt x="1064" y="305"/>
                  <a:pt x="1061" y="287"/>
                  <a:pt x="1061" y="273"/>
                </a:cubicBezTo>
                <a:cubicBezTo>
                  <a:pt x="1060" y="259"/>
                  <a:pt x="1060" y="245"/>
                  <a:pt x="1059" y="232"/>
                </a:cubicBezTo>
                <a:cubicBezTo>
                  <a:pt x="1061" y="232"/>
                  <a:pt x="1063" y="232"/>
                  <a:pt x="1065" y="232"/>
                </a:cubicBezTo>
                <a:cubicBezTo>
                  <a:pt x="1068" y="233"/>
                  <a:pt x="1072" y="234"/>
                  <a:pt x="1074" y="233"/>
                </a:cubicBezTo>
                <a:cubicBezTo>
                  <a:pt x="1075" y="232"/>
                  <a:pt x="1076" y="232"/>
                  <a:pt x="1076" y="231"/>
                </a:cubicBezTo>
                <a:cubicBezTo>
                  <a:pt x="1090" y="231"/>
                  <a:pt x="1104" y="229"/>
                  <a:pt x="1118" y="227"/>
                </a:cubicBezTo>
                <a:cubicBezTo>
                  <a:pt x="1138" y="225"/>
                  <a:pt x="1159" y="223"/>
                  <a:pt x="1180" y="221"/>
                </a:cubicBezTo>
                <a:cubicBezTo>
                  <a:pt x="1199" y="219"/>
                  <a:pt x="1219" y="217"/>
                  <a:pt x="1239" y="215"/>
                </a:cubicBezTo>
                <a:cubicBezTo>
                  <a:pt x="1258" y="213"/>
                  <a:pt x="1280" y="214"/>
                  <a:pt x="1299" y="209"/>
                </a:cubicBezTo>
                <a:cubicBezTo>
                  <a:pt x="1301" y="208"/>
                  <a:pt x="1302" y="206"/>
                  <a:pt x="1302" y="204"/>
                </a:cubicBezTo>
                <a:cubicBezTo>
                  <a:pt x="1304" y="204"/>
                  <a:pt x="1305" y="202"/>
                  <a:pt x="1303" y="200"/>
                </a:cubicBezTo>
                <a:close/>
                <a:moveTo>
                  <a:pt x="925" y="71"/>
                </a:moveTo>
                <a:cubicBezTo>
                  <a:pt x="919" y="71"/>
                  <a:pt x="914" y="71"/>
                  <a:pt x="909" y="71"/>
                </a:cubicBezTo>
                <a:cubicBezTo>
                  <a:pt x="908" y="66"/>
                  <a:pt x="907" y="60"/>
                  <a:pt x="906" y="55"/>
                </a:cubicBezTo>
                <a:cubicBezTo>
                  <a:pt x="905" y="49"/>
                  <a:pt x="905" y="43"/>
                  <a:pt x="904" y="37"/>
                </a:cubicBezTo>
                <a:cubicBezTo>
                  <a:pt x="910" y="39"/>
                  <a:pt x="916" y="41"/>
                  <a:pt x="922" y="43"/>
                </a:cubicBezTo>
                <a:cubicBezTo>
                  <a:pt x="920" y="52"/>
                  <a:pt x="920" y="63"/>
                  <a:pt x="925" y="71"/>
                </a:cubicBezTo>
                <a:close/>
                <a:moveTo>
                  <a:pt x="900" y="35"/>
                </a:moveTo>
                <a:cubicBezTo>
                  <a:pt x="899" y="46"/>
                  <a:pt x="898" y="60"/>
                  <a:pt x="901" y="71"/>
                </a:cubicBezTo>
                <a:cubicBezTo>
                  <a:pt x="897" y="71"/>
                  <a:pt x="894" y="71"/>
                  <a:pt x="890" y="71"/>
                </a:cubicBezTo>
                <a:cubicBezTo>
                  <a:pt x="889" y="57"/>
                  <a:pt x="886" y="44"/>
                  <a:pt x="886" y="30"/>
                </a:cubicBezTo>
                <a:cubicBezTo>
                  <a:pt x="890" y="32"/>
                  <a:pt x="895" y="34"/>
                  <a:pt x="900" y="35"/>
                </a:cubicBezTo>
                <a:close/>
                <a:moveTo>
                  <a:pt x="869" y="69"/>
                </a:moveTo>
                <a:cubicBezTo>
                  <a:pt x="873" y="61"/>
                  <a:pt x="872" y="51"/>
                  <a:pt x="872" y="42"/>
                </a:cubicBezTo>
                <a:cubicBezTo>
                  <a:pt x="872" y="36"/>
                  <a:pt x="871" y="30"/>
                  <a:pt x="870" y="25"/>
                </a:cubicBezTo>
                <a:cubicBezTo>
                  <a:pt x="870" y="25"/>
                  <a:pt x="870" y="25"/>
                  <a:pt x="870" y="25"/>
                </a:cubicBezTo>
                <a:cubicBezTo>
                  <a:pt x="874" y="26"/>
                  <a:pt x="877" y="27"/>
                  <a:pt x="880" y="28"/>
                </a:cubicBezTo>
                <a:cubicBezTo>
                  <a:pt x="879" y="42"/>
                  <a:pt x="878" y="57"/>
                  <a:pt x="882" y="71"/>
                </a:cubicBezTo>
                <a:cubicBezTo>
                  <a:pt x="878" y="71"/>
                  <a:pt x="873" y="70"/>
                  <a:pt x="869" y="70"/>
                </a:cubicBezTo>
                <a:cubicBezTo>
                  <a:pt x="869" y="70"/>
                  <a:pt x="869" y="70"/>
                  <a:pt x="869" y="69"/>
                </a:cubicBezTo>
                <a:close/>
                <a:moveTo>
                  <a:pt x="388" y="45"/>
                </a:moveTo>
                <a:cubicBezTo>
                  <a:pt x="392" y="43"/>
                  <a:pt x="397" y="42"/>
                  <a:pt x="402" y="40"/>
                </a:cubicBezTo>
                <a:cubicBezTo>
                  <a:pt x="401" y="45"/>
                  <a:pt x="400" y="51"/>
                  <a:pt x="399" y="56"/>
                </a:cubicBezTo>
                <a:cubicBezTo>
                  <a:pt x="398" y="62"/>
                  <a:pt x="397" y="68"/>
                  <a:pt x="397" y="73"/>
                </a:cubicBezTo>
                <a:cubicBezTo>
                  <a:pt x="395" y="73"/>
                  <a:pt x="392" y="74"/>
                  <a:pt x="389" y="74"/>
                </a:cubicBezTo>
                <a:cubicBezTo>
                  <a:pt x="387" y="64"/>
                  <a:pt x="386" y="55"/>
                  <a:pt x="388" y="45"/>
                </a:cubicBezTo>
                <a:close/>
                <a:moveTo>
                  <a:pt x="382" y="47"/>
                </a:moveTo>
                <a:cubicBezTo>
                  <a:pt x="380" y="56"/>
                  <a:pt x="379" y="65"/>
                  <a:pt x="381" y="74"/>
                </a:cubicBezTo>
                <a:cubicBezTo>
                  <a:pt x="377" y="74"/>
                  <a:pt x="373" y="74"/>
                  <a:pt x="368" y="74"/>
                </a:cubicBezTo>
                <a:cubicBezTo>
                  <a:pt x="369" y="66"/>
                  <a:pt x="369" y="59"/>
                  <a:pt x="368" y="51"/>
                </a:cubicBezTo>
                <a:cubicBezTo>
                  <a:pt x="373" y="49"/>
                  <a:pt x="377" y="48"/>
                  <a:pt x="382" y="47"/>
                </a:cubicBezTo>
                <a:close/>
                <a:moveTo>
                  <a:pt x="363" y="52"/>
                </a:moveTo>
                <a:cubicBezTo>
                  <a:pt x="363" y="60"/>
                  <a:pt x="362" y="67"/>
                  <a:pt x="361" y="74"/>
                </a:cubicBezTo>
                <a:cubicBezTo>
                  <a:pt x="357" y="75"/>
                  <a:pt x="353" y="75"/>
                  <a:pt x="349" y="75"/>
                </a:cubicBezTo>
                <a:cubicBezTo>
                  <a:pt x="350" y="73"/>
                  <a:pt x="349" y="72"/>
                  <a:pt x="349" y="70"/>
                </a:cubicBezTo>
                <a:cubicBezTo>
                  <a:pt x="349" y="66"/>
                  <a:pt x="349" y="61"/>
                  <a:pt x="348" y="57"/>
                </a:cubicBezTo>
                <a:cubicBezTo>
                  <a:pt x="353" y="55"/>
                  <a:pt x="358" y="54"/>
                  <a:pt x="363" y="52"/>
                </a:cubicBezTo>
                <a:close/>
                <a:moveTo>
                  <a:pt x="325" y="71"/>
                </a:moveTo>
                <a:cubicBezTo>
                  <a:pt x="325" y="68"/>
                  <a:pt x="325" y="66"/>
                  <a:pt x="325" y="63"/>
                </a:cubicBezTo>
                <a:cubicBezTo>
                  <a:pt x="331" y="61"/>
                  <a:pt x="337" y="60"/>
                  <a:pt x="343" y="58"/>
                </a:cubicBezTo>
                <a:cubicBezTo>
                  <a:pt x="343" y="62"/>
                  <a:pt x="343" y="66"/>
                  <a:pt x="342" y="70"/>
                </a:cubicBezTo>
                <a:cubicBezTo>
                  <a:pt x="342" y="72"/>
                  <a:pt x="342" y="73"/>
                  <a:pt x="342" y="75"/>
                </a:cubicBezTo>
                <a:cubicBezTo>
                  <a:pt x="336" y="75"/>
                  <a:pt x="330" y="75"/>
                  <a:pt x="325" y="76"/>
                </a:cubicBezTo>
                <a:cubicBezTo>
                  <a:pt x="325" y="74"/>
                  <a:pt x="325" y="72"/>
                  <a:pt x="325" y="71"/>
                </a:cubicBezTo>
                <a:close/>
                <a:moveTo>
                  <a:pt x="320" y="64"/>
                </a:moveTo>
                <a:cubicBezTo>
                  <a:pt x="320" y="66"/>
                  <a:pt x="319" y="68"/>
                  <a:pt x="319" y="70"/>
                </a:cubicBezTo>
                <a:cubicBezTo>
                  <a:pt x="319" y="72"/>
                  <a:pt x="318" y="74"/>
                  <a:pt x="318" y="76"/>
                </a:cubicBezTo>
                <a:cubicBezTo>
                  <a:pt x="313" y="76"/>
                  <a:pt x="309" y="76"/>
                  <a:pt x="304" y="76"/>
                </a:cubicBezTo>
                <a:cubicBezTo>
                  <a:pt x="303" y="74"/>
                  <a:pt x="302" y="71"/>
                  <a:pt x="302" y="69"/>
                </a:cubicBezTo>
                <a:cubicBezTo>
                  <a:pt x="308" y="67"/>
                  <a:pt x="314" y="66"/>
                  <a:pt x="320" y="64"/>
                </a:cubicBezTo>
                <a:close/>
                <a:moveTo>
                  <a:pt x="298" y="70"/>
                </a:moveTo>
                <a:cubicBezTo>
                  <a:pt x="298" y="72"/>
                  <a:pt x="298" y="74"/>
                  <a:pt x="299" y="76"/>
                </a:cubicBezTo>
                <a:cubicBezTo>
                  <a:pt x="286" y="77"/>
                  <a:pt x="274" y="77"/>
                  <a:pt x="261" y="78"/>
                </a:cubicBezTo>
                <a:cubicBezTo>
                  <a:pt x="273" y="75"/>
                  <a:pt x="286" y="72"/>
                  <a:pt x="298" y="70"/>
                </a:cubicBezTo>
                <a:close/>
                <a:moveTo>
                  <a:pt x="1049" y="289"/>
                </a:moveTo>
                <a:cubicBezTo>
                  <a:pt x="1047" y="288"/>
                  <a:pt x="1045" y="289"/>
                  <a:pt x="1042" y="289"/>
                </a:cubicBezTo>
                <a:cubicBezTo>
                  <a:pt x="1039" y="289"/>
                  <a:pt x="1037" y="289"/>
                  <a:pt x="1034" y="289"/>
                </a:cubicBezTo>
                <a:cubicBezTo>
                  <a:pt x="1031" y="290"/>
                  <a:pt x="1031" y="296"/>
                  <a:pt x="1034" y="297"/>
                </a:cubicBezTo>
                <a:cubicBezTo>
                  <a:pt x="1037" y="297"/>
                  <a:pt x="1039" y="297"/>
                  <a:pt x="1042" y="297"/>
                </a:cubicBezTo>
                <a:cubicBezTo>
                  <a:pt x="1044" y="297"/>
                  <a:pt x="1046" y="297"/>
                  <a:pt x="1048" y="297"/>
                </a:cubicBezTo>
                <a:cubicBezTo>
                  <a:pt x="1048" y="297"/>
                  <a:pt x="1048" y="297"/>
                  <a:pt x="1048" y="297"/>
                </a:cubicBezTo>
                <a:cubicBezTo>
                  <a:pt x="1044" y="311"/>
                  <a:pt x="1025" y="308"/>
                  <a:pt x="1015" y="308"/>
                </a:cubicBezTo>
                <a:cubicBezTo>
                  <a:pt x="930" y="311"/>
                  <a:pt x="846" y="313"/>
                  <a:pt x="762" y="315"/>
                </a:cubicBezTo>
                <a:cubicBezTo>
                  <a:pt x="593" y="319"/>
                  <a:pt x="424" y="321"/>
                  <a:pt x="255" y="323"/>
                </a:cubicBezTo>
                <a:cubicBezTo>
                  <a:pt x="244" y="323"/>
                  <a:pt x="233" y="323"/>
                  <a:pt x="222" y="323"/>
                </a:cubicBezTo>
                <a:cubicBezTo>
                  <a:pt x="217" y="323"/>
                  <a:pt x="212" y="324"/>
                  <a:pt x="207" y="323"/>
                </a:cubicBezTo>
                <a:cubicBezTo>
                  <a:pt x="198" y="321"/>
                  <a:pt x="194" y="316"/>
                  <a:pt x="192" y="310"/>
                </a:cubicBezTo>
                <a:cubicBezTo>
                  <a:pt x="192" y="310"/>
                  <a:pt x="193" y="310"/>
                  <a:pt x="193" y="310"/>
                </a:cubicBezTo>
                <a:cubicBezTo>
                  <a:pt x="195" y="310"/>
                  <a:pt x="198" y="310"/>
                  <a:pt x="200" y="310"/>
                </a:cubicBezTo>
                <a:cubicBezTo>
                  <a:pt x="204" y="311"/>
                  <a:pt x="209" y="311"/>
                  <a:pt x="213" y="310"/>
                </a:cubicBezTo>
                <a:cubicBezTo>
                  <a:pt x="217" y="309"/>
                  <a:pt x="217" y="303"/>
                  <a:pt x="213" y="302"/>
                </a:cubicBezTo>
                <a:cubicBezTo>
                  <a:pt x="209" y="301"/>
                  <a:pt x="204" y="302"/>
                  <a:pt x="200" y="302"/>
                </a:cubicBezTo>
                <a:cubicBezTo>
                  <a:pt x="197" y="302"/>
                  <a:pt x="193" y="302"/>
                  <a:pt x="191" y="304"/>
                </a:cubicBezTo>
                <a:cubicBezTo>
                  <a:pt x="190" y="303"/>
                  <a:pt x="190" y="301"/>
                  <a:pt x="190" y="299"/>
                </a:cubicBezTo>
                <a:cubicBezTo>
                  <a:pt x="189" y="278"/>
                  <a:pt x="192" y="257"/>
                  <a:pt x="192" y="236"/>
                </a:cubicBezTo>
                <a:cubicBezTo>
                  <a:pt x="194" y="195"/>
                  <a:pt x="195" y="154"/>
                  <a:pt x="196" y="112"/>
                </a:cubicBezTo>
                <a:cubicBezTo>
                  <a:pt x="196" y="113"/>
                  <a:pt x="197" y="113"/>
                  <a:pt x="198" y="113"/>
                </a:cubicBezTo>
                <a:cubicBezTo>
                  <a:pt x="202" y="113"/>
                  <a:pt x="207" y="113"/>
                  <a:pt x="211" y="113"/>
                </a:cubicBezTo>
                <a:cubicBezTo>
                  <a:pt x="215" y="113"/>
                  <a:pt x="219" y="113"/>
                  <a:pt x="223" y="111"/>
                </a:cubicBezTo>
                <a:cubicBezTo>
                  <a:pt x="225" y="110"/>
                  <a:pt x="225" y="107"/>
                  <a:pt x="223" y="106"/>
                </a:cubicBezTo>
                <a:cubicBezTo>
                  <a:pt x="219" y="103"/>
                  <a:pt x="215" y="104"/>
                  <a:pt x="211" y="104"/>
                </a:cubicBezTo>
                <a:cubicBezTo>
                  <a:pt x="207" y="104"/>
                  <a:pt x="202" y="104"/>
                  <a:pt x="197" y="104"/>
                </a:cubicBezTo>
                <a:cubicBezTo>
                  <a:pt x="197" y="104"/>
                  <a:pt x="196" y="104"/>
                  <a:pt x="196" y="104"/>
                </a:cubicBezTo>
                <a:cubicBezTo>
                  <a:pt x="196" y="100"/>
                  <a:pt x="196" y="97"/>
                  <a:pt x="196" y="93"/>
                </a:cubicBezTo>
                <a:cubicBezTo>
                  <a:pt x="196" y="92"/>
                  <a:pt x="196" y="91"/>
                  <a:pt x="196" y="91"/>
                </a:cubicBezTo>
                <a:cubicBezTo>
                  <a:pt x="475" y="80"/>
                  <a:pt x="754" y="78"/>
                  <a:pt x="1033" y="85"/>
                </a:cubicBezTo>
                <a:cubicBezTo>
                  <a:pt x="1034" y="86"/>
                  <a:pt x="1035" y="87"/>
                  <a:pt x="1036" y="88"/>
                </a:cubicBezTo>
                <a:cubicBezTo>
                  <a:pt x="1038" y="88"/>
                  <a:pt x="1039" y="90"/>
                  <a:pt x="1040" y="92"/>
                </a:cubicBezTo>
                <a:cubicBezTo>
                  <a:pt x="1039" y="92"/>
                  <a:pt x="1037" y="91"/>
                  <a:pt x="1035" y="90"/>
                </a:cubicBezTo>
                <a:cubicBezTo>
                  <a:pt x="1031" y="89"/>
                  <a:pt x="1028" y="93"/>
                  <a:pt x="1032" y="96"/>
                </a:cubicBezTo>
                <a:cubicBezTo>
                  <a:pt x="1035" y="98"/>
                  <a:pt x="1039" y="99"/>
                  <a:pt x="1043" y="99"/>
                </a:cubicBezTo>
                <a:cubicBezTo>
                  <a:pt x="1046" y="113"/>
                  <a:pt x="1044" y="135"/>
                  <a:pt x="1044" y="142"/>
                </a:cubicBezTo>
                <a:cubicBezTo>
                  <a:pt x="1045" y="164"/>
                  <a:pt x="1045" y="185"/>
                  <a:pt x="1046" y="207"/>
                </a:cubicBezTo>
                <a:cubicBezTo>
                  <a:pt x="1047" y="227"/>
                  <a:pt x="1047" y="247"/>
                  <a:pt x="1048" y="266"/>
                </a:cubicBezTo>
                <a:cubicBezTo>
                  <a:pt x="1048" y="272"/>
                  <a:pt x="1050" y="281"/>
                  <a:pt x="1049" y="289"/>
                </a:cubicBezTo>
                <a:close/>
                <a:moveTo>
                  <a:pt x="928" y="45"/>
                </a:moveTo>
                <a:cubicBezTo>
                  <a:pt x="934" y="48"/>
                  <a:pt x="940" y="50"/>
                  <a:pt x="946" y="52"/>
                </a:cubicBezTo>
                <a:cubicBezTo>
                  <a:pt x="946" y="56"/>
                  <a:pt x="946" y="59"/>
                  <a:pt x="946" y="62"/>
                </a:cubicBezTo>
                <a:cubicBezTo>
                  <a:pt x="947" y="66"/>
                  <a:pt x="946" y="69"/>
                  <a:pt x="947" y="72"/>
                </a:cubicBezTo>
                <a:cubicBezTo>
                  <a:pt x="942" y="72"/>
                  <a:pt x="937" y="72"/>
                  <a:pt x="932" y="71"/>
                </a:cubicBezTo>
                <a:cubicBezTo>
                  <a:pt x="931" y="66"/>
                  <a:pt x="929" y="62"/>
                  <a:pt x="928" y="57"/>
                </a:cubicBezTo>
                <a:cubicBezTo>
                  <a:pt x="927" y="53"/>
                  <a:pt x="927" y="49"/>
                  <a:pt x="928" y="45"/>
                </a:cubicBezTo>
                <a:close/>
                <a:moveTo>
                  <a:pt x="952" y="62"/>
                </a:moveTo>
                <a:cubicBezTo>
                  <a:pt x="952" y="59"/>
                  <a:pt x="952" y="57"/>
                  <a:pt x="951" y="54"/>
                </a:cubicBezTo>
                <a:cubicBezTo>
                  <a:pt x="957" y="56"/>
                  <a:pt x="962" y="58"/>
                  <a:pt x="967" y="60"/>
                </a:cubicBezTo>
                <a:cubicBezTo>
                  <a:pt x="968" y="62"/>
                  <a:pt x="968" y="64"/>
                  <a:pt x="968" y="67"/>
                </a:cubicBezTo>
                <a:cubicBezTo>
                  <a:pt x="968" y="68"/>
                  <a:pt x="968" y="70"/>
                  <a:pt x="968" y="72"/>
                </a:cubicBezTo>
                <a:cubicBezTo>
                  <a:pt x="963" y="72"/>
                  <a:pt x="958" y="72"/>
                  <a:pt x="953" y="72"/>
                </a:cubicBezTo>
                <a:cubicBezTo>
                  <a:pt x="954" y="68"/>
                  <a:pt x="953" y="65"/>
                  <a:pt x="952" y="62"/>
                </a:cubicBezTo>
                <a:close/>
                <a:moveTo>
                  <a:pt x="974" y="62"/>
                </a:moveTo>
                <a:cubicBezTo>
                  <a:pt x="984" y="66"/>
                  <a:pt x="994" y="69"/>
                  <a:pt x="1004" y="73"/>
                </a:cubicBezTo>
                <a:cubicBezTo>
                  <a:pt x="994" y="73"/>
                  <a:pt x="984" y="72"/>
                  <a:pt x="975" y="72"/>
                </a:cubicBezTo>
                <a:cubicBezTo>
                  <a:pt x="975" y="69"/>
                  <a:pt x="975" y="66"/>
                  <a:pt x="974" y="62"/>
                </a:cubicBezTo>
                <a:close/>
                <a:moveTo>
                  <a:pt x="1239" y="203"/>
                </a:moveTo>
                <a:cubicBezTo>
                  <a:pt x="1218" y="205"/>
                  <a:pt x="1197" y="207"/>
                  <a:pt x="1176" y="209"/>
                </a:cubicBezTo>
                <a:cubicBezTo>
                  <a:pt x="1156" y="211"/>
                  <a:pt x="1135" y="213"/>
                  <a:pt x="1114" y="216"/>
                </a:cubicBezTo>
                <a:cubicBezTo>
                  <a:pt x="1098" y="218"/>
                  <a:pt x="1080" y="219"/>
                  <a:pt x="1064" y="225"/>
                </a:cubicBezTo>
                <a:cubicBezTo>
                  <a:pt x="1062" y="225"/>
                  <a:pt x="1061" y="225"/>
                  <a:pt x="1059" y="225"/>
                </a:cubicBezTo>
                <a:cubicBezTo>
                  <a:pt x="1059" y="220"/>
                  <a:pt x="1059" y="215"/>
                  <a:pt x="1059" y="210"/>
                </a:cubicBezTo>
                <a:cubicBezTo>
                  <a:pt x="1062" y="212"/>
                  <a:pt x="1065" y="213"/>
                  <a:pt x="1069" y="214"/>
                </a:cubicBezTo>
                <a:cubicBezTo>
                  <a:pt x="1073" y="214"/>
                  <a:pt x="1078" y="215"/>
                  <a:pt x="1081" y="212"/>
                </a:cubicBezTo>
                <a:cubicBezTo>
                  <a:pt x="1082" y="211"/>
                  <a:pt x="1082" y="210"/>
                  <a:pt x="1081" y="209"/>
                </a:cubicBezTo>
                <a:cubicBezTo>
                  <a:pt x="1078" y="206"/>
                  <a:pt x="1075" y="207"/>
                  <a:pt x="1071" y="206"/>
                </a:cubicBezTo>
                <a:cubicBezTo>
                  <a:pt x="1067" y="206"/>
                  <a:pt x="1062" y="205"/>
                  <a:pt x="1058" y="204"/>
                </a:cubicBezTo>
                <a:cubicBezTo>
                  <a:pt x="1058" y="199"/>
                  <a:pt x="1058" y="193"/>
                  <a:pt x="1058" y="188"/>
                </a:cubicBezTo>
                <a:cubicBezTo>
                  <a:pt x="1057" y="161"/>
                  <a:pt x="1056" y="135"/>
                  <a:pt x="1055" y="109"/>
                </a:cubicBezTo>
                <a:cubicBezTo>
                  <a:pt x="1055" y="97"/>
                  <a:pt x="1054" y="84"/>
                  <a:pt x="1044" y="78"/>
                </a:cubicBezTo>
                <a:cubicBezTo>
                  <a:pt x="1043" y="76"/>
                  <a:pt x="1042" y="75"/>
                  <a:pt x="1040" y="74"/>
                </a:cubicBezTo>
                <a:cubicBezTo>
                  <a:pt x="1012" y="64"/>
                  <a:pt x="983" y="53"/>
                  <a:pt x="955" y="43"/>
                </a:cubicBezTo>
                <a:cubicBezTo>
                  <a:pt x="957" y="43"/>
                  <a:pt x="959" y="43"/>
                  <a:pt x="962" y="44"/>
                </a:cubicBezTo>
                <a:cubicBezTo>
                  <a:pt x="965" y="44"/>
                  <a:pt x="969" y="46"/>
                  <a:pt x="972" y="44"/>
                </a:cubicBezTo>
                <a:cubicBezTo>
                  <a:pt x="974" y="44"/>
                  <a:pt x="974" y="42"/>
                  <a:pt x="973" y="40"/>
                </a:cubicBezTo>
                <a:cubicBezTo>
                  <a:pt x="972" y="36"/>
                  <a:pt x="966" y="36"/>
                  <a:pt x="962" y="35"/>
                </a:cubicBezTo>
                <a:cubicBezTo>
                  <a:pt x="957" y="35"/>
                  <a:pt x="953" y="36"/>
                  <a:pt x="949" y="39"/>
                </a:cubicBezTo>
                <a:cubicBezTo>
                  <a:pt x="949" y="40"/>
                  <a:pt x="949" y="40"/>
                  <a:pt x="949" y="41"/>
                </a:cubicBezTo>
                <a:cubicBezTo>
                  <a:pt x="937" y="37"/>
                  <a:pt x="926" y="32"/>
                  <a:pt x="914" y="28"/>
                </a:cubicBezTo>
                <a:cubicBezTo>
                  <a:pt x="1038" y="37"/>
                  <a:pt x="1162" y="32"/>
                  <a:pt x="1285" y="14"/>
                </a:cubicBezTo>
                <a:cubicBezTo>
                  <a:pt x="1273" y="33"/>
                  <a:pt x="1261" y="52"/>
                  <a:pt x="1249" y="71"/>
                </a:cubicBezTo>
                <a:cubicBezTo>
                  <a:pt x="1244" y="80"/>
                  <a:pt x="1238" y="89"/>
                  <a:pt x="1232" y="99"/>
                </a:cubicBezTo>
                <a:cubicBezTo>
                  <a:pt x="1228" y="105"/>
                  <a:pt x="1222" y="111"/>
                  <a:pt x="1222" y="119"/>
                </a:cubicBezTo>
                <a:cubicBezTo>
                  <a:pt x="1221" y="132"/>
                  <a:pt x="1240" y="145"/>
                  <a:pt x="1248" y="153"/>
                </a:cubicBezTo>
                <a:cubicBezTo>
                  <a:pt x="1257" y="164"/>
                  <a:pt x="1267" y="174"/>
                  <a:pt x="1276" y="184"/>
                </a:cubicBezTo>
                <a:cubicBezTo>
                  <a:pt x="1274" y="184"/>
                  <a:pt x="1272" y="185"/>
                  <a:pt x="1269" y="185"/>
                </a:cubicBezTo>
                <a:cubicBezTo>
                  <a:pt x="1266" y="186"/>
                  <a:pt x="1262" y="186"/>
                  <a:pt x="1258" y="186"/>
                </a:cubicBezTo>
                <a:cubicBezTo>
                  <a:pt x="1255" y="186"/>
                  <a:pt x="1255" y="190"/>
                  <a:pt x="1257" y="191"/>
                </a:cubicBezTo>
                <a:cubicBezTo>
                  <a:pt x="1261" y="192"/>
                  <a:pt x="1265" y="192"/>
                  <a:pt x="1270" y="192"/>
                </a:cubicBezTo>
                <a:cubicBezTo>
                  <a:pt x="1273" y="192"/>
                  <a:pt x="1278" y="192"/>
                  <a:pt x="1280" y="189"/>
                </a:cubicBezTo>
                <a:cubicBezTo>
                  <a:pt x="1281" y="189"/>
                  <a:pt x="1281" y="189"/>
                  <a:pt x="1281" y="189"/>
                </a:cubicBezTo>
                <a:cubicBezTo>
                  <a:pt x="1284" y="192"/>
                  <a:pt x="1288" y="196"/>
                  <a:pt x="1292" y="199"/>
                </a:cubicBezTo>
                <a:cubicBezTo>
                  <a:pt x="1274" y="198"/>
                  <a:pt x="1256" y="201"/>
                  <a:pt x="1239" y="2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6" name="Freeform 93"/>
          <p:cNvSpPr/>
          <p:nvPr>
            <p:custDataLst>
              <p:tags r:id="rId5"/>
            </p:custDataLst>
          </p:nvPr>
        </p:nvSpPr>
        <p:spPr bwMode="auto">
          <a:xfrm>
            <a:off x="3850005" y="1250315"/>
            <a:ext cx="88265" cy="26670"/>
          </a:xfrm>
          <a:custGeom>
            <a:avLst/>
            <a:gdLst>
              <a:gd name="T0" fmla="*/ 21 w 27"/>
              <a:gd name="T1" fmla="*/ 1 h 11"/>
              <a:gd name="T2" fmla="*/ 3 w 27"/>
              <a:gd name="T3" fmla="*/ 0 h 11"/>
              <a:gd name="T4" fmla="*/ 2 w 27"/>
              <a:gd name="T5" fmla="*/ 5 h 11"/>
              <a:gd name="T6" fmla="*/ 20 w 27"/>
              <a:gd name="T7" fmla="*/ 9 h 11"/>
              <a:gd name="T8" fmla="*/ 21 w 27"/>
              <a:gd name="T9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1">
                <a:moveTo>
                  <a:pt x="21" y="1"/>
                </a:moveTo>
                <a:cubicBezTo>
                  <a:pt x="15" y="0"/>
                  <a:pt x="9" y="0"/>
                  <a:pt x="3" y="0"/>
                </a:cubicBezTo>
                <a:cubicBezTo>
                  <a:pt x="0" y="0"/>
                  <a:pt x="0" y="4"/>
                  <a:pt x="2" y="5"/>
                </a:cubicBezTo>
                <a:cubicBezTo>
                  <a:pt x="8" y="6"/>
                  <a:pt x="14" y="8"/>
                  <a:pt x="20" y="9"/>
                </a:cubicBezTo>
                <a:cubicBezTo>
                  <a:pt x="26" y="11"/>
                  <a:pt x="27" y="1"/>
                  <a:pt x="21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7" name="Freeform 94"/>
          <p:cNvSpPr/>
          <p:nvPr>
            <p:custDataLst>
              <p:tags r:id="rId6"/>
            </p:custDataLst>
          </p:nvPr>
        </p:nvSpPr>
        <p:spPr bwMode="auto">
          <a:xfrm>
            <a:off x="3984625" y="1249045"/>
            <a:ext cx="122555" cy="23495"/>
          </a:xfrm>
          <a:custGeom>
            <a:avLst/>
            <a:gdLst>
              <a:gd name="T0" fmla="*/ 32 w 37"/>
              <a:gd name="T1" fmla="*/ 2 h 10"/>
              <a:gd name="T2" fmla="*/ 4 w 37"/>
              <a:gd name="T3" fmla="*/ 0 h 10"/>
              <a:gd name="T4" fmla="*/ 4 w 37"/>
              <a:gd name="T5" fmla="*/ 6 h 10"/>
              <a:gd name="T6" fmla="*/ 31 w 37"/>
              <a:gd name="T7" fmla="*/ 10 h 10"/>
              <a:gd name="T8" fmla="*/ 32 w 37"/>
              <a:gd name="T9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0">
                <a:moveTo>
                  <a:pt x="32" y="2"/>
                </a:moveTo>
                <a:cubicBezTo>
                  <a:pt x="23" y="0"/>
                  <a:pt x="14" y="0"/>
                  <a:pt x="4" y="0"/>
                </a:cubicBezTo>
                <a:cubicBezTo>
                  <a:pt x="1" y="0"/>
                  <a:pt x="0" y="5"/>
                  <a:pt x="4" y="6"/>
                </a:cubicBezTo>
                <a:cubicBezTo>
                  <a:pt x="13" y="8"/>
                  <a:pt x="22" y="10"/>
                  <a:pt x="31" y="10"/>
                </a:cubicBezTo>
                <a:cubicBezTo>
                  <a:pt x="36" y="10"/>
                  <a:pt x="37" y="2"/>
                  <a:pt x="32" y="2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8" name="Freeform 95"/>
          <p:cNvSpPr/>
          <p:nvPr>
            <p:custDataLst>
              <p:tags r:id="rId7"/>
            </p:custDataLst>
          </p:nvPr>
        </p:nvSpPr>
        <p:spPr bwMode="auto">
          <a:xfrm>
            <a:off x="4168140" y="1249045"/>
            <a:ext cx="100330" cy="26670"/>
          </a:xfrm>
          <a:custGeom>
            <a:avLst/>
            <a:gdLst>
              <a:gd name="T0" fmla="*/ 28 w 30"/>
              <a:gd name="T1" fmla="*/ 3 h 11"/>
              <a:gd name="T2" fmla="*/ 17 w 30"/>
              <a:gd name="T3" fmla="*/ 1 h 11"/>
              <a:gd name="T4" fmla="*/ 4 w 30"/>
              <a:gd name="T5" fmla="*/ 3 h 11"/>
              <a:gd name="T6" fmla="*/ 4 w 30"/>
              <a:gd name="T7" fmla="*/ 9 h 11"/>
              <a:gd name="T8" fmla="*/ 17 w 30"/>
              <a:gd name="T9" fmla="*/ 10 h 11"/>
              <a:gd name="T10" fmla="*/ 28 w 30"/>
              <a:gd name="T11" fmla="*/ 9 h 11"/>
              <a:gd name="T12" fmla="*/ 28 w 30"/>
              <a:gd name="T13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11">
                <a:moveTo>
                  <a:pt x="28" y="3"/>
                </a:moveTo>
                <a:cubicBezTo>
                  <a:pt x="25" y="0"/>
                  <a:pt x="21" y="1"/>
                  <a:pt x="17" y="1"/>
                </a:cubicBezTo>
                <a:cubicBezTo>
                  <a:pt x="13" y="2"/>
                  <a:pt x="8" y="2"/>
                  <a:pt x="4" y="3"/>
                </a:cubicBezTo>
                <a:cubicBezTo>
                  <a:pt x="0" y="3"/>
                  <a:pt x="0" y="8"/>
                  <a:pt x="4" y="9"/>
                </a:cubicBezTo>
                <a:cubicBezTo>
                  <a:pt x="8" y="9"/>
                  <a:pt x="13" y="10"/>
                  <a:pt x="17" y="10"/>
                </a:cubicBezTo>
                <a:cubicBezTo>
                  <a:pt x="21" y="11"/>
                  <a:pt x="25" y="11"/>
                  <a:pt x="28" y="9"/>
                </a:cubicBezTo>
                <a:cubicBezTo>
                  <a:pt x="30" y="7"/>
                  <a:pt x="30" y="4"/>
                  <a:pt x="28" y="3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9" name="Freeform 96"/>
          <p:cNvSpPr/>
          <p:nvPr>
            <p:custDataLst>
              <p:tags r:id="rId8"/>
            </p:custDataLst>
          </p:nvPr>
        </p:nvSpPr>
        <p:spPr bwMode="auto">
          <a:xfrm>
            <a:off x="4461510" y="1453515"/>
            <a:ext cx="129540" cy="34290"/>
          </a:xfrm>
          <a:custGeom>
            <a:avLst/>
            <a:gdLst>
              <a:gd name="T0" fmla="*/ 36 w 39"/>
              <a:gd name="T1" fmla="*/ 2 h 14"/>
              <a:gd name="T2" fmla="*/ 22 w 39"/>
              <a:gd name="T3" fmla="*/ 1 h 14"/>
              <a:gd name="T4" fmla="*/ 6 w 39"/>
              <a:gd name="T5" fmla="*/ 2 h 14"/>
              <a:gd name="T6" fmla="*/ 5 w 39"/>
              <a:gd name="T7" fmla="*/ 11 h 14"/>
              <a:gd name="T8" fmla="*/ 37 w 39"/>
              <a:gd name="T9" fmla="*/ 7 h 14"/>
              <a:gd name="T10" fmla="*/ 36 w 39"/>
              <a:gd name="T11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14">
                <a:moveTo>
                  <a:pt x="36" y="2"/>
                </a:moveTo>
                <a:cubicBezTo>
                  <a:pt x="31" y="0"/>
                  <a:pt x="27" y="1"/>
                  <a:pt x="22" y="1"/>
                </a:cubicBezTo>
                <a:cubicBezTo>
                  <a:pt x="17" y="2"/>
                  <a:pt x="11" y="2"/>
                  <a:pt x="6" y="2"/>
                </a:cubicBezTo>
                <a:cubicBezTo>
                  <a:pt x="2" y="2"/>
                  <a:pt x="0" y="10"/>
                  <a:pt x="5" y="11"/>
                </a:cubicBezTo>
                <a:cubicBezTo>
                  <a:pt x="15" y="12"/>
                  <a:pt x="28" y="14"/>
                  <a:pt x="37" y="7"/>
                </a:cubicBezTo>
                <a:cubicBezTo>
                  <a:pt x="39" y="5"/>
                  <a:pt x="38" y="3"/>
                  <a:pt x="36" y="2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Freeform 97"/>
          <p:cNvSpPr/>
          <p:nvPr>
            <p:custDataLst>
              <p:tags r:id="rId9"/>
            </p:custDataLst>
          </p:nvPr>
        </p:nvSpPr>
        <p:spPr bwMode="auto">
          <a:xfrm>
            <a:off x="4674235" y="1444625"/>
            <a:ext cx="124460" cy="34290"/>
          </a:xfrm>
          <a:custGeom>
            <a:avLst/>
            <a:gdLst>
              <a:gd name="T0" fmla="*/ 34 w 38"/>
              <a:gd name="T1" fmla="*/ 3 h 14"/>
              <a:gd name="T2" fmla="*/ 4 w 38"/>
              <a:gd name="T3" fmla="*/ 4 h 14"/>
              <a:gd name="T4" fmla="*/ 4 w 38"/>
              <a:gd name="T5" fmla="*/ 11 h 14"/>
              <a:gd name="T6" fmla="*/ 34 w 38"/>
              <a:gd name="T7" fmla="*/ 11 h 14"/>
              <a:gd name="T8" fmla="*/ 34 w 38"/>
              <a:gd name="T9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4">
                <a:moveTo>
                  <a:pt x="34" y="3"/>
                </a:moveTo>
                <a:cubicBezTo>
                  <a:pt x="26" y="0"/>
                  <a:pt x="14" y="3"/>
                  <a:pt x="4" y="4"/>
                </a:cubicBezTo>
                <a:cubicBezTo>
                  <a:pt x="0" y="4"/>
                  <a:pt x="0" y="10"/>
                  <a:pt x="4" y="11"/>
                </a:cubicBezTo>
                <a:cubicBezTo>
                  <a:pt x="14" y="11"/>
                  <a:pt x="26" y="14"/>
                  <a:pt x="34" y="11"/>
                </a:cubicBezTo>
                <a:cubicBezTo>
                  <a:pt x="38" y="10"/>
                  <a:pt x="38" y="5"/>
                  <a:pt x="34" y="3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1" name="Freeform 98"/>
          <p:cNvSpPr/>
          <p:nvPr>
            <p:custDataLst>
              <p:tags r:id="rId10"/>
            </p:custDataLst>
          </p:nvPr>
        </p:nvSpPr>
        <p:spPr bwMode="auto">
          <a:xfrm>
            <a:off x="4877435" y="1446530"/>
            <a:ext cx="112395" cy="26670"/>
          </a:xfrm>
          <a:custGeom>
            <a:avLst/>
            <a:gdLst>
              <a:gd name="T0" fmla="*/ 30 w 34"/>
              <a:gd name="T1" fmla="*/ 1 h 11"/>
              <a:gd name="T2" fmla="*/ 16 w 34"/>
              <a:gd name="T3" fmla="*/ 2 h 11"/>
              <a:gd name="T4" fmla="*/ 2 w 34"/>
              <a:gd name="T5" fmla="*/ 4 h 11"/>
              <a:gd name="T6" fmla="*/ 1 w 34"/>
              <a:gd name="T7" fmla="*/ 8 h 11"/>
              <a:gd name="T8" fmla="*/ 17 w 34"/>
              <a:gd name="T9" fmla="*/ 11 h 11"/>
              <a:gd name="T10" fmla="*/ 32 w 34"/>
              <a:gd name="T11" fmla="*/ 7 h 11"/>
              <a:gd name="T12" fmla="*/ 30 w 34"/>
              <a:gd name="T13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1">
                <a:moveTo>
                  <a:pt x="30" y="1"/>
                </a:moveTo>
                <a:cubicBezTo>
                  <a:pt x="26" y="0"/>
                  <a:pt x="21" y="2"/>
                  <a:pt x="16" y="2"/>
                </a:cubicBezTo>
                <a:cubicBezTo>
                  <a:pt x="11" y="2"/>
                  <a:pt x="6" y="2"/>
                  <a:pt x="2" y="4"/>
                </a:cubicBezTo>
                <a:cubicBezTo>
                  <a:pt x="0" y="5"/>
                  <a:pt x="0" y="7"/>
                  <a:pt x="1" y="8"/>
                </a:cubicBezTo>
                <a:cubicBezTo>
                  <a:pt x="6" y="11"/>
                  <a:pt x="12" y="11"/>
                  <a:pt x="17" y="11"/>
                </a:cubicBezTo>
                <a:cubicBezTo>
                  <a:pt x="22" y="11"/>
                  <a:pt x="28" y="11"/>
                  <a:pt x="32" y="7"/>
                </a:cubicBezTo>
                <a:cubicBezTo>
                  <a:pt x="34" y="5"/>
                  <a:pt x="33" y="2"/>
                  <a:pt x="30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Freeform 99"/>
          <p:cNvSpPr/>
          <p:nvPr>
            <p:custDataLst>
              <p:tags r:id="rId11"/>
            </p:custDataLst>
          </p:nvPr>
        </p:nvSpPr>
        <p:spPr bwMode="auto">
          <a:xfrm>
            <a:off x="5036185" y="1450340"/>
            <a:ext cx="112395" cy="23495"/>
          </a:xfrm>
          <a:custGeom>
            <a:avLst/>
            <a:gdLst>
              <a:gd name="T0" fmla="*/ 28 w 34"/>
              <a:gd name="T1" fmla="*/ 0 h 10"/>
              <a:gd name="T2" fmla="*/ 3 w 34"/>
              <a:gd name="T3" fmla="*/ 3 h 10"/>
              <a:gd name="T4" fmla="*/ 3 w 34"/>
              <a:gd name="T5" fmla="*/ 8 h 10"/>
              <a:gd name="T6" fmla="*/ 28 w 34"/>
              <a:gd name="T7" fmla="*/ 10 h 10"/>
              <a:gd name="T8" fmla="*/ 28 w 34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0">
                <a:moveTo>
                  <a:pt x="28" y="0"/>
                </a:moveTo>
                <a:cubicBezTo>
                  <a:pt x="20" y="0"/>
                  <a:pt x="12" y="2"/>
                  <a:pt x="3" y="3"/>
                </a:cubicBezTo>
                <a:cubicBezTo>
                  <a:pt x="0" y="3"/>
                  <a:pt x="0" y="7"/>
                  <a:pt x="3" y="8"/>
                </a:cubicBezTo>
                <a:cubicBezTo>
                  <a:pt x="12" y="9"/>
                  <a:pt x="20" y="10"/>
                  <a:pt x="28" y="10"/>
                </a:cubicBezTo>
                <a:cubicBezTo>
                  <a:pt x="34" y="10"/>
                  <a:pt x="34" y="1"/>
                  <a:pt x="28" y="0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Freeform 100"/>
          <p:cNvSpPr/>
          <p:nvPr>
            <p:custDataLst>
              <p:tags r:id="rId12"/>
            </p:custDataLst>
          </p:nvPr>
        </p:nvSpPr>
        <p:spPr bwMode="auto">
          <a:xfrm>
            <a:off x="5217160" y="1442720"/>
            <a:ext cx="114935" cy="30480"/>
          </a:xfrm>
          <a:custGeom>
            <a:avLst/>
            <a:gdLst>
              <a:gd name="T0" fmla="*/ 32 w 35"/>
              <a:gd name="T1" fmla="*/ 1 h 13"/>
              <a:gd name="T2" fmla="*/ 19 w 35"/>
              <a:gd name="T3" fmla="*/ 2 h 13"/>
              <a:gd name="T4" fmla="*/ 4 w 35"/>
              <a:gd name="T5" fmla="*/ 3 h 13"/>
              <a:gd name="T6" fmla="*/ 3 w 35"/>
              <a:gd name="T7" fmla="*/ 8 h 13"/>
              <a:gd name="T8" fmla="*/ 33 w 35"/>
              <a:gd name="T9" fmla="*/ 7 h 13"/>
              <a:gd name="T10" fmla="*/ 32 w 35"/>
              <a:gd name="T11" fmla="*/ 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13">
                <a:moveTo>
                  <a:pt x="32" y="1"/>
                </a:moveTo>
                <a:cubicBezTo>
                  <a:pt x="28" y="0"/>
                  <a:pt x="23" y="2"/>
                  <a:pt x="19" y="2"/>
                </a:cubicBezTo>
                <a:cubicBezTo>
                  <a:pt x="14" y="3"/>
                  <a:pt x="9" y="3"/>
                  <a:pt x="4" y="3"/>
                </a:cubicBezTo>
                <a:cubicBezTo>
                  <a:pt x="1" y="3"/>
                  <a:pt x="0" y="8"/>
                  <a:pt x="3" y="8"/>
                </a:cubicBezTo>
                <a:cubicBezTo>
                  <a:pt x="12" y="10"/>
                  <a:pt x="26" y="13"/>
                  <a:pt x="33" y="7"/>
                </a:cubicBezTo>
                <a:cubicBezTo>
                  <a:pt x="35" y="5"/>
                  <a:pt x="34" y="2"/>
                  <a:pt x="32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Freeform 101"/>
          <p:cNvSpPr/>
          <p:nvPr>
            <p:custDataLst>
              <p:tags r:id="rId13"/>
            </p:custDataLst>
          </p:nvPr>
        </p:nvSpPr>
        <p:spPr bwMode="auto">
          <a:xfrm>
            <a:off x="5405755" y="1444625"/>
            <a:ext cx="127000" cy="36195"/>
          </a:xfrm>
          <a:custGeom>
            <a:avLst/>
            <a:gdLst>
              <a:gd name="T0" fmla="*/ 32 w 39"/>
              <a:gd name="T1" fmla="*/ 0 h 15"/>
              <a:gd name="T2" fmla="*/ 5 w 39"/>
              <a:gd name="T3" fmla="*/ 2 h 15"/>
              <a:gd name="T4" fmla="*/ 3 w 39"/>
              <a:gd name="T5" fmla="*/ 7 h 15"/>
              <a:gd name="T6" fmla="*/ 35 w 39"/>
              <a:gd name="T7" fmla="*/ 7 h 15"/>
              <a:gd name="T8" fmla="*/ 32 w 39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5">
                <a:moveTo>
                  <a:pt x="32" y="0"/>
                </a:moveTo>
                <a:cubicBezTo>
                  <a:pt x="23" y="2"/>
                  <a:pt x="14" y="4"/>
                  <a:pt x="5" y="2"/>
                </a:cubicBezTo>
                <a:cubicBezTo>
                  <a:pt x="2" y="1"/>
                  <a:pt x="0" y="5"/>
                  <a:pt x="3" y="7"/>
                </a:cubicBezTo>
                <a:cubicBezTo>
                  <a:pt x="13" y="12"/>
                  <a:pt x="26" y="15"/>
                  <a:pt x="35" y="7"/>
                </a:cubicBezTo>
                <a:cubicBezTo>
                  <a:pt x="39" y="5"/>
                  <a:pt x="37" y="0"/>
                  <a:pt x="32" y="0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Freeform 102"/>
          <p:cNvSpPr/>
          <p:nvPr>
            <p:custDataLst>
              <p:tags r:id="rId14"/>
            </p:custDataLst>
          </p:nvPr>
        </p:nvSpPr>
        <p:spPr bwMode="auto">
          <a:xfrm>
            <a:off x="5601335" y="1437640"/>
            <a:ext cx="132080" cy="30480"/>
          </a:xfrm>
          <a:custGeom>
            <a:avLst/>
            <a:gdLst>
              <a:gd name="T0" fmla="*/ 34 w 40"/>
              <a:gd name="T1" fmla="*/ 1 h 13"/>
              <a:gd name="T2" fmla="*/ 19 w 40"/>
              <a:gd name="T3" fmla="*/ 1 h 13"/>
              <a:gd name="T4" fmla="*/ 5 w 40"/>
              <a:gd name="T5" fmla="*/ 1 h 13"/>
              <a:gd name="T6" fmla="*/ 4 w 40"/>
              <a:gd name="T7" fmla="*/ 7 h 13"/>
              <a:gd name="T8" fmla="*/ 35 w 40"/>
              <a:gd name="T9" fmla="*/ 10 h 13"/>
              <a:gd name="T10" fmla="*/ 34 w 40"/>
              <a:gd name="T11" fmla="*/ 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" h="13">
                <a:moveTo>
                  <a:pt x="34" y="1"/>
                </a:moveTo>
                <a:cubicBezTo>
                  <a:pt x="29" y="1"/>
                  <a:pt x="24" y="1"/>
                  <a:pt x="19" y="1"/>
                </a:cubicBezTo>
                <a:cubicBezTo>
                  <a:pt x="14" y="1"/>
                  <a:pt x="10" y="1"/>
                  <a:pt x="5" y="1"/>
                </a:cubicBezTo>
                <a:cubicBezTo>
                  <a:pt x="1" y="0"/>
                  <a:pt x="0" y="6"/>
                  <a:pt x="4" y="7"/>
                </a:cubicBezTo>
                <a:cubicBezTo>
                  <a:pt x="13" y="10"/>
                  <a:pt x="26" y="13"/>
                  <a:pt x="35" y="10"/>
                </a:cubicBezTo>
                <a:cubicBezTo>
                  <a:pt x="40" y="8"/>
                  <a:pt x="39" y="2"/>
                  <a:pt x="34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Freeform 103"/>
          <p:cNvSpPr/>
          <p:nvPr>
            <p:custDataLst>
              <p:tags r:id="rId15"/>
            </p:custDataLst>
          </p:nvPr>
        </p:nvSpPr>
        <p:spPr bwMode="auto">
          <a:xfrm>
            <a:off x="5796915" y="1433830"/>
            <a:ext cx="132080" cy="32385"/>
          </a:xfrm>
          <a:custGeom>
            <a:avLst/>
            <a:gdLst>
              <a:gd name="T0" fmla="*/ 36 w 40"/>
              <a:gd name="T1" fmla="*/ 3 h 13"/>
              <a:gd name="T2" fmla="*/ 4 w 40"/>
              <a:gd name="T3" fmla="*/ 4 h 13"/>
              <a:gd name="T4" fmla="*/ 4 w 40"/>
              <a:gd name="T5" fmla="*/ 10 h 13"/>
              <a:gd name="T6" fmla="*/ 36 w 40"/>
              <a:gd name="T7" fmla="*/ 11 h 13"/>
              <a:gd name="T8" fmla="*/ 36 w 40"/>
              <a:gd name="T9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3">
                <a:moveTo>
                  <a:pt x="36" y="3"/>
                </a:moveTo>
                <a:cubicBezTo>
                  <a:pt x="26" y="0"/>
                  <a:pt x="14" y="2"/>
                  <a:pt x="4" y="4"/>
                </a:cubicBezTo>
                <a:cubicBezTo>
                  <a:pt x="0" y="4"/>
                  <a:pt x="0" y="9"/>
                  <a:pt x="4" y="10"/>
                </a:cubicBezTo>
                <a:cubicBezTo>
                  <a:pt x="14" y="11"/>
                  <a:pt x="26" y="13"/>
                  <a:pt x="36" y="11"/>
                </a:cubicBezTo>
                <a:cubicBezTo>
                  <a:pt x="40" y="10"/>
                  <a:pt x="40" y="4"/>
                  <a:pt x="36" y="3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7" name="Freeform 104"/>
          <p:cNvSpPr/>
          <p:nvPr>
            <p:custDataLst>
              <p:tags r:id="rId16"/>
            </p:custDataLst>
          </p:nvPr>
        </p:nvSpPr>
        <p:spPr bwMode="auto">
          <a:xfrm>
            <a:off x="6000115" y="1437640"/>
            <a:ext cx="127000" cy="26670"/>
          </a:xfrm>
          <a:custGeom>
            <a:avLst/>
            <a:gdLst>
              <a:gd name="T0" fmla="*/ 34 w 38"/>
              <a:gd name="T1" fmla="*/ 2 h 11"/>
              <a:gd name="T2" fmla="*/ 20 w 38"/>
              <a:gd name="T3" fmla="*/ 1 h 11"/>
              <a:gd name="T4" fmla="*/ 4 w 38"/>
              <a:gd name="T5" fmla="*/ 2 h 11"/>
              <a:gd name="T6" fmla="*/ 4 w 38"/>
              <a:gd name="T7" fmla="*/ 9 h 11"/>
              <a:gd name="T8" fmla="*/ 20 w 38"/>
              <a:gd name="T9" fmla="*/ 10 h 11"/>
              <a:gd name="T10" fmla="*/ 34 w 38"/>
              <a:gd name="T11" fmla="*/ 10 h 11"/>
              <a:gd name="T12" fmla="*/ 34 w 38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11">
                <a:moveTo>
                  <a:pt x="34" y="2"/>
                </a:moveTo>
                <a:cubicBezTo>
                  <a:pt x="30" y="0"/>
                  <a:pt x="24" y="1"/>
                  <a:pt x="20" y="1"/>
                </a:cubicBezTo>
                <a:cubicBezTo>
                  <a:pt x="15" y="2"/>
                  <a:pt x="9" y="2"/>
                  <a:pt x="4" y="2"/>
                </a:cubicBezTo>
                <a:cubicBezTo>
                  <a:pt x="0" y="3"/>
                  <a:pt x="0" y="9"/>
                  <a:pt x="4" y="9"/>
                </a:cubicBezTo>
                <a:cubicBezTo>
                  <a:pt x="9" y="9"/>
                  <a:pt x="15" y="10"/>
                  <a:pt x="20" y="10"/>
                </a:cubicBezTo>
                <a:cubicBezTo>
                  <a:pt x="24" y="10"/>
                  <a:pt x="30" y="11"/>
                  <a:pt x="34" y="10"/>
                </a:cubicBezTo>
                <a:cubicBezTo>
                  <a:pt x="38" y="8"/>
                  <a:pt x="38" y="3"/>
                  <a:pt x="34" y="2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8" name="Freeform 105"/>
          <p:cNvSpPr/>
          <p:nvPr>
            <p:custDataLst>
              <p:tags r:id="rId17"/>
            </p:custDataLst>
          </p:nvPr>
        </p:nvSpPr>
        <p:spPr bwMode="auto">
          <a:xfrm>
            <a:off x="6193155" y="1437640"/>
            <a:ext cx="97790" cy="30480"/>
          </a:xfrm>
          <a:custGeom>
            <a:avLst/>
            <a:gdLst>
              <a:gd name="T0" fmla="*/ 27 w 30"/>
              <a:gd name="T1" fmla="*/ 3 h 13"/>
              <a:gd name="T2" fmla="*/ 17 w 30"/>
              <a:gd name="T3" fmla="*/ 2 h 13"/>
              <a:gd name="T4" fmla="*/ 5 w 30"/>
              <a:gd name="T5" fmla="*/ 1 h 13"/>
              <a:gd name="T6" fmla="*/ 3 w 30"/>
              <a:gd name="T7" fmla="*/ 7 h 13"/>
              <a:gd name="T8" fmla="*/ 28 w 30"/>
              <a:gd name="T9" fmla="*/ 8 h 13"/>
              <a:gd name="T10" fmla="*/ 27 w 30"/>
              <a:gd name="T11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13">
                <a:moveTo>
                  <a:pt x="27" y="3"/>
                </a:moveTo>
                <a:cubicBezTo>
                  <a:pt x="24" y="2"/>
                  <a:pt x="20" y="2"/>
                  <a:pt x="17" y="2"/>
                </a:cubicBezTo>
                <a:cubicBezTo>
                  <a:pt x="13" y="2"/>
                  <a:pt x="9" y="2"/>
                  <a:pt x="5" y="1"/>
                </a:cubicBezTo>
                <a:cubicBezTo>
                  <a:pt x="1" y="0"/>
                  <a:pt x="0" y="5"/>
                  <a:pt x="3" y="7"/>
                </a:cubicBezTo>
                <a:cubicBezTo>
                  <a:pt x="10" y="9"/>
                  <a:pt x="21" y="13"/>
                  <a:pt x="28" y="8"/>
                </a:cubicBezTo>
                <a:cubicBezTo>
                  <a:pt x="30" y="7"/>
                  <a:pt x="30" y="3"/>
                  <a:pt x="27" y="3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9" name="Freeform 106"/>
          <p:cNvSpPr/>
          <p:nvPr>
            <p:custDataLst>
              <p:tags r:id="rId18"/>
            </p:custDataLst>
          </p:nvPr>
        </p:nvSpPr>
        <p:spPr bwMode="auto">
          <a:xfrm>
            <a:off x="6350000" y="1426845"/>
            <a:ext cx="120015" cy="26670"/>
          </a:xfrm>
          <a:custGeom>
            <a:avLst/>
            <a:gdLst>
              <a:gd name="T0" fmla="*/ 32 w 36"/>
              <a:gd name="T1" fmla="*/ 2 h 11"/>
              <a:gd name="T2" fmla="*/ 19 w 36"/>
              <a:gd name="T3" fmla="*/ 2 h 11"/>
              <a:gd name="T4" fmla="*/ 4 w 36"/>
              <a:gd name="T5" fmla="*/ 5 h 11"/>
              <a:gd name="T6" fmla="*/ 5 w 36"/>
              <a:gd name="T7" fmla="*/ 11 h 11"/>
              <a:gd name="T8" fmla="*/ 20 w 36"/>
              <a:gd name="T9" fmla="*/ 11 h 11"/>
              <a:gd name="T10" fmla="*/ 33 w 36"/>
              <a:gd name="T11" fmla="*/ 8 h 11"/>
              <a:gd name="T12" fmla="*/ 32 w 36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1">
                <a:moveTo>
                  <a:pt x="32" y="2"/>
                </a:moveTo>
                <a:cubicBezTo>
                  <a:pt x="28" y="0"/>
                  <a:pt x="24" y="1"/>
                  <a:pt x="19" y="2"/>
                </a:cubicBezTo>
                <a:cubicBezTo>
                  <a:pt x="14" y="3"/>
                  <a:pt x="9" y="4"/>
                  <a:pt x="4" y="5"/>
                </a:cubicBezTo>
                <a:cubicBezTo>
                  <a:pt x="0" y="5"/>
                  <a:pt x="1" y="11"/>
                  <a:pt x="5" y="11"/>
                </a:cubicBezTo>
                <a:cubicBezTo>
                  <a:pt x="10" y="11"/>
                  <a:pt x="15" y="11"/>
                  <a:pt x="20" y="11"/>
                </a:cubicBezTo>
                <a:cubicBezTo>
                  <a:pt x="25" y="10"/>
                  <a:pt x="30" y="11"/>
                  <a:pt x="33" y="8"/>
                </a:cubicBezTo>
                <a:cubicBezTo>
                  <a:pt x="36" y="6"/>
                  <a:pt x="35" y="3"/>
                  <a:pt x="32" y="2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0" name="Freeform 107"/>
          <p:cNvSpPr/>
          <p:nvPr>
            <p:custDataLst>
              <p:tags r:id="rId19"/>
            </p:custDataLst>
          </p:nvPr>
        </p:nvSpPr>
        <p:spPr bwMode="auto">
          <a:xfrm>
            <a:off x="6548120" y="1426845"/>
            <a:ext cx="109855" cy="32385"/>
          </a:xfrm>
          <a:custGeom>
            <a:avLst/>
            <a:gdLst>
              <a:gd name="T0" fmla="*/ 32 w 33"/>
              <a:gd name="T1" fmla="*/ 6 h 13"/>
              <a:gd name="T2" fmla="*/ 4 w 33"/>
              <a:gd name="T3" fmla="*/ 6 h 13"/>
              <a:gd name="T4" fmla="*/ 6 w 33"/>
              <a:gd name="T5" fmla="*/ 12 h 13"/>
              <a:gd name="T6" fmla="*/ 20 w 33"/>
              <a:gd name="T7" fmla="*/ 11 h 13"/>
              <a:gd name="T8" fmla="*/ 31 w 33"/>
              <a:gd name="T9" fmla="*/ 10 h 13"/>
              <a:gd name="T10" fmla="*/ 32 w 33"/>
              <a:gd name="T11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13">
                <a:moveTo>
                  <a:pt x="32" y="6"/>
                </a:moveTo>
                <a:cubicBezTo>
                  <a:pt x="25" y="0"/>
                  <a:pt x="11" y="3"/>
                  <a:pt x="4" y="6"/>
                </a:cubicBezTo>
                <a:cubicBezTo>
                  <a:pt x="0" y="7"/>
                  <a:pt x="2" y="13"/>
                  <a:pt x="6" y="12"/>
                </a:cubicBezTo>
                <a:cubicBezTo>
                  <a:pt x="10" y="11"/>
                  <a:pt x="15" y="11"/>
                  <a:pt x="20" y="11"/>
                </a:cubicBezTo>
                <a:cubicBezTo>
                  <a:pt x="24" y="11"/>
                  <a:pt x="27" y="12"/>
                  <a:pt x="31" y="10"/>
                </a:cubicBezTo>
                <a:cubicBezTo>
                  <a:pt x="33" y="9"/>
                  <a:pt x="33" y="7"/>
                  <a:pt x="32" y="6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Freeform 108"/>
          <p:cNvSpPr/>
          <p:nvPr>
            <p:custDataLst>
              <p:tags r:id="rId20"/>
            </p:custDataLst>
          </p:nvPr>
        </p:nvSpPr>
        <p:spPr bwMode="auto">
          <a:xfrm>
            <a:off x="6729095" y="1426845"/>
            <a:ext cx="112395" cy="26670"/>
          </a:xfrm>
          <a:custGeom>
            <a:avLst/>
            <a:gdLst>
              <a:gd name="T0" fmla="*/ 32 w 34"/>
              <a:gd name="T1" fmla="*/ 3 h 11"/>
              <a:gd name="T2" fmla="*/ 19 w 34"/>
              <a:gd name="T3" fmla="*/ 1 h 11"/>
              <a:gd name="T4" fmla="*/ 3 w 34"/>
              <a:gd name="T5" fmla="*/ 2 h 11"/>
              <a:gd name="T6" fmla="*/ 3 w 34"/>
              <a:gd name="T7" fmla="*/ 8 h 11"/>
              <a:gd name="T8" fmla="*/ 19 w 34"/>
              <a:gd name="T9" fmla="*/ 10 h 11"/>
              <a:gd name="T10" fmla="*/ 32 w 34"/>
              <a:gd name="T11" fmla="*/ 7 h 11"/>
              <a:gd name="T12" fmla="*/ 32 w 34"/>
              <a:gd name="T13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1">
                <a:moveTo>
                  <a:pt x="32" y="3"/>
                </a:moveTo>
                <a:cubicBezTo>
                  <a:pt x="28" y="0"/>
                  <a:pt x="24" y="1"/>
                  <a:pt x="19" y="1"/>
                </a:cubicBezTo>
                <a:cubicBezTo>
                  <a:pt x="13" y="1"/>
                  <a:pt x="8" y="2"/>
                  <a:pt x="3" y="2"/>
                </a:cubicBezTo>
                <a:cubicBezTo>
                  <a:pt x="0" y="3"/>
                  <a:pt x="0" y="8"/>
                  <a:pt x="3" y="8"/>
                </a:cubicBezTo>
                <a:cubicBezTo>
                  <a:pt x="8" y="9"/>
                  <a:pt x="13" y="9"/>
                  <a:pt x="19" y="10"/>
                </a:cubicBezTo>
                <a:cubicBezTo>
                  <a:pt x="24" y="10"/>
                  <a:pt x="28" y="11"/>
                  <a:pt x="32" y="7"/>
                </a:cubicBezTo>
                <a:cubicBezTo>
                  <a:pt x="34" y="6"/>
                  <a:pt x="34" y="4"/>
                  <a:pt x="32" y="3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2" name="Freeform 109"/>
          <p:cNvSpPr/>
          <p:nvPr>
            <p:custDataLst>
              <p:tags r:id="rId21"/>
            </p:custDataLst>
          </p:nvPr>
        </p:nvSpPr>
        <p:spPr bwMode="auto">
          <a:xfrm>
            <a:off x="6915150" y="1417955"/>
            <a:ext cx="124460" cy="36195"/>
          </a:xfrm>
          <a:custGeom>
            <a:avLst/>
            <a:gdLst>
              <a:gd name="T0" fmla="*/ 32 w 38"/>
              <a:gd name="T1" fmla="*/ 1 h 15"/>
              <a:gd name="T2" fmla="*/ 19 w 38"/>
              <a:gd name="T3" fmla="*/ 3 h 15"/>
              <a:gd name="T4" fmla="*/ 6 w 38"/>
              <a:gd name="T5" fmla="*/ 2 h 15"/>
              <a:gd name="T6" fmla="*/ 4 w 38"/>
              <a:gd name="T7" fmla="*/ 8 h 15"/>
              <a:gd name="T8" fmla="*/ 35 w 38"/>
              <a:gd name="T9" fmla="*/ 8 h 15"/>
              <a:gd name="T10" fmla="*/ 32 w 38"/>
              <a:gd name="T11" fmla="*/ 1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" h="15">
                <a:moveTo>
                  <a:pt x="32" y="1"/>
                </a:moveTo>
                <a:cubicBezTo>
                  <a:pt x="28" y="0"/>
                  <a:pt x="24" y="2"/>
                  <a:pt x="19" y="3"/>
                </a:cubicBezTo>
                <a:cubicBezTo>
                  <a:pt x="15" y="3"/>
                  <a:pt x="10" y="3"/>
                  <a:pt x="6" y="2"/>
                </a:cubicBezTo>
                <a:cubicBezTo>
                  <a:pt x="3" y="2"/>
                  <a:pt x="0" y="6"/>
                  <a:pt x="4" y="8"/>
                </a:cubicBezTo>
                <a:cubicBezTo>
                  <a:pt x="12" y="12"/>
                  <a:pt x="27" y="15"/>
                  <a:pt x="35" y="8"/>
                </a:cubicBezTo>
                <a:cubicBezTo>
                  <a:pt x="38" y="5"/>
                  <a:pt x="35" y="1"/>
                  <a:pt x="32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3" name="Freeform 110"/>
          <p:cNvSpPr/>
          <p:nvPr>
            <p:custDataLst>
              <p:tags r:id="rId22"/>
            </p:custDataLst>
          </p:nvPr>
        </p:nvSpPr>
        <p:spPr bwMode="auto">
          <a:xfrm>
            <a:off x="7303770" y="1209040"/>
            <a:ext cx="107315" cy="21590"/>
          </a:xfrm>
          <a:custGeom>
            <a:avLst/>
            <a:gdLst>
              <a:gd name="T0" fmla="*/ 30 w 33"/>
              <a:gd name="T1" fmla="*/ 1 h 9"/>
              <a:gd name="T2" fmla="*/ 17 w 33"/>
              <a:gd name="T3" fmla="*/ 1 h 9"/>
              <a:gd name="T4" fmla="*/ 2 w 33"/>
              <a:gd name="T5" fmla="*/ 4 h 9"/>
              <a:gd name="T6" fmla="*/ 3 w 33"/>
              <a:gd name="T7" fmla="*/ 9 h 9"/>
              <a:gd name="T8" fmla="*/ 18 w 33"/>
              <a:gd name="T9" fmla="*/ 9 h 9"/>
              <a:gd name="T10" fmla="*/ 31 w 33"/>
              <a:gd name="T11" fmla="*/ 6 h 9"/>
              <a:gd name="T12" fmla="*/ 30 w 33"/>
              <a:gd name="T13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9">
                <a:moveTo>
                  <a:pt x="30" y="1"/>
                </a:moveTo>
                <a:cubicBezTo>
                  <a:pt x="26" y="0"/>
                  <a:pt x="22" y="1"/>
                  <a:pt x="17" y="1"/>
                </a:cubicBezTo>
                <a:cubicBezTo>
                  <a:pt x="12" y="2"/>
                  <a:pt x="7" y="3"/>
                  <a:pt x="2" y="4"/>
                </a:cubicBezTo>
                <a:cubicBezTo>
                  <a:pt x="0" y="5"/>
                  <a:pt x="0" y="9"/>
                  <a:pt x="3" y="9"/>
                </a:cubicBezTo>
                <a:cubicBezTo>
                  <a:pt x="8" y="9"/>
                  <a:pt x="13" y="9"/>
                  <a:pt x="18" y="9"/>
                </a:cubicBezTo>
                <a:cubicBezTo>
                  <a:pt x="23" y="9"/>
                  <a:pt x="27" y="9"/>
                  <a:pt x="31" y="6"/>
                </a:cubicBezTo>
                <a:cubicBezTo>
                  <a:pt x="33" y="5"/>
                  <a:pt x="33" y="2"/>
                  <a:pt x="30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4" name="Freeform 111"/>
          <p:cNvSpPr/>
          <p:nvPr>
            <p:custDataLst>
              <p:tags r:id="rId23"/>
            </p:custDataLst>
          </p:nvPr>
        </p:nvSpPr>
        <p:spPr bwMode="auto">
          <a:xfrm>
            <a:off x="7475220" y="1189355"/>
            <a:ext cx="105410" cy="26670"/>
          </a:xfrm>
          <a:custGeom>
            <a:avLst/>
            <a:gdLst>
              <a:gd name="T0" fmla="*/ 30 w 32"/>
              <a:gd name="T1" fmla="*/ 2 h 11"/>
              <a:gd name="T2" fmla="*/ 18 w 32"/>
              <a:gd name="T3" fmla="*/ 2 h 11"/>
              <a:gd name="T4" fmla="*/ 4 w 32"/>
              <a:gd name="T5" fmla="*/ 5 h 11"/>
              <a:gd name="T6" fmla="*/ 4 w 32"/>
              <a:gd name="T7" fmla="*/ 11 h 11"/>
              <a:gd name="T8" fmla="*/ 19 w 32"/>
              <a:gd name="T9" fmla="*/ 10 h 11"/>
              <a:gd name="T10" fmla="*/ 31 w 32"/>
              <a:gd name="T11" fmla="*/ 7 h 11"/>
              <a:gd name="T12" fmla="*/ 30 w 32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11">
                <a:moveTo>
                  <a:pt x="30" y="2"/>
                </a:moveTo>
                <a:cubicBezTo>
                  <a:pt x="26" y="0"/>
                  <a:pt x="22" y="2"/>
                  <a:pt x="18" y="2"/>
                </a:cubicBezTo>
                <a:cubicBezTo>
                  <a:pt x="13" y="3"/>
                  <a:pt x="8" y="4"/>
                  <a:pt x="4" y="5"/>
                </a:cubicBezTo>
                <a:cubicBezTo>
                  <a:pt x="0" y="6"/>
                  <a:pt x="1" y="10"/>
                  <a:pt x="4" y="11"/>
                </a:cubicBezTo>
                <a:cubicBezTo>
                  <a:pt x="9" y="11"/>
                  <a:pt x="14" y="10"/>
                  <a:pt x="19" y="10"/>
                </a:cubicBezTo>
                <a:cubicBezTo>
                  <a:pt x="23" y="10"/>
                  <a:pt x="28" y="10"/>
                  <a:pt x="31" y="7"/>
                </a:cubicBezTo>
                <a:cubicBezTo>
                  <a:pt x="32" y="6"/>
                  <a:pt x="32" y="3"/>
                  <a:pt x="30" y="2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5" name="Freeform 112"/>
          <p:cNvSpPr/>
          <p:nvPr>
            <p:custDataLst>
              <p:tags r:id="rId24"/>
            </p:custDataLst>
          </p:nvPr>
        </p:nvSpPr>
        <p:spPr bwMode="auto">
          <a:xfrm>
            <a:off x="7636510" y="1173480"/>
            <a:ext cx="137160" cy="26670"/>
          </a:xfrm>
          <a:custGeom>
            <a:avLst/>
            <a:gdLst>
              <a:gd name="T0" fmla="*/ 39 w 42"/>
              <a:gd name="T1" fmla="*/ 1 h 11"/>
              <a:gd name="T2" fmla="*/ 22 w 42"/>
              <a:gd name="T3" fmla="*/ 2 h 11"/>
              <a:gd name="T4" fmla="*/ 3 w 42"/>
              <a:gd name="T5" fmla="*/ 5 h 11"/>
              <a:gd name="T6" fmla="*/ 4 w 42"/>
              <a:gd name="T7" fmla="*/ 11 h 11"/>
              <a:gd name="T8" fmla="*/ 24 w 42"/>
              <a:gd name="T9" fmla="*/ 10 h 11"/>
              <a:gd name="T10" fmla="*/ 40 w 42"/>
              <a:gd name="T11" fmla="*/ 7 h 11"/>
              <a:gd name="T12" fmla="*/ 39 w 42"/>
              <a:gd name="T13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11">
                <a:moveTo>
                  <a:pt x="39" y="1"/>
                </a:moveTo>
                <a:cubicBezTo>
                  <a:pt x="33" y="0"/>
                  <a:pt x="28" y="1"/>
                  <a:pt x="22" y="2"/>
                </a:cubicBezTo>
                <a:cubicBezTo>
                  <a:pt x="16" y="3"/>
                  <a:pt x="10" y="4"/>
                  <a:pt x="3" y="5"/>
                </a:cubicBezTo>
                <a:cubicBezTo>
                  <a:pt x="0" y="6"/>
                  <a:pt x="1" y="11"/>
                  <a:pt x="4" y="11"/>
                </a:cubicBezTo>
                <a:cubicBezTo>
                  <a:pt x="11" y="11"/>
                  <a:pt x="17" y="10"/>
                  <a:pt x="24" y="10"/>
                </a:cubicBezTo>
                <a:cubicBezTo>
                  <a:pt x="29" y="10"/>
                  <a:pt x="34" y="10"/>
                  <a:pt x="40" y="7"/>
                </a:cubicBezTo>
                <a:cubicBezTo>
                  <a:pt x="42" y="6"/>
                  <a:pt x="42" y="2"/>
                  <a:pt x="39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6" name="Freeform 113"/>
          <p:cNvSpPr/>
          <p:nvPr>
            <p:custDataLst>
              <p:tags r:id="rId25"/>
            </p:custDataLst>
          </p:nvPr>
        </p:nvSpPr>
        <p:spPr bwMode="auto">
          <a:xfrm>
            <a:off x="3889375" y="824230"/>
            <a:ext cx="92710" cy="23495"/>
          </a:xfrm>
          <a:custGeom>
            <a:avLst/>
            <a:gdLst>
              <a:gd name="T0" fmla="*/ 27 w 28"/>
              <a:gd name="T1" fmla="*/ 3 h 10"/>
              <a:gd name="T2" fmla="*/ 17 w 28"/>
              <a:gd name="T3" fmla="*/ 1 h 10"/>
              <a:gd name="T4" fmla="*/ 4 w 28"/>
              <a:gd name="T5" fmla="*/ 2 h 10"/>
              <a:gd name="T6" fmla="*/ 4 w 28"/>
              <a:gd name="T7" fmla="*/ 8 h 10"/>
              <a:gd name="T8" fmla="*/ 17 w 28"/>
              <a:gd name="T9" fmla="*/ 9 h 10"/>
              <a:gd name="T10" fmla="*/ 27 w 28"/>
              <a:gd name="T11" fmla="*/ 7 h 10"/>
              <a:gd name="T12" fmla="*/ 27 w 28"/>
              <a:gd name="T13" fmla="*/ 3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10">
                <a:moveTo>
                  <a:pt x="27" y="3"/>
                </a:moveTo>
                <a:cubicBezTo>
                  <a:pt x="24" y="0"/>
                  <a:pt x="20" y="1"/>
                  <a:pt x="17" y="1"/>
                </a:cubicBezTo>
                <a:cubicBezTo>
                  <a:pt x="13" y="1"/>
                  <a:pt x="9" y="1"/>
                  <a:pt x="4" y="2"/>
                </a:cubicBezTo>
                <a:cubicBezTo>
                  <a:pt x="0" y="2"/>
                  <a:pt x="0" y="8"/>
                  <a:pt x="4" y="8"/>
                </a:cubicBezTo>
                <a:cubicBezTo>
                  <a:pt x="9" y="9"/>
                  <a:pt x="13" y="9"/>
                  <a:pt x="17" y="9"/>
                </a:cubicBezTo>
                <a:cubicBezTo>
                  <a:pt x="20" y="9"/>
                  <a:pt x="24" y="10"/>
                  <a:pt x="27" y="7"/>
                </a:cubicBezTo>
                <a:cubicBezTo>
                  <a:pt x="28" y="6"/>
                  <a:pt x="28" y="4"/>
                  <a:pt x="27" y="3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7" name="Freeform 114"/>
          <p:cNvSpPr/>
          <p:nvPr>
            <p:custDataLst>
              <p:tags r:id="rId26"/>
            </p:custDataLst>
          </p:nvPr>
        </p:nvSpPr>
        <p:spPr bwMode="auto">
          <a:xfrm>
            <a:off x="4050665" y="829945"/>
            <a:ext cx="107315" cy="23495"/>
          </a:xfrm>
          <a:custGeom>
            <a:avLst/>
            <a:gdLst>
              <a:gd name="T0" fmla="*/ 31 w 33"/>
              <a:gd name="T1" fmla="*/ 2 h 10"/>
              <a:gd name="T2" fmla="*/ 19 w 33"/>
              <a:gd name="T3" fmla="*/ 1 h 10"/>
              <a:gd name="T4" fmla="*/ 4 w 33"/>
              <a:gd name="T5" fmla="*/ 2 h 10"/>
              <a:gd name="T6" fmla="*/ 4 w 33"/>
              <a:gd name="T7" fmla="*/ 9 h 10"/>
              <a:gd name="T8" fmla="*/ 19 w 33"/>
              <a:gd name="T9" fmla="*/ 10 h 10"/>
              <a:gd name="T10" fmla="*/ 31 w 33"/>
              <a:gd name="T11" fmla="*/ 8 h 10"/>
              <a:gd name="T12" fmla="*/ 31 w 33"/>
              <a:gd name="T13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10">
                <a:moveTo>
                  <a:pt x="31" y="2"/>
                </a:moveTo>
                <a:cubicBezTo>
                  <a:pt x="27" y="0"/>
                  <a:pt x="23" y="1"/>
                  <a:pt x="19" y="1"/>
                </a:cubicBezTo>
                <a:cubicBezTo>
                  <a:pt x="14" y="1"/>
                  <a:pt x="9" y="1"/>
                  <a:pt x="4" y="2"/>
                </a:cubicBezTo>
                <a:cubicBezTo>
                  <a:pt x="0" y="2"/>
                  <a:pt x="0" y="8"/>
                  <a:pt x="4" y="9"/>
                </a:cubicBezTo>
                <a:cubicBezTo>
                  <a:pt x="9" y="9"/>
                  <a:pt x="14" y="9"/>
                  <a:pt x="19" y="10"/>
                </a:cubicBezTo>
                <a:cubicBezTo>
                  <a:pt x="23" y="10"/>
                  <a:pt x="27" y="10"/>
                  <a:pt x="31" y="8"/>
                </a:cubicBezTo>
                <a:cubicBezTo>
                  <a:pt x="33" y="7"/>
                  <a:pt x="33" y="3"/>
                  <a:pt x="31" y="2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8" name="Freeform 115"/>
          <p:cNvSpPr/>
          <p:nvPr>
            <p:custDataLst>
              <p:tags r:id="rId27"/>
            </p:custDataLst>
          </p:nvPr>
        </p:nvSpPr>
        <p:spPr bwMode="auto">
          <a:xfrm>
            <a:off x="4219575" y="829945"/>
            <a:ext cx="114935" cy="28575"/>
          </a:xfrm>
          <a:custGeom>
            <a:avLst/>
            <a:gdLst>
              <a:gd name="T0" fmla="*/ 32 w 35"/>
              <a:gd name="T1" fmla="*/ 1 h 12"/>
              <a:gd name="T2" fmla="*/ 19 w 35"/>
              <a:gd name="T3" fmla="*/ 2 h 12"/>
              <a:gd name="T4" fmla="*/ 5 w 35"/>
              <a:gd name="T5" fmla="*/ 2 h 12"/>
              <a:gd name="T6" fmla="*/ 4 w 35"/>
              <a:gd name="T7" fmla="*/ 8 h 12"/>
              <a:gd name="T8" fmla="*/ 33 w 35"/>
              <a:gd name="T9" fmla="*/ 7 h 12"/>
              <a:gd name="T10" fmla="*/ 32 w 35"/>
              <a:gd name="T11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12">
                <a:moveTo>
                  <a:pt x="32" y="1"/>
                </a:moveTo>
                <a:cubicBezTo>
                  <a:pt x="28" y="0"/>
                  <a:pt x="23" y="1"/>
                  <a:pt x="19" y="2"/>
                </a:cubicBezTo>
                <a:cubicBezTo>
                  <a:pt x="14" y="2"/>
                  <a:pt x="9" y="2"/>
                  <a:pt x="5" y="2"/>
                </a:cubicBezTo>
                <a:cubicBezTo>
                  <a:pt x="1" y="2"/>
                  <a:pt x="0" y="7"/>
                  <a:pt x="4" y="8"/>
                </a:cubicBezTo>
                <a:cubicBezTo>
                  <a:pt x="12" y="10"/>
                  <a:pt x="25" y="12"/>
                  <a:pt x="33" y="7"/>
                </a:cubicBezTo>
                <a:cubicBezTo>
                  <a:pt x="35" y="5"/>
                  <a:pt x="35" y="2"/>
                  <a:pt x="32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9" name="Freeform 116"/>
          <p:cNvSpPr/>
          <p:nvPr>
            <p:custDataLst>
              <p:tags r:id="rId28"/>
            </p:custDataLst>
          </p:nvPr>
        </p:nvSpPr>
        <p:spPr bwMode="auto">
          <a:xfrm>
            <a:off x="4390390" y="822960"/>
            <a:ext cx="105410" cy="28575"/>
          </a:xfrm>
          <a:custGeom>
            <a:avLst/>
            <a:gdLst>
              <a:gd name="T0" fmla="*/ 29 w 32"/>
              <a:gd name="T1" fmla="*/ 1 h 12"/>
              <a:gd name="T2" fmla="*/ 18 w 32"/>
              <a:gd name="T3" fmla="*/ 2 h 12"/>
              <a:gd name="T4" fmla="*/ 4 w 32"/>
              <a:gd name="T5" fmla="*/ 3 h 12"/>
              <a:gd name="T6" fmla="*/ 3 w 32"/>
              <a:gd name="T7" fmla="*/ 9 h 12"/>
              <a:gd name="T8" fmla="*/ 31 w 32"/>
              <a:gd name="T9" fmla="*/ 6 h 12"/>
              <a:gd name="T10" fmla="*/ 29 w 32"/>
              <a:gd name="T11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12">
                <a:moveTo>
                  <a:pt x="29" y="1"/>
                </a:moveTo>
                <a:cubicBezTo>
                  <a:pt x="25" y="0"/>
                  <a:pt x="22" y="1"/>
                  <a:pt x="18" y="2"/>
                </a:cubicBezTo>
                <a:cubicBezTo>
                  <a:pt x="13" y="3"/>
                  <a:pt x="8" y="3"/>
                  <a:pt x="4" y="3"/>
                </a:cubicBezTo>
                <a:cubicBezTo>
                  <a:pt x="0" y="3"/>
                  <a:pt x="0" y="8"/>
                  <a:pt x="3" y="9"/>
                </a:cubicBezTo>
                <a:cubicBezTo>
                  <a:pt x="10" y="11"/>
                  <a:pt x="24" y="12"/>
                  <a:pt x="31" y="6"/>
                </a:cubicBezTo>
                <a:cubicBezTo>
                  <a:pt x="32" y="5"/>
                  <a:pt x="32" y="1"/>
                  <a:pt x="29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0" name="Freeform 117"/>
          <p:cNvSpPr/>
          <p:nvPr>
            <p:custDataLst>
              <p:tags r:id="rId29"/>
            </p:custDataLst>
          </p:nvPr>
        </p:nvSpPr>
        <p:spPr bwMode="auto">
          <a:xfrm>
            <a:off x="4532630" y="817245"/>
            <a:ext cx="109855" cy="26670"/>
          </a:xfrm>
          <a:custGeom>
            <a:avLst/>
            <a:gdLst>
              <a:gd name="T0" fmla="*/ 31 w 34"/>
              <a:gd name="T1" fmla="*/ 1 h 11"/>
              <a:gd name="T2" fmla="*/ 19 w 34"/>
              <a:gd name="T3" fmla="*/ 2 h 11"/>
              <a:gd name="T4" fmla="*/ 5 w 34"/>
              <a:gd name="T5" fmla="*/ 2 h 11"/>
              <a:gd name="T6" fmla="*/ 4 w 34"/>
              <a:gd name="T7" fmla="*/ 9 h 11"/>
              <a:gd name="T8" fmla="*/ 19 w 34"/>
              <a:gd name="T9" fmla="*/ 10 h 11"/>
              <a:gd name="T10" fmla="*/ 32 w 34"/>
              <a:gd name="T11" fmla="*/ 7 h 11"/>
              <a:gd name="T12" fmla="*/ 31 w 34"/>
              <a:gd name="T13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1">
                <a:moveTo>
                  <a:pt x="31" y="1"/>
                </a:moveTo>
                <a:cubicBezTo>
                  <a:pt x="27" y="0"/>
                  <a:pt x="23" y="1"/>
                  <a:pt x="19" y="2"/>
                </a:cubicBezTo>
                <a:cubicBezTo>
                  <a:pt x="14" y="2"/>
                  <a:pt x="10" y="2"/>
                  <a:pt x="5" y="2"/>
                </a:cubicBezTo>
                <a:cubicBezTo>
                  <a:pt x="1" y="2"/>
                  <a:pt x="0" y="8"/>
                  <a:pt x="4" y="9"/>
                </a:cubicBezTo>
                <a:cubicBezTo>
                  <a:pt x="9" y="10"/>
                  <a:pt x="14" y="11"/>
                  <a:pt x="19" y="10"/>
                </a:cubicBezTo>
                <a:cubicBezTo>
                  <a:pt x="24" y="10"/>
                  <a:pt x="29" y="10"/>
                  <a:pt x="32" y="7"/>
                </a:cubicBezTo>
                <a:cubicBezTo>
                  <a:pt x="34" y="5"/>
                  <a:pt x="33" y="2"/>
                  <a:pt x="31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1" name="Freeform 118"/>
          <p:cNvSpPr/>
          <p:nvPr>
            <p:custDataLst>
              <p:tags r:id="rId30"/>
            </p:custDataLst>
          </p:nvPr>
        </p:nvSpPr>
        <p:spPr bwMode="auto">
          <a:xfrm>
            <a:off x="4705985" y="819150"/>
            <a:ext cx="92710" cy="25400"/>
          </a:xfrm>
          <a:custGeom>
            <a:avLst/>
            <a:gdLst>
              <a:gd name="T0" fmla="*/ 25 w 28"/>
              <a:gd name="T1" fmla="*/ 2 h 10"/>
              <a:gd name="T2" fmla="*/ 14 w 28"/>
              <a:gd name="T3" fmla="*/ 1 h 10"/>
              <a:gd name="T4" fmla="*/ 3 w 28"/>
              <a:gd name="T5" fmla="*/ 2 h 10"/>
              <a:gd name="T6" fmla="*/ 3 w 28"/>
              <a:gd name="T7" fmla="*/ 8 h 10"/>
              <a:gd name="T8" fmla="*/ 14 w 28"/>
              <a:gd name="T9" fmla="*/ 9 h 10"/>
              <a:gd name="T10" fmla="*/ 25 w 28"/>
              <a:gd name="T11" fmla="*/ 8 h 10"/>
              <a:gd name="T12" fmla="*/ 25 w 28"/>
              <a:gd name="T13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10">
                <a:moveTo>
                  <a:pt x="25" y="2"/>
                </a:moveTo>
                <a:cubicBezTo>
                  <a:pt x="22" y="0"/>
                  <a:pt x="18" y="0"/>
                  <a:pt x="14" y="1"/>
                </a:cubicBezTo>
                <a:cubicBezTo>
                  <a:pt x="10" y="1"/>
                  <a:pt x="6" y="1"/>
                  <a:pt x="3" y="2"/>
                </a:cubicBezTo>
                <a:cubicBezTo>
                  <a:pt x="0" y="2"/>
                  <a:pt x="0" y="7"/>
                  <a:pt x="3" y="8"/>
                </a:cubicBezTo>
                <a:cubicBezTo>
                  <a:pt x="6" y="8"/>
                  <a:pt x="10" y="9"/>
                  <a:pt x="14" y="9"/>
                </a:cubicBezTo>
                <a:cubicBezTo>
                  <a:pt x="18" y="9"/>
                  <a:pt x="22" y="10"/>
                  <a:pt x="25" y="8"/>
                </a:cubicBezTo>
                <a:cubicBezTo>
                  <a:pt x="28" y="7"/>
                  <a:pt x="28" y="3"/>
                  <a:pt x="25" y="2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2" name="Freeform 119"/>
          <p:cNvSpPr/>
          <p:nvPr>
            <p:custDataLst>
              <p:tags r:id="rId31"/>
            </p:custDataLst>
          </p:nvPr>
        </p:nvSpPr>
        <p:spPr bwMode="auto">
          <a:xfrm>
            <a:off x="6956425" y="822960"/>
            <a:ext cx="95250" cy="17780"/>
          </a:xfrm>
          <a:custGeom>
            <a:avLst/>
            <a:gdLst>
              <a:gd name="T0" fmla="*/ 27 w 29"/>
              <a:gd name="T1" fmla="*/ 1 h 8"/>
              <a:gd name="T2" fmla="*/ 16 w 29"/>
              <a:gd name="T3" fmla="*/ 0 h 8"/>
              <a:gd name="T4" fmla="*/ 3 w 29"/>
              <a:gd name="T5" fmla="*/ 1 h 8"/>
              <a:gd name="T6" fmla="*/ 3 w 29"/>
              <a:gd name="T7" fmla="*/ 7 h 8"/>
              <a:gd name="T8" fmla="*/ 16 w 29"/>
              <a:gd name="T9" fmla="*/ 7 h 8"/>
              <a:gd name="T10" fmla="*/ 27 w 29"/>
              <a:gd name="T11" fmla="*/ 6 h 8"/>
              <a:gd name="T12" fmla="*/ 27 w 29"/>
              <a:gd name="T13" fmla="*/ 1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8">
                <a:moveTo>
                  <a:pt x="27" y="1"/>
                </a:moveTo>
                <a:cubicBezTo>
                  <a:pt x="24" y="0"/>
                  <a:pt x="20" y="0"/>
                  <a:pt x="16" y="0"/>
                </a:cubicBezTo>
                <a:cubicBezTo>
                  <a:pt x="12" y="1"/>
                  <a:pt x="8" y="1"/>
                  <a:pt x="3" y="1"/>
                </a:cubicBezTo>
                <a:cubicBezTo>
                  <a:pt x="0" y="1"/>
                  <a:pt x="0" y="6"/>
                  <a:pt x="3" y="7"/>
                </a:cubicBezTo>
                <a:cubicBezTo>
                  <a:pt x="8" y="7"/>
                  <a:pt x="12" y="7"/>
                  <a:pt x="16" y="7"/>
                </a:cubicBezTo>
                <a:cubicBezTo>
                  <a:pt x="20" y="7"/>
                  <a:pt x="24" y="8"/>
                  <a:pt x="27" y="6"/>
                </a:cubicBezTo>
                <a:cubicBezTo>
                  <a:pt x="29" y="5"/>
                  <a:pt x="29" y="2"/>
                  <a:pt x="27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3" name="Freeform 120"/>
          <p:cNvSpPr/>
          <p:nvPr>
            <p:custDataLst>
              <p:tags r:id="rId32"/>
            </p:custDataLst>
          </p:nvPr>
        </p:nvSpPr>
        <p:spPr bwMode="auto">
          <a:xfrm>
            <a:off x="7115175" y="819150"/>
            <a:ext cx="114935" cy="25400"/>
          </a:xfrm>
          <a:custGeom>
            <a:avLst/>
            <a:gdLst>
              <a:gd name="T0" fmla="*/ 32 w 35"/>
              <a:gd name="T1" fmla="*/ 1 h 10"/>
              <a:gd name="T2" fmla="*/ 19 w 35"/>
              <a:gd name="T3" fmla="*/ 1 h 10"/>
              <a:gd name="T4" fmla="*/ 4 w 35"/>
              <a:gd name="T5" fmla="*/ 2 h 10"/>
              <a:gd name="T6" fmla="*/ 4 w 35"/>
              <a:gd name="T7" fmla="*/ 8 h 10"/>
              <a:gd name="T8" fmla="*/ 19 w 35"/>
              <a:gd name="T9" fmla="*/ 9 h 10"/>
              <a:gd name="T10" fmla="*/ 32 w 35"/>
              <a:gd name="T11" fmla="*/ 8 h 10"/>
              <a:gd name="T12" fmla="*/ 32 w 35"/>
              <a:gd name="T13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0">
                <a:moveTo>
                  <a:pt x="32" y="1"/>
                </a:moveTo>
                <a:cubicBezTo>
                  <a:pt x="28" y="0"/>
                  <a:pt x="23" y="1"/>
                  <a:pt x="19" y="1"/>
                </a:cubicBezTo>
                <a:cubicBezTo>
                  <a:pt x="14" y="1"/>
                  <a:pt x="9" y="2"/>
                  <a:pt x="4" y="2"/>
                </a:cubicBezTo>
                <a:cubicBezTo>
                  <a:pt x="0" y="2"/>
                  <a:pt x="0" y="8"/>
                  <a:pt x="4" y="8"/>
                </a:cubicBezTo>
                <a:cubicBezTo>
                  <a:pt x="9" y="8"/>
                  <a:pt x="14" y="8"/>
                  <a:pt x="19" y="9"/>
                </a:cubicBezTo>
                <a:cubicBezTo>
                  <a:pt x="23" y="9"/>
                  <a:pt x="28" y="10"/>
                  <a:pt x="32" y="8"/>
                </a:cubicBezTo>
                <a:cubicBezTo>
                  <a:pt x="35" y="7"/>
                  <a:pt x="35" y="3"/>
                  <a:pt x="32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4" name="Freeform 121"/>
          <p:cNvSpPr/>
          <p:nvPr>
            <p:custDataLst>
              <p:tags r:id="rId33"/>
            </p:custDataLst>
          </p:nvPr>
        </p:nvSpPr>
        <p:spPr bwMode="auto">
          <a:xfrm>
            <a:off x="7286625" y="815340"/>
            <a:ext cx="105410" cy="21590"/>
          </a:xfrm>
          <a:custGeom>
            <a:avLst/>
            <a:gdLst>
              <a:gd name="T0" fmla="*/ 29 w 32"/>
              <a:gd name="T1" fmla="*/ 1 h 9"/>
              <a:gd name="T2" fmla="*/ 17 w 32"/>
              <a:gd name="T3" fmla="*/ 1 h 9"/>
              <a:gd name="T4" fmla="*/ 3 w 32"/>
              <a:gd name="T5" fmla="*/ 2 h 9"/>
              <a:gd name="T6" fmla="*/ 3 w 32"/>
              <a:gd name="T7" fmla="*/ 8 h 9"/>
              <a:gd name="T8" fmla="*/ 17 w 32"/>
              <a:gd name="T9" fmla="*/ 8 h 9"/>
              <a:gd name="T10" fmla="*/ 29 w 32"/>
              <a:gd name="T11" fmla="*/ 8 h 9"/>
              <a:gd name="T12" fmla="*/ 29 w 32"/>
              <a:gd name="T13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9">
                <a:moveTo>
                  <a:pt x="29" y="1"/>
                </a:moveTo>
                <a:cubicBezTo>
                  <a:pt x="25" y="0"/>
                  <a:pt x="21" y="1"/>
                  <a:pt x="17" y="1"/>
                </a:cubicBezTo>
                <a:cubicBezTo>
                  <a:pt x="12" y="1"/>
                  <a:pt x="8" y="1"/>
                  <a:pt x="3" y="2"/>
                </a:cubicBezTo>
                <a:cubicBezTo>
                  <a:pt x="0" y="2"/>
                  <a:pt x="0" y="7"/>
                  <a:pt x="3" y="8"/>
                </a:cubicBezTo>
                <a:cubicBezTo>
                  <a:pt x="8" y="8"/>
                  <a:pt x="12" y="8"/>
                  <a:pt x="17" y="8"/>
                </a:cubicBezTo>
                <a:cubicBezTo>
                  <a:pt x="21" y="9"/>
                  <a:pt x="25" y="9"/>
                  <a:pt x="29" y="8"/>
                </a:cubicBezTo>
                <a:cubicBezTo>
                  <a:pt x="32" y="7"/>
                  <a:pt x="32" y="2"/>
                  <a:pt x="29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5" name="Freeform 122"/>
          <p:cNvSpPr/>
          <p:nvPr>
            <p:custDataLst>
              <p:tags r:id="rId34"/>
            </p:custDataLst>
          </p:nvPr>
        </p:nvSpPr>
        <p:spPr bwMode="auto">
          <a:xfrm>
            <a:off x="7465060" y="802640"/>
            <a:ext cx="109855" cy="26670"/>
          </a:xfrm>
          <a:custGeom>
            <a:avLst/>
            <a:gdLst>
              <a:gd name="T0" fmla="*/ 30 w 34"/>
              <a:gd name="T1" fmla="*/ 1 h 11"/>
              <a:gd name="T2" fmla="*/ 19 w 34"/>
              <a:gd name="T3" fmla="*/ 3 h 11"/>
              <a:gd name="T4" fmla="*/ 6 w 34"/>
              <a:gd name="T5" fmla="*/ 2 h 11"/>
              <a:gd name="T6" fmla="*/ 4 w 34"/>
              <a:gd name="T7" fmla="*/ 9 h 11"/>
              <a:gd name="T8" fmla="*/ 19 w 34"/>
              <a:gd name="T9" fmla="*/ 11 h 11"/>
              <a:gd name="T10" fmla="*/ 32 w 34"/>
              <a:gd name="T11" fmla="*/ 7 h 11"/>
              <a:gd name="T12" fmla="*/ 30 w 34"/>
              <a:gd name="T13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1">
                <a:moveTo>
                  <a:pt x="30" y="1"/>
                </a:moveTo>
                <a:cubicBezTo>
                  <a:pt x="26" y="0"/>
                  <a:pt x="23" y="2"/>
                  <a:pt x="19" y="3"/>
                </a:cubicBezTo>
                <a:cubicBezTo>
                  <a:pt x="15" y="3"/>
                  <a:pt x="10" y="3"/>
                  <a:pt x="6" y="2"/>
                </a:cubicBezTo>
                <a:cubicBezTo>
                  <a:pt x="2" y="2"/>
                  <a:pt x="0" y="7"/>
                  <a:pt x="4" y="9"/>
                </a:cubicBezTo>
                <a:cubicBezTo>
                  <a:pt x="9" y="10"/>
                  <a:pt x="14" y="11"/>
                  <a:pt x="19" y="11"/>
                </a:cubicBezTo>
                <a:cubicBezTo>
                  <a:pt x="23" y="11"/>
                  <a:pt x="29" y="11"/>
                  <a:pt x="32" y="7"/>
                </a:cubicBezTo>
                <a:cubicBezTo>
                  <a:pt x="34" y="5"/>
                  <a:pt x="33" y="1"/>
                  <a:pt x="30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6" name="Freeform 123"/>
          <p:cNvSpPr/>
          <p:nvPr>
            <p:custDataLst>
              <p:tags r:id="rId35"/>
            </p:custDataLst>
          </p:nvPr>
        </p:nvSpPr>
        <p:spPr bwMode="auto">
          <a:xfrm>
            <a:off x="7636510" y="790575"/>
            <a:ext cx="114935" cy="26670"/>
          </a:xfrm>
          <a:custGeom>
            <a:avLst/>
            <a:gdLst>
              <a:gd name="T0" fmla="*/ 32 w 35"/>
              <a:gd name="T1" fmla="*/ 2 h 11"/>
              <a:gd name="T2" fmla="*/ 19 w 35"/>
              <a:gd name="T3" fmla="*/ 3 h 11"/>
              <a:gd name="T4" fmla="*/ 3 w 35"/>
              <a:gd name="T5" fmla="*/ 5 h 11"/>
              <a:gd name="T6" fmla="*/ 4 w 35"/>
              <a:gd name="T7" fmla="*/ 11 h 11"/>
              <a:gd name="T8" fmla="*/ 20 w 35"/>
              <a:gd name="T9" fmla="*/ 11 h 11"/>
              <a:gd name="T10" fmla="*/ 33 w 35"/>
              <a:gd name="T11" fmla="*/ 8 h 11"/>
              <a:gd name="T12" fmla="*/ 32 w 35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1">
                <a:moveTo>
                  <a:pt x="32" y="2"/>
                </a:moveTo>
                <a:cubicBezTo>
                  <a:pt x="28" y="0"/>
                  <a:pt x="23" y="2"/>
                  <a:pt x="19" y="3"/>
                </a:cubicBezTo>
                <a:cubicBezTo>
                  <a:pt x="13" y="3"/>
                  <a:pt x="8" y="4"/>
                  <a:pt x="3" y="5"/>
                </a:cubicBezTo>
                <a:cubicBezTo>
                  <a:pt x="0" y="6"/>
                  <a:pt x="1" y="11"/>
                  <a:pt x="4" y="11"/>
                </a:cubicBezTo>
                <a:cubicBezTo>
                  <a:pt x="9" y="11"/>
                  <a:pt x="14" y="11"/>
                  <a:pt x="20" y="11"/>
                </a:cubicBezTo>
                <a:cubicBezTo>
                  <a:pt x="24" y="10"/>
                  <a:pt x="29" y="11"/>
                  <a:pt x="33" y="8"/>
                </a:cubicBezTo>
                <a:cubicBezTo>
                  <a:pt x="35" y="7"/>
                  <a:pt x="35" y="3"/>
                  <a:pt x="32" y="2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7" name="Freeform 124"/>
          <p:cNvSpPr/>
          <p:nvPr>
            <p:custDataLst>
              <p:tags r:id="rId36"/>
            </p:custDataLst>
          </p:nvPr>
        </p:nvSpPr>
        <p:spPr bwMode="auto">
          <a:xfrm>
            <a:off x="7797800" y="782955"/>
            <a:ext cx="90805" cy="21590"/>
          </a:xfrm>
          <a:custGeom>
            <a:avLst/>
            <a:gdLst>
              <a:gd name="T0" fmla="*/ 26 w 28"/>
              <a:gd name="T1" fmla="*/ 1 h 9"/>
              <a:gd name="T2" fmla="*/ 16 w 28"/>
              <a:gd name="T3" fmla="*/ 1 h 9"/>
              <a:gd name="T4" fmla="*/ 4 w 28"/>
              <a:gd name="T5" fmla="*/ 1 h 9"/>
              <a:gd name="T6" fmla="*/ 4 w 28"/>
              <a:gd name="T7" fmla="*/ 7 h 9"/>
              <a:gd name="T8" fmla="*/ 16 w 28"/>
              <a:gd name="T9" fmla="*/ 8 h 9"/>
              <a:gd name="T10" fmla="*/ 26 w 28"/>
              <a:gd name="T11" fmla="*/ 7 h 9"/>
              <a:gd name="T12" fmla="*/ 26 w 28"/>
              <a:gd name="T13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9">
                <a:moveTo>
                  <a:pt x="26" y="1"/>
                </a:moveTo>
                <a:cubicBezTo>
                  <a:pt x="23" y="0"/>
                  <a:pt x="19" y="0"/>
                  <a:pt x="16" y="1"/>
                </a:cubicBezTo>
                <a:cubicBezTo>
                  <a:pt x="12" y="1"/>
                  <a:pt x="8" y="1"/>
                  <a:pt x="4" y="1"/>
                </a:cubicBezTo>
                <a:cubicBezTo>
                  <a:pt x="0" y="1"/>
                  <a:pt x="0" y="7"/>
                  <a:pt x="4" y="7"/>
                </a:cubicBezTo>
                <a:cubicBezTo>
                  <a:pt x="8" y="8"/>
                  <a:pt x="12" y="8"/>
                  <a:pt x="16" y="8"/>
                </a:cubicBezTo>
                <a:cubicBezTo>
                  <a:pt x="19" y="8"/>
                  <a:pt x="23" y="9"/>
                  <a:pt x="26" y="7"/>
                </a:cubicBezTo>
                <a:cubicBezTo>
                  <a:pt x="28" y="6"/>
                  <a:pt x="28" y="2"/>
                  <a:pt x="26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8" name="Freeform 125"/>
          <p:cNvSpPr/>
          <p:nvPr>
            <p:custDataLst>
              <p:tags r:id="rId37"/>
            </p:custDataLst>
          </p:nvPr>
        </p:nvSpPr>
        <p:spPr bwMode="auto">
          <a:xfrm>
            <a:off x="4503420" y="982980"/>
            <a:ext cx="97790" cy="23495"/>
          </a:xfrm>
          <a:custGeom>
            <a:avLst/>
            <a:gdLst>
              <a:gd name="T0" fmla="*/ 26 w 30"/>
              <a:gd name="T1" fmla="*/ 1 h 10"/>
              <a:gd name="T2" fmla="*/ 13 w 30"/>
              <a:gd name="T3" fmla="*/ 1 h 10"/>
              <a:gd name="T4" fmla="*/ 2 w 30"/>
              <a:gd name="T5" fmla="*/ 2 h 10"/>
              <a:gd name="T6" fmla="*/ 1 w 30"/>
              <a:gd name="T7" fmla="*/ 5 h 10"/>
              <a:gd name="T8" fmla="*/ 13 w 30"/>
              <a:gd name="T9" fmla="*/ 9 h 10"/>
              <a:gd name="T10" fmla="*/ 27 w 30"/>
              <a:gd name="T11" fmla="*/ 7 h 10"/>
              <a:gd name="T12" fmla="*/ 26 w 30"/>
              <a:gd name="T13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10">
                <a:moveTo>
                  <a:pt x="26" y="1"/>
                </a:moveTo>
                <a:cubicBezTo>
                  <a:pt x="22" y="0"/>
                  <a:pt x="17" y="1"/>
                  <a:pt x="13" y="1"/>
                </a:cubicBezTo>
                <a:cubicBezTo>
                  <a:pt x="9" y="1"/>
                  <a:pt x="5" y="0"/>
                  <a:pt x="2" y="2"/>
                </a:cubicBezTo>
                <a:cubicBezTo>
                  <a:pt x="1" y="2"/>
                  <a:pt x="0" y="4"/>
                  <a:pt x="1" y="5"/>
                </a:cubicBezTo>
                <a:cubicBezTo>
                  <a:pt x="4" y="8"/>
                  <a:pt x="9" y="8"/>
                  <a:pt x="13" y="9"/>
                </a:cubicBezTo>
                <a:cubicBezTo>
                  <a:pt x="18" y="9"/>
                  <a:pt x="23" y="10"/>
                  <a:pt x="27" y="7"/>
                </a:cubicBezTo>
                <a:cubicBezTo>
                  <a:pt x="30" y="6"/>
                  <a:pt x="29" y="2"/>
                  <a:pt x="26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9" name="Freeform 126"/>
          <p:cNvSpPr/>
          <p:nvPr>
            <p:custDataLst>
              <p:tags r:id="rId38"/>
            </p:custDataLst>
          </p:nvPr>
        </p:nvSpPr>
        <p:spPr bwMode="auto">
          <a:xfrm>
            <a:off x="4676775" y="972185"/>
            <a:ext cx="122555" cy="28575"/>
          </a:xfrm>
          <a:custGeom>
            <a:avLst/>
            <a:gdLst>
              <a:gd name="T0" fmla="*/ 33 w 37"/>
              <a:gd name="T1" fmla="*/ 3 h 12"/>
              <a:gd name="T2" fmla="*/ 3 w 37"/>
              <a:gd name="T3" fmla="*/ 6 h 12"/>
              <a:gd name="T4" fmla="*/ 4 w 37"/>
              <a:gd name="T5" fmla="*/ 11 h 12"/>
              <a:gd name="T6" fmla="*/ 19 w 37"/>
              <a:gd name="T7" fmla="*/ 10 h 12"/>
              <a:gd name="T8" fmla="*/ 33 w 37"/>
              <a:gd name="T9" fmla="*/ 9 h 12"/>
              <a:gd name="T10" fmla="*/ 33 w 37"/>
              <a:gd name="T11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2">
                <a:moveTo>
                  <a:pt x="33" y="3"/>
                </a:moveTo>
                <a:cubicBezTo>
                  <a:pt x="25" y="0"/>
                  <a:pt x="11" y="4"/>
                  <a:pt x="3" y="6"/>
                </a:cubicBezTo>
                <a:cubicBezTo>
                  <a:pt x="0" y="7"/>
                  <a:pt x="1" y="12"/>
                  <a:pt x="4" y="11"/>
                </a:cubicBezTo>
                <a:cubicBezTo>
                  <a:pt x="9" y="11"/>
                  <a:pt x="14" y="10"/>
                  <a:pt x="19" y="10"/>
                </a:cubicBezTo>
                <a:cubicBezTo>
                  <a:pt x="24" y="10"/>
                  <a:pt x="29" y="11"/>
                  <a:pt x="33" y="9"/>
                </a:cubicBezTo>
                <a:cubicBezTo>
                  <a:pt x="37" y="9"/>
                  <a:pt x="36" y="4"/>
                  <a:pt x="33" y="3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0" name="Freeform 127"/>
          <p:cNvSpPr/>
          <p:nvPr>
            <p:custDataLst>
              <p:tags r:id="rId39"/>
            </p:custDataLst>
          </p:nvPr>
        </p:nvSpPr>
        <p:spPr bwMode="auto">
          <a:xfrm>
            <a:off x="4889500" y="962660"/>
            <a:ext cx="122555" cy="28575"/>
          </a:xfrm>
          <a:custGeom>
            <a:avLst/>
            <a:gdLst>
              <a:gd name="T0" fmla="*/ 34 w 37"/>
              <a:gd name="T1" fmla="*/ 3 h 12"/>
              <a:gd name="T2" fmla="*/ 15 w 37"/>
              <a:gd name="T3" fmla="*/ 1 h 12"/>
              <a:gd name="T4" fmla="*/ 1 w 37"/>
              <a:gd name="T5" fmla="*/ 4 h 12"/>
              <a:gd name="T6" fmla="*/ 0 w 37"/>
              <a:gd name="T7" fmla="*/ 8 h 12"/>
              <a:gd name="T8" fmla="*/ 4 w 37"/>
              <a:gd name="T9" fmla="*/ 10 h 12"/>
              <a:gd name="T10" fmla="*/ 4 w 37"/>
              <a:gd name="T11" fmla="*/ 10 h 12"/>
              <a:gd name="T12" fmla="*/ 15 w 37"/>
              <a:gd name="T13" fmla="*/ 10 h 12"/>
              <a:gd name="T14" fmla="*/ 33 w 37"/>
              <a:gd name="T15" fmla="*/ 10 h 12"/>
              <a:gd name="T16" fmla="*/ 34 w 37"/>
              <a:gd name="T17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12">
                <a:moveTo>
                  <a:pt x="34" y="3"/>
                </a:moveTo>
                <a:cubicBezTo>
                  <a:pt x="28" y="0"/>
                  <a:pt x="21" y="1"/>
                  <a:pt x="15" y="1"/>
                </a:cubicBezTo>
                <a:cubicBezTo>
                  <a:pt x="11" y="1"/>
                  <a:pt x="4" y="1"/>
                  <a:pt x="1" y="4"/>
                </a:cubicBezTo>
                <a:cubicBezTo>
                  <a:pt x="0" y="5"/>
                  <a:pt x="0" y="7"/>
                  <a:pt x="0" y="8"/>
                </a:cubicBezTo>
                <a:cubicBezTo>
                  <a:pt x="1" y="10"/>
                  <a:pt x="2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8" y="10"/>
                  <a:pt x="12" y="10"/>
                  <a:pt x="15" y="10"/>
                </a:cubicBezTo>
                <a:cubicBezTo>
                  <a:pt x="21" y="11"/>
                  <a:pt x="28" y="12"/>
                  <a:pt x="33" y="10"/>
                </a:cubicBezTo>
                <a:cubicBezTo>
                  <a:pt x="36" y="9"/>
                  <a:pt x="37" y="5"/>
                  <a:pt x="34" y="3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1" name="Freeform 128"/>
          <p:cNvSpPr/>
          <p:nvPr>
            <p:custDataLst>
              <p:tags r:id="rId40"/>
            </p:custDataLst>
          </p:nvPr>
        </p:nvSpPr>
        <p:spPr bwMode="auto">
          <a:xfrm>
            <a:off x="5075555" y="962660"/>
            <a:ext cx="112395" cy="26670"/>
          </a:xfrm>
          <a:custGeom>
            <a:avLst/>
            <a:gdLst>
              <a:gd name="T0" fmla="*/ 31 w 34"/>
              <a:gd name="T1" fmla="*/ 3 h 11"/>
              <a:gd name="T2" fmla="*/ 19 w 34"/>
              <a:gd name="T3" fmla="*/ 1 h 11"/>
              <a:gd name="T4" fmla="*/ 5 w 34"/>
              <a:gd name="T5" fmla="*/ 0 h 11"/>
              <a:gd name="T6" fmla="*/ 4 w 34"/>
              <a:gd name="T7" fmla="*/ 6 h 11"/>
              <a:gd name="T8" fmla="*/ 18 w 34"/>
              <a:gd name="T9" fmla="*/ 9 h 11"/>
              <a:gd name="T10" fmla="*/ 30 w 34"/>
              <a:gd name="T11" fmla="*/ 9 h 11"/>
              <a:gd name="T12" fmla="*/ 31 w 34"/>
              <a:gd name="T13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1">
                <a:moveTo>
                  <a:pt x="31" y="3"/>
                </a:moveTo>
                <a:cubicBezTo>
                  <a:pt x="27" y="1"/>
                  <a:pt x="23" y="1"/>
                  <a:pt x="19" y="1"/>
                </a:cubicBezTo>
                <a:cubicBezTo>
                  <a:pt x="14" y="1"/>
                  <a:pt x="10" y="0"/>
                  <a:pt x="5" y="0"/>
                </a:cubicBezTo>
                <a:cubicBezTo>
                  <a:pt x="1" y="0"/>
                  <a:pt x="0" y="6"/>
                  <a:pt x="4" y="6"/>
                </a:cubicBezTo>
                <a:cubicBezTo>
                  <a:pt x="9" y="7"/>
                  <a:pt x="13" y="8"/>
                  <a:pt x="18" y="9"/>
                </a:cubicBezTo>
                <a:cubicBezTo>
                  <a:pt x="22" y="9"/>
                  <a:pt x="26" y="11"/>
                  <a:pt x="30" y="9"/>
                </a:cubicBezTo>
                <a:cubicBezTo>
                  <a:pt x="33" y="9"/>
                  <a:pt x="34" y="4"/>
                  <a:pt x="31" y="3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2" name="Freeform 129"/>
          <p:cNvSpPr/>
          <p:nvPr>
            <p:custDataLst>
              <p:tags r:id="rId41"/>
            </p:custDataLst>
          </p:nvPr>
        </p:nvSpPr>
        <p:spPr bwMode="auto">
          <a:xfrm>
            <a:off x="5263515" y="951865"/>
            <a:ext cx="97790" cy="26670"/>
          </a:xfrm>
          <a:custGeom>
            <a:avLst/>
            <a:gdLst>
              <a:gd name="T0" fmla="*/ 27 w 30"/>
              <a:gd name="T1" fmla="*/ 2 h 11"/>
              <a:gd name="T2" fmla="*/ 13 w 30"/>
              <a:gd name="T3" fmla="*/ 2 h 11"/>
              <a:gd name="T4" fmla="*/ 0 w 30"/>
              <a:gd name="T5" fmla="*/ 4 h 11"/>
              <a:gd name="T6" fmla="*/ 0 w 30"/>
              <a:gd name="T7" fmla="*/ 7 h 11"/>
              <a:gd name="T8" fmla="*/ 13 w 30"/>
              <a:gd name="T9" fmla="*/ 9 h 11"/>
              <a:gd name="T10" fmla="*/ 27 w 30"/>
              <a:gd name="T11" fmla="*/ 8 h 11"/>
              <a:gd name="T12" fmla="*/ 27 w 30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11">
                <a:moveTo>
                  <a:pt x="27" y="2"/>
                </a:moveTo>
                <a:cubicBezTo>
                  <a:pt x="23" y="0"/>
                  <a:pt x="18" y="1"/>
                  <a:pt x="13" y="2"/>
                </a:cubicBezTo>
                <a:cubicBezTo>
                  <a:pt x="9" y="2"/>
                  <a:pt x="4" y="2"/>
                  <a:pt x="0" y="4"/>
                </a:cubicBezTo>
                <a:cubicBezTo>
                  <a:pt x="0" y="5"/>
                  <a:pt x="0" y="6"/>
                  <a:pt x="0" y="7"/>
                </a:cubicBezTo>
                <a:cubicBezTo>
                  <a:pt x="4" y="9"/>
                  <a:pt x="9" y="9"/>
                  <a:pt x="13" y="9"/>
                </a:cubicBezTo>
                <a:cubicBezTo>
                  <a:pt x="18" y="10"/>
                  <a:pt x="23" y="11"/>
                  <a:pt x="27" y="8"/>
                </a:cubicBezTo>
                <a:cubicBezTo>
                  <a:pt x="30" y="7"/>
                  <a:pt x="30" y="4"/>
                  <a:pt x="27" y="2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3" name="Freeform 130"/>
          <p:cNvSpPr/>
          <p:nvPr>
            <p:custDataLst>
              <p:tags r:id="rId42"/>
            </p:custDataLst>
          </p:nvPr>
        </p:nvSpPr>
        <p:spPr bwMode="auto">
          <a:xfrm>
            <a:off x="5454650" y="948690"/>
            <a:ext cx="97790" cy="26670"/>
          </a:xfrm>
          <a:custGeom>
            <a:avLst/>
            <a:gdLst>
              <a:gd name="T0" fmla="*/ 27 w 30"/>
              <a:gd name="T1" fmla="*/ 1 h 11"/>
              <a:gd name="T2" fmla="*/ 12 w 30"/>
              <a:gd name="T3" fmla="*/ 1 h 11"/>
              <a:gd name="T4" fmla="*/ 6 w 30"/>
              <a:gd name="T5" fmla="*/ 2 h 11"/>
              <a:gd name="T6" fmla="*/ 1 w 30"/>
              <a:gd name="T7" fmla="*/ 4 h 11"/>
              <a:gd name="T8" fmla="*/ 1 w 30"/>
              <a:gd name="T9" fmla="*/ 6 h 11"/>
              <a:gd name="T10" fmla="*/ 6 w 30"/>
              <a:gd name="T11" fmla="*/ 8 h 11"/>
              <a:gd name="T12" fmla="*/ 12 w 30"/>
              <a:gd name="T13" fmla="*/ 9 h 11"/>
              <a:gd name="T14" fmla="*/ 27 w 30"/>
              <a:gd name="T15" fmla="*/ 9 h 11"/>
              <a:gd name="T16" fmla="*/ 27 w 30"/>
              <a:gd name="T17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11">
                <a:moveTo>
                  <a:pt x="27" y="1"/>
                </a:moveTo>
                <a:cubicBezTo>
                  <a:pt x="22" y="0"/>
                  <a:pt x="17" y="1"/>
                  <a:pt x="12" y="1"/>
                </a:cubicBezTo>
                <a:cubicBezTo>
                  <a:pt x="10" y="2"/>
                  <a:pt x="8" y="2"/>
                  <a:pt x="6" y="2"/>
                </a:cubicBezTo>
                <a:cubicBezTo>
                  <a:pt x="3" y="2"/>
                  <a:pt x="3" y="3"/>
                  <a:pt x="1" y="4"/>
                </a:cubicBezTo>
                <a:cubicBezTo>
                  <a:pt x="0" y="5"/>
                  <a:pt x="0" y="6"/>
                  <a:pt x="1" y="6"/>
                </a:cubicBezTo>
                <a:cubicBezTo>
                  <a:pt x="3" y="7"/>
                  <a:pt x="3" y="8"/>
                  <a:pt x="6" y="8"/>
                </a:cubicBezTo>
                <a:cubicBezTo>
                  <a:pt x="8" y="9"/>
                  <a:pt x="10" y="9"/>
                  <a:pt x="12" y="9"/>
                </a:cubicBezTo>
                <a:cubicBezTo>
                  <a:pt x="17" y="9"/>
                  <a:pt x="22" y="11"/>
                  <a:pt x="27" y="9"/>
                </a:cubicBezTo>
                <a:cubicBezTo>
                  <a:pt x="30" y="8"/>
                  <a:pt x="30" y="3"/>
                  <a:pt x="27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4" name="Freeform 131"/>
          <p:cNvSpPr/>
          <p:nvPr>
            <p:custDataLst>
              <p:tags r:id="rId43"/>
            </p:custDataLst>
          </p:nvPr>
        </p:nvSpPr>
        <p:spPr bwMode="auto">
          <a:xfrm>
            <a:off x="5618480" y="937895"/>
            <a:ext cx="132080" cy="26670"/>
          </a:xfrm>
          <a:custGeom>
            <a:avLst/>
            <a:gdLst>
              <a:gd name="T0" fmla="*/ 37 w 40"/>
              <a:gd name="T1" fmla="*/ 4 h 11"/>
              <a:gd name="T2" fmla="*/ 21 w 40"/>
              <a:gd name="T3" fmla="*/ 0 h 11"/>
              <a:gd name="T4" fmla="*/ 4 w 40"/>
              <a:gd name="T5" fmla="*/ 2 h 11"/>
              <a:gd name="T6" fmla="*/ 4 w 40"/>
              <a:gd name="T7" fmla="*/ 8 h 11"/>
              <a:gd name="T8" fmla="*/ 21 w 40"/>
              <a:gd name="T9" fmla="*/ 9 h 11"/>
              <a:gd name="T10" fmla="*/ 37 w 40"/>
              <a:gd name="T11" fmla="*/ 10 h 11"/>
              <a:gd name="T12" fmla="*/ 37 w 40"/>
              <a:gd name="T13" fmla="*/ 4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11">
                <a:moveTo>
                  <a:pt x="37" y="4"/>
                </a:moveTo>
                <a:cubicBezTo>
                  <a:pt x="33" y="1"/>
                  <a:pt x="26" y="1"/>
                  <a:pt x="21" y="0"/>
                </a:cubicBezTo>
                <a:cubicBezTo>
                  <a:pt x="15" y="0"/>
                  <a:pt x="9" y="1"/>
                  <a:pt x="4" y="2"/>
                </a:cubicBezTo>
                <a:cubicBezTo>
                  <a:pt x="0" y="2"/>
                  <a:pt x="1" y="8"/>
                  <a:pt x="4" y="8"/>
                </a:cubicBezTo>
                <a:cubicBezTo>
                  <a:pt x="10" y="8"/>
                  <a:pt x="16" y="8"/>
                  <a:pt x="21" y="9"/>
                </a:cubicBezTo>
                <a:cubicBezTo>
                  <a:pt x="26" y="9"/>
                  <a:pt x="31" y="11"/>
                  <a:pt x="37" y="10"/>
                </a:cubicBezTo>
                <a:cubicBezTo>
                  <a:pt x="40" y="9"/>
                  <a:pt x="40" y="5"/>
                  <a:pt x="37" y="4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" name="Freeform 132"/>
          <p:cNvSpPr/>
          <p:nvPr>
            <p:custDataLst>
              <p:tags r:id="rId44"/>
            </p:custDataLst>
          </p:nvPr>
        </p:nvSpPr>
        <p:spPr bwMode="auto">
          <a:xfrm>
            <a:off x="5824220" y="942975"/>
            <a:ext cx="117475" cy="26670"/>
          </a:xfrm>
          <a:custGeom>
            <a:avLst/>
            <a:gdLst>
              <a:gd name="T0" fmla="*/ 33 w 36"/>
              <a:gd name="T1" fmla="*/ 2 h 11"/>
              <a:gd name="T2" fmla="*/ 19 w 36"/>
              <a:gd name="T3" fmla="*/ 1 h 11"/>
              <a:gd name="T4" fmla="*/ 4 w 36"/>
              <a:gd name="T5" fmla="*/ 4 h 11"/>
              <a:gd name="T6" fmla="*/ 5 w 36"/>
              <a:gd name="T7" fmla="*/ 10 h 11"/>
              <a:gd name="T8" fmla="*/ 20 w 36"/>
              <a:gd name="T9" fmla="*/ 9 h 11"/>
              <a:gd name="T10" fmla="*/ 32 w 36"/>
              <a:gd name="T11" fmla="*/ 9 h 11"/>
              <a:gd name="T12" fmla="*/ 33 w 36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1">
                <a:moveTo>
                  <a:pt x="33" y="2"/>
                </a:moveTo>
                <a:cubicBezTo>
                  <a:pt x="29" y="0"/>
                  <a:pt x="24" y="0"/>
                  <a:pt x="19" y="1"/>
                </a:cubicBezTo>
                <a:cubicBezTo>
                  <a:pt x="14" y="1"/>
                  <a:pt x="9" y="2"/>
                  <a:pt x="4" y="4"/>
                </a:cubicBezTo>
                <a:cubicBezTo>
                  <a:pt x="0" y="5"/>
                  <a:pt x="2" y="11"/>
                  <a:pt x="5" y="10"/>
                </a:cubicBezTo>
                <a:cubicBezTo>
                  <a:pt x="10" y="9"/>
                  <a:pt x="15" y="9"/>
                  <a:pt x="20" y="9"/>
                </a:cubicBezTo>
                <a:cubicBezTo>
                  <a:pt x="24" y="9"/>
                  <a:pt x="28" y="10"/>
                  <a:pt x="32" y="9"/>
                </a:cubicBezTo>
                <a:cubicBezTo>
                  <a:pt x="35" y="8"/>
                  <a:pt x="36" y="4"/>
                  <a:pt x="33" y="2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6" name="Freeform 133"/>
          <p:cNvSpPr/>
          <p:nvPr>
            <p:custDataLst>
              <p:tags r:id="rId45"/>
            </p:custDataLst>
          </p:nvPr>
        </p:nvSpPr>
        <p:spPr bwMode="auto">
          <a:xfrm>
            <a:off x="6031865" y="950595"/>
            <a:ext cx="114935" cy="28575"/>
          </a:xfrm>
          <a:custGeom>
            <a:avLst/>
            <a:gdLst>
              <a:gd name="T0" fmla="*/ 32 w 35"/>
              <a:gd name="T1" fmla="*/ 4 h 12"/>
              <a:gd name="T2" fmla="*/ 16 w 35"/>
              <a:gd name="T3" fmla="*/ 1 h 12"/>
              <a:gd name="T4" fmla="*/ 1 w 35"/>
              <a:gd name="T5" fmla="*/ 3 h 12"/>
              <a:gd name="T6" fmla="*/ 1 w 35"/>
              <a:gd name="T7" fmla="*/ 5 h 12"/>
              <a:gd name="T8" fmla="*/ 14 w 35"/>
              <a:gd name="T9" fmla="*/ 9 h 12"/>
              <a:gd name="T10" fmla="*/ 32 w 35"/>
              <a:gd name="T11" fmla="*/ 10 h 12"/>
              <a:gd name="T12" fmla="*/ 32 w 35"/>
              <a:gd name="T13" fmla="*/ 4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2">
                <a:moveTo>
                  <a:pt x="32" y="4"/>
                </a:moveTo>
                <a:cubicBezTo>
                  <a:pt x="28" y="1"/>
                  <a:pt x="22" y="2"/>
                  <a:pt x="16" y="1"/>
                </a:cubicBezTo>
                <a:cubicBezTo>
                  <a:pt x="11" y="1"/>
                  <a:pt x="5" y="0"/>
                  <a:pt x="1" y="3"/>
                </a:cubicBezTo>
                <a:cubicBezTo>
                  <a:pt x="0" y="3"/>
                  <a:pt x="0" y="4"/>
                  <a:pt x="1" y="5"/>
                </a:cubicBezTo>
                <a:cubicBezTo>
                  <a:pt x="4" y="9"/>
                  <a:pt x="9" y="8"/>
                  <a:pt x="14" y="9"/>
                </a:cubicBezTo>
                <a:cubicBezTo>
                  <a:pt x="20" y="10"/>
                  <a:pt x="26" y="12"/>
                  <a:pt x="32" y="10"/>
                </a:cubicBezTo>
                <a:cubicBezTo>
                  <a:pt x="34" y="9"/>
                  <a:pt x="35" y="5"/>
                  <a:pt x="32" y="4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7" name="Freeform 134"/>
          <p:cNvSpPr/>
          <p:nvPr>
            <p:custDataLst>
              <p:tags r:id="rId46"/>
            </p:custDataLst>
          </p:nvPr>
        </p:nvSpPr>
        <p:spPr bwMode="auto">
          <a:xfrm>
            <a:off x="6212840" y="944880"/>
            <a:ext cx="112395" cy="21590"/>
          </a:xfrm>
          <a:custGeom>
            <a:avLst/>
            <a:gdLst>
              <a:gd name="T0" fmla="*/ 33 w 34"/>
              <a:gd name="T1" fmla="*/ 3 h 9"/>
              <a:gd name="T2" fmla="*/ 19 w 34"/>
              <a:gd name="T3" fmla="*/ 2 h 9"/>
              <a:gd name="T4" fmla="*/ 2 w 34"/>
              <a:gd name="T5" fmla="*/ 3 h 9"/>
              <a:gd name="T6" fmla="*/ 2 w 34"/>
              <a:gd name="T7" fmla="*/ 7 h 9"/>
              <a:gd name="T8" fmla="*/ 19 w 34"/>
              <a:gd name="T9" fmla="*/ 8 h 9"/>
              <a:gd name="T10" fmla="*/ 33 w 34"/>
              <a:gd name="T11" fmla="*/ 7 h 9"/>
              <a:gd name="T12" fmla="*/ 33 w 34"/>
              <a:gd name="T13" fmla="*/ 3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9">
                <a:moveTo>
                  <a:pt x="33" y="3"/>
                </a:moveTo>
                <a:cubicBezTo>
                  <a:pt x="28" y="0"/>
                  <a:pt x="24" y="1"/>
                  <a:pt x="19" y="2"/>
                </a:cubicBezTo>
                <a:cubicBezTo>
                  <a:pt x="14" y="2"/>
                  <a:pt x="8" y="2"/>
                  <a:pt x="2" y="3"/>
                </a:cubicBezTo>
                <a:cubicBezTo>
                  <a:pt x="0" y="3"/>
                  <a:pt x="0" y="7"/>
                  <a:pt x="2" y="7"/>
                </a:cubicBezTo>
                <a:cubicBezTo>
                  <a:pt x="8" y="8"/>
                  <a:pt x="14" y="8"/>
                  <a:pt x="19" y="8"/>
                </a:cubicBezTo>
                <a:cubicBezTo>
                  <a:pt x="24" y="9"/>
                  <a:pt x="28" y="9"/>
                  <a:pt x="33" y="7"/>
                </a:cubicBezTo>
                <a:cubicBezTo>
                  <a:pt x="34" y="6"/>
                  <a:pt x="34" y="4"/>
                  <a:pt x="33" y="3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8" name="Freeform 135"/>
          <p:cNvSpPr/>
          <p:nvPr>
            <p:custDataLst>
              <p:tags r:id="rId47"/>
            </p:custDataLst>
          </p:nvPr>
        </p:nvSpPr>
        <p:spPr bwMode="auto">
          <a:xfrm>
            <a:off x="6384290" y="942975"/>
            <a:ext cx="127000" cy="26670"/>
          </a:xfrm>
          <a:custGeom>
            <a:avLst/>
            <a:gdLst>
              <a:gd name="T0" fmla="*/ 36 w 39"/>
              <a:gd name="T1" fmla="*/ 2 h 11"/>
              <a:gd name="T2" fmla="*/ 22 w 39"/>
              <a:gd name="T3" fmla="*/ 2 h 11"/>
              <a:gd name="T4" fmla="*/ 4 w 39"/>
              <a:gd name="T5" fmla="*/ 0 h 11"/>
              <a:gd name="T6" fmla="*/ 3 w 39"/>
              <a:gd name="T7" fmla="*/ 6 h 11"/>
              <a:gd name="T8" fmla="*/ 36 w 39"/>
              <a:gd name="T9" fmla="*/ 8 h 11"/>
              <a:gd name="T10" fmla="*/ 36 w 39"/>
              <a:gd name="T11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11">
                <a:moveTo>
                  <a:pt x="36" y="2"/>
                </a:moveTo>
                <a:cubicBezTo>
                  <a:pt x="31" y="1"/>
                  <a:pt x="26" y="2"/>
                  <a:pt x="22" y="2"/>
                </a:cubicBezTo>
                <a:cubicBezTo>
                  <a:pt x="16" y="2"/>
                  <a:pt x="10" y="1"/>
                  <a:pt x="4" y="0"/>
                </a:cubicBezTo>
                <a:cubicBezTo>
                  <a:pt x="1" y="0"/>
                  <a:pt x="0" y="5"/>
                  <a:pt x="3" y="6"/>
                </a:cubicBezTo>
                <a:cubicBezTo>
                  <a:pt x="13" y="9"/>
                  <a:pt x="26" y="11"/>
                  <a:pt x="36" y="8"/>
                </a:cubicBezTo>
                <a:cubicBezTo>
                  <a:pt x="39" y="7"/>
                  <a:pt x="39" y="2"/>
                  <a:pt x="36" y="2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9" name="Freeform 136"/>
          <p:cNvSpPr/>
          <p:nvPr>
            <p:custDataLst>
              <p:tags r:id="rId48"/>
            </p:custDataLst>
          </p:nvPr>
        </p:nvSpPr>
        <p:spPr bwMode="auto">
          <a:xfrm>
            <a:off x="6562725" y="944880"/>
            <a:ext cx="105410" cy="25400"/>
          </a:xfrm>
          <a:custGeom>
            <a:avLst/>
            <a:gdLst>
              <a:gd name="T0" fmla="*/ 28 w 32"/>
              <a:gd name="T1" fmla="*/ 1 h 10"/>
              <a:gd name="T2" fmla="*/ 15 w 32"/>
              <a:gd name="T3" fmla="*/ 2 h 10"/>
              <a:gd name="T4" fmla="*/ 3 w 32"/>
              <a:gd name="T5" fmla="*/ 4 h 10"/>
              <a:gd name="T6" fmla="*/ 3 w 32"/>
              <a:gd name="T7" fmla="*/ 9 h 10"/>
              <a:gd name="T8" fmla="*/ 29 w 32"/>
              <a:gd name="T9" fmla="*/ 7 h 10"/>
              <a:gd name="T10" fmla="*/ 28 w 32"/>
              <a:gd name="T1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10">
                <a:moveTo>
                  <a:pt x="28" y="1"/>
                </a:moveTo>
                <a:cubicBezTo>
                  <a:pt x="24" y="0"/>
                  <a:pt x="20" y="1"/>
                  <a:pt x="15" y="2"/>
                </a:cubicBezTo>
                <a:cubicBezTo>
                  <a:pt x="11" y="3"/>
                  <a:pt x="7" y="3"/>
                  <a:pt x="3" y="4"/>
                </a:cubicBezTo>
                <a:cubicBezTo>
                  <a:pt x="0" y="5"/>
                  <a:pt x="0" y="9"/>
                  <a:pt x="3" y="9"/>
                </a:cubicBezTo>
                <a:cubicBezTo>
                  <a:pt x="11" y="10"/>
                  <a:pt x="21" y="10"/>
                  <a:pt x="29" y="7"/>
                </a:cubicBezTo>
                <a:cubicBezTo>
                  <a:pt x="32" y="6"/>
                  <a:pt x="31" y="1"/>
                  <a:pt x="28" y="1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0" name="Freeform 137"/>
          <p:cNvSpPr/>
          <p:nvPr>
            <p:custDataLst>
              <p:tags r:id="rId49"/>
            </p:custDataLst>
          </p:nvPr>
        </p:nvSpPr>
        <p:spPr bwMode="auto">
          <a:xfrm>
            <a:off x="6743700" y="948690"/>
            <a:ext cx="105410" cy="23495"/>
          </a:xfrm>
          <a:custGeom>
            <a:avLst/>
            <a:gdLst>
              <a:gd name="T0" fmla="*/ 30 w 32"/>
              <a:gd name="T1" fmla="*/ 2 h 10"/>
              <a:gd name="T2" fmla="*/ 18 w 32"/>
              <a:gd name="T3" fmla="*/ 1 h 10"/>
              <a:gd name="T4" fmla="*/ 4 w 32"/>
              <a:gd name="T5" fmla="*/ 2 h 10"/>
              <a:gd name="T6" fmla="*/ 4 w 32"/>
              <a:gd name="T7" fmla="*/ 8 h 10"/>
              <a:gd name="T8" fmla="*/ 18 w 32"/>
              <a:gd name="T9" fmla="*/ 9 h 10"/>
              <a:gd name="T10" fmla="*/ 30 w 32"/>
              <a:gd name="T11" fmla="*/ 8 h 10"/>
              <a:gd name="T12" fmla="*/ 30 w 32"/>
              <a:gd name="T13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10">
                <a:moveTo>
                  <a:pt x="30" y="2"/>
                </a:moveTo>
                <a:cubicBezTo>
                  <a:pt x="26" y="0"/>
                  <a:pt x="22" y="1"/>
                  <a:pt x="18" y="1"/>
                </a:cubicBezTo>
                <a:cubicBezTo>
                  <a:pt x="13" y="2"/>
                  <a:pt x="9" y="2"/>
                  <a:pt x="4" y="2"/>
                </a:cubicBezTo>
                <a:cubicBezTo>
                  <a:pt x="0" y="2"/>
                  <a:pt x="0" y="8"/>
                  <a:pt x="4" y="8"/>
                </a:cubicBezTo>
                <a:cubicBezTo>
                  <a:pt x="9" y="8"/>
                  <a:pt x="13" y="9"/>
                  <a:pt x="18" y="9"/>
                </a:cubicBezTo>
                <a:cubicBezTo>
                  <a:pt x="22" y="9"/>
                  <a:pt x="26" y="10"/>
                  <a:pt x="30" y="8"/>
                </a:cubicBezTo>
                <a:cubicBezTo>
                  <a:pt x="32" y="7"/>
                  <a:pt x="32" y="4"/>
                  <a:pt x="30" y="2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1" name="Freeform 138"/>
          <p:cNvSpPr/>
          <p:nvPr>
            <p:custDataLst>
              <p:tags r:id="rId50"/>
            </p:custDataLst>
          </p:nvPr>
        </p:nvSpPr>
        <p:spPr bwMode="auto">
          <a:xfrm>
            <a:off x="6917055" y="941070"/>
            <a:ext cx="117475" cy="30480"/>
          </a:xfrm>
          <a:custGeom>
            <a:avLst/>
            <a:gdLst>
              <a:gd name="T0" fmla="*/ 31 w 36"/>
              <a:gd name="T1" fmla="*/ 0 h 13"/>
              <a:gd name="T2" fmla="*/ 18 w 36"/>
              <a:gd name="T3" fmla="*/ 3 h 13"/>
              <a:gd name="T4" fmla="*/ 5 w 36"/>
              <a:gd name="T5" fmla="*/ 2 h 13"/>
              <a:gd name="T6" fmla="*/ 3 w 36"/>
              <a:gd name="T7" fmla="*/ 6 h 13"/>
              <a:gd name="T8" fmla="*/ 33 w 36"/>
              <a:gd name="T9" fmla="*/ 7 h 13"/>
              <a:gd name="T10" fmla="*/ 31 w 36"/>
              <a:gd name="T1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" h="13">
                <a:moveTo>
                  <a:pt x="31" y="0"/>
                </a:moveTo>
                <a:cubicBezTo>
                  <a:pt x="27" y="1"/>
                  <a:pt x="23" y="3"/>
                  <a:pt x="18" y="3"/>
                </a:cubicBezTo>
                <a:cubicBezTo>
                  <a:pt x="14" y="3"/>
                  <a:pt x="9" y="3"/>
                  <a:pt x="5" y="2"/>
                </a:cubicBezTo>
                <a:cubicBezTo>
                  <a:pt x="2" y="2"/>
                  <a:pt x="0" y="5"/>
                  <a:pt x="3" y="6"/>
                </a:cubicBezTo>
                <a:cubicBezTo>
                  <a:pt x="11" y="10"/>
                  <a:pt x="25" y="13"/>
                  <a:pt x="33" y="7"/>
                </a:cubicBezTo>
                <a:cubicBezTo>
                  <a:pt x="36" y="5"/>
                  <a:pt x="35" y="0"/>
                  <a:pt x="31" y="0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2" name="文本框 191"/>
          <p:cNvSpPr txBox="1"/>
          <p:nvPr>
            <p:custDataLst>
              <p:tags r:id="rId51"/>
            </p:custDataLst>
          </p:nvPr>
        </p:nvSpPr>
        <p:spPr>
          <a:xfrm>
            <a:off x="4467225" y="998220"/>
            <a:ext cx="2621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algn="ctr"/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NIO</a:t>
            </a:r>
            <a:endParaRPr lang="zh-CN" altLang="en-US" sz="28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3" name="Freeform 5"/>
          <p:cNvSpPr>
            <a:spLocks noEditPoints="1"/>
          </p:cNvSpPr>
          <p:nvPr>
            <p:custDataLst>
              <p:tags r:id="rId52"/>
            </p:custDataLst>
          </p:nvPr>
        </p:nvSpPr>
        <p:spPr bwMode="auto">
          <a:xfrm rot="169628">
            <a:off x="1567180" y="2263140"/>
            <a:ext cx="988695" cy="1024255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4" name="Freeform 5"/>
          <p:cNvSpPr>
            <a:spLocks noEditPoints="1"/>
          </p:cNvSpPr>
          <p:nvPr>
            <p:custDataLst>
              <p:tags r:id="rId53"/>
            </p:custDataLst>
          </p:nvPr>
        </p:nvSpPr>
        <p:spPr bwMode="auto">
          <a:xfrm rot="169628">
            <a:off x="3462020" y="2585720"/>
            <a:ext cx="988695" cy="1024255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5" name="Freeform 5"/>
          <p:cNvSpPr>
            <a:spLocks noEditPoints="1"/>
          </p:cNvSpPr>
          <p:nvPr>
            <p:custDataLst>
              <p:tags r:id="rId54"/>
            </p:custDataLst>
          </p:nvPr>
        </p:nvSpPr>
        <p:spPr bwMode="auto">
          <a:xfrm rot="169628">
            <a:off x="5269230" y="2505710"/>
            <a:ext cx="988695" cy="1024255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Freeform 5"/>
          <p:cNvSpPr>
            <a:spLocks noEditPoints="1"/>
          </p:cNvSpPr>
          <p:nvPr>
            <p:custDataLst>
              <p:tags r:id="rId55"/>
            </p:custDataLst>
          </p:nvPr>
        </p:nvSpPr>
        <p:spPr bwMode="auto">
          <a:xfrm rot="169628">
            <a:off x="6971030" y="2217420"/>
            <a:ext cx="988695" cy="1024255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7" name="任意多边形 81"/>
          <p:cNvSpPr/>
          <p:nvPr>
            <p:custDataLst>
              <p:tags r:id="rId56"/>
            </p:custDataLst>
          </p:nvPr>
        </p:nvSpPr>
        <p:spPr>
          <a:xfrm>
            <a:off x="1286510" y="1927225"/>
            <a:ext cx="9230360" cy="688340"/>
          </a:xfrm>
          <a:custGeom>
            <a:avLst/>
            <a:gdLst>
              <a:gd name="connsiteX0" fmla="*/ 0 w 7750629"/>
              <a:gd name="connsiteY0" fmla="*/ 174172 h 901881"/>
              <a:gd name="connsiteX1" fmla="*/ 2627086 w 7750629"/>
              <a:gd name="connsiteY1" fmla="*/ 899886 h 901881"/>
              <a:gd name="connsiteX2" fmla="*/ 5341257 w 7750629"/>
              <a:gd name="connsiteY2" fmla="*/ 377372 h 901881"/>
              <a:gd name="connsiteX3" fmla="*/ 7750629 w 7750629"/>
              <a:gd name="connsiteY3" fmla="*/ 0 h 90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0629" h="901881">
                <a:moveTo>
                  <a:pt x="0" y="174172"/>
                </a:moveTo>
                <a:cubicBezTo>
                  <a:pt x="868438" y="520095"/>
                  <a:pt x="1736877" y="866019"/>
                  <a:pt x="2627086" y="899886"/>
                </a:cubicBezTo>
                <a:cubicBezTo>
                  <a:pt x="3517295" y="933753"/>
                  <a:pt x="4487333" y="527353"/>
                  <a:pt x="5341257" y="377372"/>
                </a:cubicBezTo>
                <a:cubicBezTo>
                  <a:pt x="6195181" y="227391"/>
                  <a:pt x="7049105" y="152400"/>
                  <a:pt x="775062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8" name="文本框 197"/>
          <p:cNvSpPr txBox="1"/>
          <p:nvPr>
            <p:custDataLst>
              <p:tags r:id="rId57"/>
            </p:custDataLst>
          </p:nvPr>
        </p:nvSpPr>
        <p:spPr>
          <a:xfrm>
            <a:off x="1637030" y="2413000"/>
            <a:ext cx="6940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6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9" name="文本框 198"/>
          <p:cNvSpPr txBox="1"/>
          <p:nvPr>
            <p:custDataLst>
              <p:tags r:id="rId58"/>
            </p:custDataLst>
          </p:nvPr>
        </p:nvSpPr>
        <p:spPr>
          <a:xfrm>
            <a:off x="3589020" y="2647315"/>
            <a:ext cx="6940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6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0" name="文本框 199"/>
          <p:cNvSpPr txBox="1"/>
          <p:nvPr>
            <p:custDataLst>
              <p:tags r:id="rId59"/>
            </p:custDataLst>
          </p:nvPr>
        </p:nvSpPr>
        <p:spPr>
          <a:xfrm>
            <a:off x="5393690" y="2677795"/>
            <a:ext cx="6940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6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1" name="文本框 200"/>
          <p:cNvSpPr txBox="1"/>
          <p:nvPr>
            <p:custDataLst>
              <p:tags r:id="rId60"/>
            </p:custDataLst>
          </p:nvPr>
        </p:nvSpPr>
        <p:spPr>
          <a:xfrm>
            <a:off x="7075805" y="2383155"/>
            <a:ext cx="6940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6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2" name="文本框 201"/>
          <p:cNvSpPr txBox="1"/>
          <p:nvPr>
            <p:custDataLst>
              <p:tags r:id="rId61"/>
            </p:custDataLst>
          </p:nvPr>
        </p:nvSpPr>
        <p:spPr>
          <a:xfrm>
            <a:off x="1286510" y="3543935"/>
            <a:ext cx="16090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algn="ctr"/>
            <a:r>
              <a:rPr lang="en-US" altLang="zh-CN" sz="1600" smtClean="0">
                <a:solidFill>
                  <a:schemeClr val="dk1"/>
                </a:solidFill>
              </a:rPr>
              <a:t>Java NIO Channel</a:t>
            </a:r>
            <a:endParaRPr lang="en-US" altLang="zh-CN" sz="1600" smtClean="0">
              <a:solidFill>
                <a:schemeClr val="dk1"/>
              </a:solidFill>
            </a:endParaRPr>
          </a:p>
        </p:txBody>
      </p:sp>
      <p:sp>
        <p:nvSpPr>
          <p:cNvPr id="203" name="文本框 202"/>
          <p:cNvSpPr txBox="1"/>
          <p:nvPr>
            <p:custDataLst>
              <p:tags r:id="rId62"/>
            </p:custDataLst>
          </p:nvPr>
        </p:nvSpPr>
        <p:spPr>
          <a:xfrm>
            <a:off x="3145155" y="3825240"/>
            <a:ext cx="16090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algn="ctr"/>
            <a:r>
              <a:rPr lang="en-US" altLang="zh-CN" sz="1600" smtClean="0">
                <a:solidFill>
                  <a:schemeClr val="dk1"/>
                </a:solidFill>
              </a:rPr>
              <a:t>Java NIO Buffer</a:t>
            </a:r>
            <a:endParaRPr lang="en-US" altLang="zh-CN" sz="1600" smtClean="0">
              <a:solidFill>
                <a:schemeClr val="dk1"/>
              </a:solidFill>
            </a:endParaRPr>
          </a:p>
        </p:txBody>
      </p:sp>
      <p:sp>
        <p:nvSpPr>
          <p:cNvPr id="204" name="文本框 203"/>
          <p:cNvSpPr txBox="1"/>
          <p:nvPr>
            <p:custDataLst>
              <p:tags r:id="rId63"/>
            </p:custDataLst>
          </p:nvPr>
        </p:nvSpPr>
        <p:spPr>
          <a:xfrm>
            <a:off x="5075555" y="3718560"/>
            <a:ext cx="1609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algn="ctr"/>
            <a:r>
              <a:rPr lang="en-US" altLang="zh-CN" sz="1600" smtClean="0">
                <a:solidFill>
                  <a:schemeClr val="dk1"/>
                </a:solidFill>
                <a:sym typeface="+mn-ea"/>
              </a:rPr>
              <a:t>Java NIO 通道之间的数据传输</a:t>
            </a:r>
            <a:endParaRPr lang="en-US" altLang="zh-CN" sz="1600" smtClean="0">
              <a:solidFill>
                <a:schemeClr val="dk1"/>
              </a:solidFill>
            </a:endParaRPr>
          </a:p>
        </p:txBody>
      </p:sp>
      <p:sp>
        <p:nvSpPr>
          <p:cNvPr id="205" name="文本框 204"/>
          <p:cNvSpPr txBox="1"/>
          <p:nvPr>
            <p:custDataLst>
              <p:tags r:id="rId64"/>
            </p:custDataLst>
          </p:nvPr>
        </p:nvSpPr>
        <p:spPr>
          <a:xfrm>
            <a:off x="6795770" y="3433445"/>
            <a:ext cx="16090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algn="ctr"/>
            <a:r>
              <a:rPr lang="en-US" altLang="zh-CN" sz="1600" smtClean="0">
                <a:solidFill>
                  <a:schemeClr val="dk1"/>
                </a:solidFill>
              </a:rPr>
              <a:t>Java NIO Selector</a:t>
            </a:r>
            <a:endParaRPr lang="en-US" altLang="zh-CN" sz="1600" smtClean="0">
              <a:solidFill>
                <a:schemeClr val="dk1"/>
              </a:solidFill>
            </a:endParaRPr>
          </a:p>
        </p:txBody>
      </p:sp>
      <p:sp>
        <p:nvSpPr>
          <p:cNvPr id="206" name="Freeform 5"/>
          <p:cNvSpPr>
            <a:spLocks noEditPoints="1"/>
          </p:cNvSpPr>
          <p:nvPr>
            <p:custDataLst>
              <p:tags r:id="rId65"/>
            </p:custDataLst>
          </p:nvPr>
        </p:nvSpPr>
        <p:spPr bwMode="auto">
          <a:xfrm rot="169628">
            <a:off x="8468995" y="2077720"/>
            <a:ext cx="988695" cy="1024255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07" name="文本框 206"/>
          <p:cNvSpPr txBox="1"/>
          <p:nvPr>
            <p:custDataLst>
              <p:tags r:id="rId66"/>
            </p:custDataLst>
          </p:nvPr>
        </p:nvSpPr>
        <p:spPr>
          <a:xfrm>
            <a:off x="8574405" y="2242820"/>
            <a:ext cx="6940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6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8" name="文本框 207"/>
          <p:cNvSpPr txBox="1"/>
          <p:nvPr>
            <p:custDataLst>
              <p:tags r:id="rId67"/>
            </p:custDataLst>
          </p:nvPr>
        </p:nvSpPr>
        <p:spPr>
          <a:xfrm>
            <a:off x="8289290" y="3335655"/>
            <a:ext cx="16090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algn="ctr"/>
            <a:r>
              <a:rPr lang="en-US" altLang="zh-CN" sz="1600" smtClean="0">
                <a:solidFill>
                  <a:schemeClr val="dk1"/>
                </a:solidFill>
              </a:rPr>
              <a:t>Reactor</a:t>
            </a:r>
            <a:r>
              <a:rPr lang="zh-CN" altLang="en-US" sz="1600" smtClean="0">
                <a:solidFill>
                  <a:schemeClr val="dk1"/>
                </a:solidFill>
              </a:rPr>
              <a:t>模型</a:t>
            </a:r>
            <a:endParaRPr lang="zh-CN" altLang="en-US" sz="160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5184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NIO</a:t>
            </a:r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概述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03675" y="417830"/>
            <a:ext cx="556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/>
              <a:t>                                      </a:t>
            </a:r>
            <a:r>
              <a:rPr lang="en-US" altLang="zh-CN" sz="4400" b="1">
                <a:solidFill>
                  <a:srgbClr val="FF0000"/>
                </a:solidFill>
              </a:rPr>
              <a:t>NIO</a:t>
            </a:r>
            <a:r>
              <a:rPr lang="zh-CN" altLang="en-US" sz="4400" b="1">
                <a:solidFill>
                  <a:srgbClr val="FF0000"/>
                </a:solidFill>
              </a:rPr>
              <a:t>概述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  <p:sp>
        <p:nvSpPr>
          <p:cNvPr id="21" name="圆角矩形 20"/>
          <p:cNvSpPr/>
          <p:nvPr>
            <p:custDataLst>
              <p:tags r:id="rId3"/>
            </p:custDataLst>
          </p:nvPr>
        </p:nvSpPr>
        <p:spPr>
          <a:xfrm>
            <a:off x="1465326" y="2245672"/>
            <a:ext cx="2303938" cy="377299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4"/>
            </p:custDataLst>
          </p:nvPr>
        </p:nvSpPr>
        <p:spPr>
          <a:xfrm>
            <a:off x="1465325" y="2245672"/>
            <a:ext cx="1245699" cy="377299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3069B4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35%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>
            <p:custDataLst>
              <p:tags r:id="rId5"/>
            </p:custDataLst>
          </p:nvPr>
        </p:nvSpPr>
        <p:spPr>
          <a:xfrm>
            <a:off x="4583781" y="2245672"/>
            <a:ext cx="2303938" cy="377299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37" name="任意多边形 36"/>
          <p:cNvSpPr/>
          <p:nvPr>
            <p:custDataLst>
              <p:tags r:id="rId6"/>
            </p:custDataLst>
          </p:nvPr>
        </p:nvSpPr>
        <p:spPr>
          <a:xfrm>
            <a:off x="4583780" y="2245672"/>
            <a:ext cx="1245699" cy="377299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15AA96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10%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38" name="圆角矩形 37"/>
          <p:cNvSpPr/>
          <p:nvPr>
            <p:custDataLst>
              <p:tags r:id="rId7"/>
            </p:custDataLst>
          </p:nvPr>
        </p:nvSpPr>
        <p:spPr>
          <a:xfrm>
            <a:off x="7702236" y="2245672"/>
            <a:ext cx="2303938" cy="377299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47" name="任意多边形 46"/>
          <p:cNvSpPr/>
          <p:nvPr>
            <p:custDataLst>
              <p:tags r:id="rId8"/>
            </p:custDataLst>
          </p:nvPr>
        </p:nvSpPr>
        <p:spPr>
          <a:xfrm>
            <a:off x="7702235" y="2245672"/>
            <a:ext cx="1245699" cy="377299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8DB545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40%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48" name="KSO_Shape"/>
          <p:cNvSpPr/>
          <p:nvPr>
            <p:custDataLst>
              <p:tags r:id="rId9"/>
            </p:custDataLst>
          </p:nvPr>
        </p:nvSpPr>
        <p:spPr>
          <a:xfrm>
            <a:off x="1046638" y="2275785"/>
            <a:ext cx="371569" cy="317072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rgbClr val="3069B4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anchor="ctr">
            <a:normAutofit fontScale="72500"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57" name="KSO_Shape"/>
          <p:cNvSpPr/>
          <p:nvPr>
            <p:custDataLst>
              <p:tags r:id="rId10"/>
            </p:custDataLst>
          </p:nvPr>
        </p:nvSpPr>
        <p:spPr bwMode="auto">
          <a:xfrm>
            <a:off x="4180255" y="2299763"/>
            <a:ext cx="323208" cy="323208"/>
          </a:xfrm>
          <a:custGeom>
            <a:avLst/>
            <a:gdLst>
              <a:gd name="T0" fmla="*/ 2147483646 w 207"/>
              <a:gd name="T1" fmla="*/ 2147483646 h 207"/>
              <a:gd name="T2" fmla="*/ 2147483646 w 207"/>
              <a:gd name="T3" fmla="*/ 2147483646 h 207"/>
              <a:gd name="T4" fmla="*/ 2147483646 w 207"/>
              <a:gd name="T5" fmla="*/ 2147483646 h 207"/>
              <a:gd name="T6" fmla="*/ 2147483646 w 207"/>
              <a:gd name="T7" fmla="*/ 2147483646 h 207"/>
              <a:gd name="T8" fmla="*/ 2147483646 w 207"/>
              <a:gd name="T9" fmla="*/ 2147483646 h 207"/>
              <a:gd name="T10" fmla="*/ 2147483646 w 207"/>
              <a:gd name="T11" fmla="*/ 2147483646 h 207"/>
              <a:gd name="T12" fmla="*/ 2147483646 w 207"/>
              <a:gd name="T13" fmla="*/ 2147483646 h 207"/>
              <a:gd name="T14" fmla="*/ 2147483646 w 207"/>
              <a:gd name="T15" fmla="*/ 2147483646 h 207"/>
              <a:gd name="T16" fmla="*/ 2147483646 w 207"/>
              <a:gd name="T17" fmla="*/ 2147483646 h 207"/>
              <a:gd name="T18" fmla="*/ 2147483646 w 207"/>
              <a:gd name="T19" fmla="*/ 2147483646 h 207"/>
              <a:gd name="T20" fmla="*/ 2147483646 w 207"/>
              <a:gd name="T21" fmla="*/ 2147483646 h 207"/>
              <a:gd name="T22" fmla="*/ 2147483646 w 207"/>
              <a:gd name="T23" fmla="*/ 2147483646 h 207"/>
              <a:gd name="T24" fmla="*/ 2147483646 w 207"/>
              <a:gd name="T25" fmla="*/ 2147483646 h 207"/>
              <a:gd name="T26" fmla="*/ 2147483646 w 207"/>
              <a:gd name="T27" fmla="*/ 2147483646 h 207"/>
              <a:gd name="T28" fmla="*/ 0 w 207"/>
              <a:gd name="T29" fmla="*/ 2147483646 h 207"/>
              <a:gd name="T30" fmla="*/ 2147483646 w 207"/>
              <a:gd name="T31" fmla="*/ 2147483646 h 207"/>
              <a:gd name="T32" fmla="*/ 2147483646 w 207"/>
              <a:gd name="T33" fmla="*/ 0 h 207"/>
              <a:gd name="T34" fmla="*/ 2147483646 w 207"/>
              <a:gd name="T35" fmla="*/ 2147483646 h 207"/>
              <a:gd name="T36" fmla="*/ 2147483646 w 207"/>
              <a:gd name="T37" fmla="*/ 2147483646 h 207"/>
              <a:gd name="T38" fmla="*/ 2147483646 w 207"/>
              <a:gd name="T39" fmla="*/ 2147483646 h 207"/>
              <a:gd name="T40" fmla="*/ 2147483646 w 207"/>
              <a:gd name="T41" fmla="*/ 2147483646 h 207"/>
              <a:gd name="T42" fmla="*/ 2147483646 w 207"/>
              <a:gd name="T43" fmla="*/ 2147483646 h 207"/>
              <a:gd name="T44" fmla="*/ 2147483646 w 207"/>
              <a:gd name="T45" fmla="*/ 2147483646 h 207"/>
              <a:gd name="T46" fmla="*/ 2147483646 w 207"/>
              <a:gd name="T47" fmla="*/ 2147483646 h 207"/>
              <a:gd name="T48" fmla="*/ 2147483646 w 207"/>
              <a:gd name="T49" fmla="*/ 2147483646 h 207"/>
              <a:gd name="T50" fmla="*/ 2147483646 w 207"/>
              <a:gd name="T51" fmla="*/ 2147483646 h 207"/>
              <a:gd name="T52" fmla="*/ 2147483646 w 207"/>
              <a:gd name="T53" fmla="*/ 2147483646 h 207"/>
              <a:gd name="T54" fmla="*/ 2147483646 w 207"/>
              <a:gd name="T55" fmla="*/ 2147483646 h 207"/>
              <a:gd name="T56" fmla="*/ 2147483646 w 207"/>
              <a:gd name="T57" fmla="*/ 2147483646 h 207"/>
              <a:gd name="T58" fmla="*/ 2147483646 w 207"/>
              <a:gd name="T59" fmla="*/ 2147483646 h 207"/>
              <a:gd name="T60" fmla="*/ 2147483646 w 207"/>
              <a:gd name="T61" fmla="*/ 2147483646 h 207"/>
              <a:gd name="T62" fmla="*/ 2147483646 w 207"/>
              <a:gd name="T63" fmla="*/ 2147483646 h 207"/>
              <a:gd name="T64" fmla="*/ 2147483646 w 207"/>
              <a:gd name="T65" fmla="*/ 2147483646 h 207"/>
              <a:gd name="T66" fmla="*/ 2147483646 w 207"/>
              <a:gd name="T67" fmla="*/ 2147483646 h 207"/>
              <a:gd name="T68" fmla="*/ 2147483646 w 207"/>
              <a:gd name="T69" fmla="*/ 2147483646 h 207"/>
              <a:gd name="T70" fmla="*/ 2147483646 w 207"/>
              <a:gd name="T71" fmla="*/ 2147483646 h 207"/>
              <a:gd name="T72" fmla="*/ 2147483646 w 207"/>
              <a:gd name="T73" fmla="*/ 2147483646 h 207"/>
              <a:gd name="T74" fmla="*/ 2147483646 w 207"/>
              <a:gd name="T75" fmla="*/ 2147483646 h 20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07" h="207">
                <a:moveTo>
                  <a:pt x="137" y="51"/>
                </a:moveTo>
                <a:cubicBezTo>
                  <a:pt x="153" y="51"/>
                  <a:pt x="153" y="51"/>
                  <a:pt x="153" y="51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41" y="120"/>
                  <a:pt x="141" y="125"/>
                  <a:pt x="142" y="128"/>
                </a:cubicBezTo>
                <a:cubicBezTo>
                  <a:pt x="143" y="132"/>
                  <a:pt x="146" y="133"/>
                  <a:pt x="150" y="133"/>
                </a:cubicBezTo>
                <a:cubicBezTo>
                  <a:pt x="154" y="133"/>
                  <a:pt x="158" y="132"/>
                  <a:pt x="161" y="130"/>
                </a:cubicBezTo>
                <a:cubicBezTo>
                  <a:pt x="165" y="129"/>
                  <a:pt x="169" y="126"/>
                  <a:pt x="172" y="122"/>
                </a:cubicBezTo>
                <a:cubicBezTo>
                  <a:pt x="175" y="118"/>
                  <a:pt x="177" y="114"/>
                  <a:pt x="179" y="108"/>
                </a:cubicBezTo>
                <a:cubicBezTo>
                  <a:pt x="181" y="102"/>
                  <a:pt x="182" y="95"/>
                  <a:pt x="182" y="87"/>
                </a:cubicBezTo>
                <a:cubicBezTo>
                  <a:pt x="182" y="76"/>
                  <a:pt x="180" y="66"/>
                  <a:pt x="176" y="58"/>
                </a:cubicBezTo>
                <a:cubicBezTo>
                  <a:pt x="172" y="50"/>
                  <a:pt x="167" y="44"/>
                  <a:pt x="161" y="38"/>
                </a:cubicBezTo>
                <a:cubicBezTo>
                  <a:pt x="154" y="33"/>
                  <a:pt x="146" y="29"/>
                  <a:pt x="137" y="27"/>
                </a:cubicBezTo>
                <a:cubicBezTo>
                  <a:pt x="128" y="24"/>
                  <a:pt x="119" y="23"/>
                  <a:pt x="109" y="23"/>
                </a:cubicBezTo>
                <a:cubicBezTo>
                  <a:pt x="97" y="23"/>
                  <a:pt x="86" y="25"/>
                  <a:pt x="76" y="30"/>
                </a:cubicBezTo>
                <a:cubicBezTo>
                  <a:pt x="65" y="34"/>
                  <a:pt x="57" y="40"/>
                  <a:pt x="49" y="47"/>
                </a:cubicBezTo>
                <a:cubicBezTo>
                  <a:pt x="42" y="55"/>
                  <a:pt x="36" y="63"/>
                  <a:pt x="31" y="74"/>
                </a:cubicBezTo>
                <a:cubicBezTo>
                  <a:pt x="27" y="84"/>
                  <a:pt x="25" y="95"/>
                  <a:pt x="25" y="107"/>
                </a:cubicBezTo>
                <a:cubicBezTo>
                  <a:pt x="25" y="119"/>
                  <a:pt x="27" y="129"/>
                  <a:pt x="30" y="139"/>
                </a:cubicBezTo>
                <a:cubicBezTo>
                  <a:pt x="34" y="148"/>
                  <a:pt x="39" y="156"/>
                  <a:pt x="46" y="163"/>
                </a:cubicBezTo>
                <a:cubicBezTo>
                  <a:pt x="53" y="169"/>
                  <a:pt x="61" y="174"/>
                  <a:pt x="71" y="178"/>
                </a:cubicBezTo>
                <a:cubicBezTo>
                  <a:pt x="81" y="181"/>
                  <a:pt x="93" y="183"/>
                  <a:pt x="106" y="183"/>
                </a:cubicBezTo>
                <a:cubicBezTo>
                  <a:pt x="110" y="183"/>
                  <a:pt x="115" y="183"/>
                  <a:pt x="121" y="182"/>
                </a:cubicBezTo>
                <a:cubicBezTo>
                  <a:pt x="127" y="181"/>
                  <a:pt x="132" y="179"/>
                  <a:pt x="136" y="177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37" y="202"/>
                  <a:pt x="131" y="204"/>
                  <a:pt x="124" y="205"/>
                </a:cubicBezTo>
                <a:cubicBezTo>
                  <a:pt x="118" y="206"/>
                  <a:pt x="110" y="207"/>
                  <a:pt x="102" y="207"/>
                </a:cubicBezTo>
                <a:cubicBezTo>
                  <a:pt x="87" y="207"/>
                  <a:pt x="74" y="205"/>
                  <a:pt x="61" y="200"/>
                </a:cubicBezTo>
                <a:cubicBezTo>
                  <a:pt x="49" y="196"/>
                  <a:pt x="38" y="190"/>
                  <a:pt x="29" y="182"/>
                </a:cubicBezTo>
                <a:cubicBezTo>
                  <a:pt x="20" y="173"/>
                  <a:pt x="13" y="163"/>
                  <a:pt x="7" y="151"/>
                </a:cubicBezTo>
                <a:cubicBezTo>
                  <a:pt x="2" y="138"/>
                  <a:pt x="0" y="124"/>
                  <a:pt x="0" y="108"/>
                </a:cubicBezTo>
                <a:cubicBezTo>
                  <a:pt x="0" y="91"/>
                  <a:pt x="3" y="76"/>
                  <a:pt x="9" y="63"/>
                </a:cubicBezTo>
                <a:cubicBezTo>
                  <a:pt x="14" y="50"/>
                  <a:pt x="22" y="38"/>
                  <a:pt x="32" y="29"/>
                </a:cubicBezTo>
                <a:cubicBezTo>
                  <a:pt x="42" y="20"/>
                  <a:pt x="54" y="12"/>
                  <a:pt x="67" y="7"/>
                </a:cubicBezTo>
                <a:cubicBezTo>
                  <a:pt x="80" y="2"/>
                  <a:pt x="94" y="0"/>
                  <a:pt x="109" y="0"/>
                </a:cubicBezTo>
                <a:cubicBezTo>
                  <a:pt x="123" y="0"/>
                  <a:pt x="136" y="2"/>
                  <a:pt x="148" y="6"/>
                </a:cubicBezTo>
                <a:cubicBezTo>
                  <a:pt x="160" y="10"/>
                  <a:pt x="170" y="15"/>
                  <a:pt x="179" y="23"/>
                </a:cubicBezTo>
                <a:cubicBezTo>
                  <a:pt x="188" y="30"/>
                  <a:pt x="195" y="40"/>
                  <a:pt x="200" y="50"/>
                </a:cubicBezTo>
                <a:cubicBezTo>
                  <a:pt x="205" y="61"/>
                  <a:pt x="207" y="74"/>
                  <a:pt x="207" y="87"/>
                </a:cubicBezTo>
                <a:cubicBezTo>
                  <a:pt x="207" y="97"/>
                  <a:pt x="205" y="106"/>
                  <a:pt x="202" y="115"/>
                </a:cubicBezTo>
                <a:cubicBezTo>
                  <a:pt x="199" y="123"/>
                  <a:pt x="194" y="130"/>
                  <a:pt x="188" y="137"/>
                </a:cubicBezTo>
                <a:cubicBezTo>
                  <a:pt x="182" y="143"/>
                  <a:pt x="175" y="148"/>
                  <a:pt x="167" y="151"/>
                </a:cubicBezTo>
                <a:cubicBezTo>
                  <a:pt x="159" y="155"/>
                  <a:pt x="151" y="157"/>
                  <a:pt x="141" y="157"/>
                </a:cubicBezTo>
                <a:cubicBezTo>
                  <a:pt x="138" y="157"/>
                  <a:pt x="134" y="156"/>
                  <a:pt x="131" y="156"/>
                </a:cubicBezTo>
                <a:cubicBezTo>
                  <a:pt x="128" y="155"/>
                  <a:pt x="125" y="153"/>
                  <a:pt x="123" y="151"/>
                </a:cubicBezTo>
                <a:cubicBezTo>
                  <a:pt x="121" y="149"/>
                  <a:pt x="119" y="147"/>
                  <a:pt x="118" y="144"/>
                </a:cubicBezTo>
                <a:cubicBezTo>
                  <a:pt x="117" y="140"/>
                  <a:pt x="116" y="137"/>
                  <a:pt x="117" y="132"/>
                </a:cubicBezTo>
                <a:cubicBezTo>
                  <a:pt x="116" y="132"/>
                  <a:pt x="116" y="132"/>
                  <a:pt x="116" y="132"/>
                </a:cubicBezTo>
                <a:cubicBezTo>
                  <a:pt x="114" y="135"/>
                  <a:pt x="111" y="138"/>
                  <a:pt x="109" y="141"/>
                </a:cubicBezTo>
                <a:cubicBezTo>
                  <a:pt x="106" y="144"/>
                  <a:pt x="103" y="147"/>
                  <a:pt x="100" y="149"/>
                </a:cubicBezTo>
                <a:cubicBezTo>
                  <a:pt x="97" y="152"/>
                  <a:pt x="93" y="153"/>
                  <a:pt x="89" y="155"/>
                </a:cubicBezTo>
                <a:cubicBezTo>
                  <a:pt x="86" y="156"/>
                  <a:pt x="81" y="157"/>
                  <a:pt x="77" y="157"/>
                </a:cubicBezTo>
                <a:cubicBezTo>
                  <a:pt x="73" y="157"/>
                  <a:pt x="70" y="156"/>
                  <a:pt x="66" y="154"/>
                </a:cubicBezTo>
                <a:cubicBezTo>
                  <a:pt x="63" y="153"/>
                  <a:pt x="60" y="151"/>
                  <a:pt x="58" y="148"/>
                </a:cubicBezTo>
                <a:cubicBezTo>
                  <a:pt x="55" y="145"/>
                  <a:pt x="53" y="141"/>
                  <a:pt x="52" y="137"/>
                </a:cubicBezTo>
                <a:cubicBezTo>
                  <a:pt x="51" y="133"/>
                  <a:pt x="50" y="129"/>
                  <a:pt x="50" y="124"/>
                </a:cubicBezTo>
                <a:cubicBezTo>
                  <a:pt x="50" y="114"/>
                  <a:pt x="51" y="105"/>
                  <a:pt x="54" y="96"/>
                </a:cubicBezTo>
                <a:cubicBezTo>
                  <a:pt x="57" y="87"/>
                  <a:pt x="62" y="80"/>
                  <a:pt x="67" y="73"/>
                </a:cubicBezTo>
                <a:cubicBezTo>
                  <a:pt x="72" y="66"/>
                  <a:pt x="78" y="60"/>
                  <a:pt x="85" y="56"/>
                </a:cubicBezTo>
                <a:cubicBezTo>
                  <a:pt x="92" y="52"/>
                  <a:pt x="99" y="50"/>
                  <a:pt x="107" y="50"/>
                </a:cubicBezTo>
                <a:cubicBezTo>
                  <a:pt x="112" y="50"/>
                  <a:pt x="117" y="51"/>
                  <a:pt x="120" y="52"/>
                </a:cubicBezTo>
                <a:cubicBezTo>
                  <a:pt x="124" y="54"/>
                  <a:pt x="127" y="56"/>
                  <a:pt x="130" y="59"/>
                </a:cubicBezTo>
                <a:lnTo>
                  <a:pt x="137" y="51"/>
                </a:lnTo>
                <a:close/>
                <a:moveTo>
                  <a:pt x="123" y="79"/>
                </a:moveTo>
                <a:cubicBezTo>
                  <a:pt x="121" y="77"/>
                  <a:pt x="119" y="76"/>
                  <a:pt x="117" y="75"/>
                </a:cubicBezTo>
                <a:cubicBezTo>
                  <a:pt x="115" y="74"/>
                  <a:pt x="112" y="74"/>
                  <a:pt x="109" y="74"/>
                </a:cubicBezTo>
                <a:cubicBezTo>
                  <a:pt x="104" y="74"/>
                  <a:pt x="100" y="75"/>
                  <a:pt x="96" y="78"/>
                </a:cubicBezTo>
                <a:cubicBezTo>
                  <a:pt x="92" y="80"/>
                  <a:pt x="89" y="83"/>
                  <a:pt x="86" y="88"/>
                </a:cubicBezTo>
                <a:cubicBezTo>
                  <a:pt x="84" y="92"/>
                  <a:pt x="81" y="96"/>
                  <a:pt x="80" y="101"/>
                </a:cubicBezTo>
                <a:cubicBezTo>
                  <a:pt x="78" y="106"/>
                  <a:pt x="78" y="111"/>
                  <a:pt x="78" y="116"/>
                </a:cubicBezTo>
                <a:cubicBezTo>
                  <a:pt x="78" y="121"/>
                  <a:pt x="79" y="125"/>
                  <a:pt x="81" y="128"/>
                </a:cubicBezTo>
                <a:cubicBezTo>
                  <a:pt x="83" y="132"/>
                  <a:pt x="86" y="133"/>
                  <a:pt x="91" y="133"/>
                </a:cubicBezTo>
                <a:cubicBezTo>
                  <a:pt x="93" y="133"/>
                  <a:pt x="96" y="133"/>
                  <a:pt x="98" y="131"/>
                </a:cubicBezTo>
                <a:cubicBezTo>
                  <a:pt x="100" y="130"/>
                  <a:pt x="103" y="128"/>
                  <a:pt x="105" y="126"/>
                </a:cubicBezTo>
                <a:cubicBezTo>
                  <a:pt x="107" y="124"/>
                  <a:pt x="110" y="122"/>
                  <a:pt x="112" y="119"/>
                </a:cubicBezTo>
                <a:cubicBezTo>
                  <a:pt x="114" y="116"/>
                  <a:pt x="116" y="113"/>
                  <a:pt x="117" y="110"/>
                </a:cubicBezTo>
                <a:lnTo>
                  <a:pt x="123" y="79"/>
                </a:lnTo>
                <a:close/>
              </a:path>
            </a:pathLst>
          </a:custGeom>
          <a:solidFill>
            <a:srgbClr val="15AA96"/>
          </a:solidFill>
          <a:ln>
            <a:noFill/>
          </a:ln>
        </p:spPr>
        <p:txBody>
          <a:bodyPr anchor="ctr">
            <a:normAutofit fontScale="82500"/>
          </a:bodyPr>
          <a:p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58" name="KSO_Shape"/>
          <p:cNvSpPr/>
          <p:nvPr>
            <p:custDataLst>
              <p:tags r:id="rId11"/>
            </p:custDataLst>
          </p:nvPr>
        </p:nvSpPr>
        <p:spPr>
          <a:xfrm flipH="1">
            <a:off x="7377041" y="2289489"/>
            <a:ext cx="257893" cy="333482"/>
          </a:xfrm>
          <a:custGeom>
            <a:avLst/>
            <a:gdLst/>
            <a:ahLst/>
            <a:cxnLst/>
            <a:rect l="l" t="t" r="r" b="b"/>
            <a:pathLst>
              <a:path w="1259674" h="1629655">
                <a:moveTo>
                  <a:pt x="653835" y="765559"/>
                </a:moveTo>
                <a:lnTo>
                  <a:pt x="605838" y="765559"/>
                </a:lnTo>
                <a:cubicBezTo>
                  <a:pt x="586150" y="765559"/>
                  <a:pt x="570190" y="781519"/>
                  <a:pt x="570190" y="801207"/>
                </a:cubicBezTo>
                <a:lnTo>
                  <a:pt x="570190" y="1594007"/>
                </a:lnTo>
                <a:cubicBezTo>
                  <a:pt x="570190" y="1613695"/>
                  <a:pt x="586150" y="1629655"/>
                  <a:pt x="605838" y="1629655"/>
                </a:cubicBezTo>
                <a:lnTo>
                  <a:pt x="653835" y="1629655"/>
                </a:lnTo>
                <a:cubicBezTo>
                  <a:pt x="673523" y="1629655"/>
                  <a:pt x="689483" y="1613695"/>
                  <a:pt x="689483" y="1594007"/>
                </a:cubicBezTo>
                <a:lnTo>
                  <a:pt x="689483" y="801207"/>
                </a:lnTo>
                <a:cubicBezTo>
                  <a:pt x="689483" y="781519"/>
                  <a:pt x="673523" y="765559"/>
                  <a:pt x="653835" y="765559"/>
                </a:cubicBezTo>
                <a:close/>
                <a:moveTo>
                  <a:pt x="629837" y="293110"/>
                </a:moveTo>
                <a:cubicBezTo>
                  <a:pt x="540228" y="293110"/>
                  <a:pt x="467586" y="365752"/>
                  <a:pt x="467586" y="455361"/>
                </a:cubicBezTo>
                <a:cubicBezTo>
                  <a:pt x="467586" y="544970"/>
                  <a:pt x="540228" y="617612"/>
                  <a:pt x="629837" y="617612"/>
                </a:cubicBezTo>
                <a:cubicBezTo>
                  <a:pt x="719446" y="617612"/>
                  <a:pt x="792088" y="544970"/>
                  <a:pt x="792088" y="455361"/>
                </a:cubicBezTo>
                <a:cubicBezTo>
                  <a:pt x="792088" y="365752"/>
                  <a:pt x="719446" y="293110"/>
                  <a:pt x="629837" y="293110"/>
                </a:cubicBezTo>
                <a:close/>
                <a:moveTo>
                  <a:pt x="373285" y="134938"/>
                </a:moveTo>
                <a:cubicBezTo>
                  <a:pt x="285152" y="213464"/>
                  <a:pt x="230474" y="328028"/>
                  <a:pt x="230474" y="455361"/>
                </a:cubicBezTo>
                <a:cubicBezTo>
                  <a:pt x="230474" y="582697"/>
                  <a:pt x="285152" y="697259"/>
                  <a:pt x="373285" y="775786"/>
                </a:cubicBezTo>
                <a:lnTo>
                  <a:pt x="467586" y="709160"/>
                </a:lnTo>
                <a:cubicBezTo>
                  <a:pt x="391047" y="651060"/>
                  <a:pt x="342389" y="558892"/>
                  <a:pt x="342389" y="455361"/>
                </a:cubicBezTo>
                <a:cubicBezTo>
                  <a:pt x="342389" y="351830"/>
                  <a:pt x="391047" y="259663"/>
                  <a:pt x="467586" y="201563"/>
                </a:cubicBezTo>
                <a:close/>
                <a:moveTo>
                  <a:pt x="886389" y="134938"/>
                </a:moveTo>
                <a:lnTo>
                  <a:pt x="792088" y="201563"/>
                </a:lnTo>
                <a:cubicBezTo>
                  <a:pt x="868627" y="259663"/>
                  <a:pt x="917285" y="351830"/>
                  <a:pt x="917285" y="455361"/>
                </a:cubicBezTo>
                <a:cubicBezTo>
                  <a:pt x="917285" y="558892"/>
                  <a:pt x="868627" y="651060"/>
                  <a:pt x="792088" y="709160"/>
                </a:cubicBezTo>
                <a:lnTo>
                  <a:pt x="886389" y="775786"/>
                </a:lnTo>
                <a:cubicBezTo>
                  <a:pt x="974522" y="697259"/>
                  <a:pt x="1029200" y="582697"/>
                  <a:pt x="1029200" y="455361"/>
                </a:cubicBezTo>
                <a:cubicBezTo>
                  <a:pt x="1029200" y="328028"/>
                  <a:pt x="974522" y="213464"/>
                  <a:pt x="886389" y="134938"/>
                </a:cubicBezTo>
                <a:close/>
                <a:moveTo>
                  <a:pt x="182295" y="0"/>
                </a:moveTo>
                <a:cubicBezTo>
                  <a:pt x="68824" y="118079"/>
                  <a:pt x="0" y="278683"/>
                  <a:pt x="0" y="455362"/>
                </a:cubicBezTo>
                <a:cubicBezTo>
                  <a:pt x="0" y="632040"/>
                  <a:pt x="68824" y="792644"/>
                  <a:pt x="182293" y="910723"/>
                </a:cubicBezTo>
                <a:lnTo>
                  <a:pt x="278466" y="842776"/>
                </a:lnTo>
                <a:cubicBezTo>
                  <a:pt x="179286" y="743646"/>
                  <a:pt x="117943" y="606668"/>
                  <a:pt x="117943" y="455362"/>
                </a:cubicBezTo>
                <a:cubicBezTo>
                  <a:pt x="117943" y="304057"/>
                  <a:pt x="179287" y="167078"/>
                  <a:pt x="278467" y="67947"/>
                </a:cubicBezTo>
                <a:close/>
                <a:moveTo>
                  <a:pt x="1077379" y="0"/>
                </a:moveTo>
                <a:lnTo>
                  <a:pt x="981207" y="67947"/>
                </a:lnTo>
                <a:cubicBezTo>
                  <a:pt x="1080387" y="167078"/>
                  <a:pt x="1141731" y="304057"/>
                  <a:pt x="1141731" y="455362"/>
                </a:cubicBezTo>
                <a:cubicBezTo>
                  <a:pt x="1141731" y="606668"/>
                  <a:pt x="1080388" y="743646"/>
                  <a:pt x="981208" y="842776"/>
                </a:cubicBezTo>
                <a:lnTo>
                  <a:pt x="1077381" y="910723"/>
                </a:lnTo>
                <a:cubicBezTo>
                  <a:pt x="1190850" y="792644"/>
                  <a:pt x="1259674" y="632040"/>
                  <a:pt x="1259674" y="455362"/>
                </a:cubicBezTo>
                <a:cubicBezTo>
                  <a:pt x="1259674" y="278683"/>
                  <a:pt x="1190850" y="118079"/>
                  <a:pt x="1077379" y="0"/>
                </a:cubicBezTo>
                <a:close/>
              </a:path>
            </a:pathLst>
          </a:custGeom>
          <a:solidFill>
            <a:srgbClr val="8DB545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anchor="ctr">
            <a:normAutofit fontScale="82500"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>
            <p:custDataLst>
              <p:tags r:id="rId12"/>
            </p:custDataLst>
          </p:nvPr>
        </p:nvSpPr>
        <p:spPr>
          <a:xfrm>
            <a:off x="1659896" y="2712804"/>
            <a:ext cx="2109367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>
                <a:solidFill>
                  <a:srgbClr val="3069B4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什么是</a:t>
            </a:r>
            <a:r>
              <a:rPr lang="en-US" altLang="zh-CN">
                <a:solidFill>
                  <a:srgbClr val="3069B4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NIO</a:t>
            </a:r>
            <a:endParaRPr lang="en-US" altLang="zh-CN">
              <a:solidFill>
                <a:srgbClr val="3069B4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矩形 62"/>
          <p:cNvSpPr/>
          <p:nvPr>
            <p:custDataLst>
              <p:tags r:id="rId13"/>
            </p:custDataLst>
          </p:nvPr>
        </p:nvSpPr>
        <p:spPr>
          <a:xfrm>
            <a:off x="1465325" y="2799665"/>
            <a:ext cx="194571" cy="194571"/>
          </a:xfrm>
          <a:prstGeom prst="rect">
            <a:avLst/>
          </a:prstGeom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30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72" name="文本框 71"/>
          <p:cNvSpPr txBox="1"/>
          <p:nvPr>
            <p:custDataLst>
              <p:tags r:id="rId14"/>
            </p:custDataLst>
          </p:nvPr>
        </p:nvSpPr>
        <p:spPr>
          <a:xfrm>
            <a:off x="4787987" y="2712804"/>
            <a:ext cx="2109367" cy="369332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r>
              <a:rPr lang="zh-CN" altLang="en-US">
                <a:solidFill>
                  <a:srgbClr val="15AA96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内核空间与用户空间</a:t>
            </a:r>
            <a:endParaRPr lang="zh-CN" altLang="en-US">
              <a:solidFill>
                <a:srgbClr val="15AA96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矩形 73"/>
          <p:cNvSpPr/>
          <p:nvPr>
            <p:custDataLst>
              <p:tags r:id="rId15"/>
            </p:custDataLst>
          </p:nvPr>
        </p:nvSpPr>
        <p:spPr>
          <a:xfrm>
            <a:off x="4593416" y="2799665"/>
            <a:ext cx="194571" cy="194571"/>
          </a:xfrm>
          <a:prstGeom prst="rect">
            <a:avLst/>
          </a:prstGeom>
          <a:solidFill>
            <a:srgbClr val="15AA96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30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75" name="文本框 74"/>
          <p:cNvSpPr txBox="1"/>
          <p:nvPr>
            <p:custDataLst>
              <p:tags r:id="rId16"/>
            </p:custDataLst>
          </p:nvPr>
        </p:nvSpPr>
        <p:spPr>
          <a:xfrm>
            <a:off x="7916078" y="2712804"/>
            <a:ext cx="2109367" cy="369332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r>
              <a:rPr lang="zh-CN" altLang="en-US">
                <a:solidFill>
                  <a:srgbClr val="8DB545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内核缓冲与进程缓冲</a:t>
            </a:r>
            <a:endParaRPr lang="zh-CN" altLang="en-US">
              <a:solidFill>
                <a:srgbClr val="8DB545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矩形 76"/>
          <p:cNvSpPr/>
          <p:nvPr>
            <p:custDataLst>
              <p:tags r:id="rId17"/>
            </p:custDataLst>
          </p:nvPr>
        </p:nvSpPr>
        <p:spPr>
          <a:xfrm>
            <a:off x="7721507" y="2799665"/>
            <a:ext cx="194571" cy="194571"/>
          </a:xfrm>
          <a:prstGeom prst="rect">
            <a:avLst/>
          </a:prstGeom>
          <a:solidFill>
            <a:srgbClr val="8DB545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30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>
            <p:custDataLst>
              <p:tags r:id="rId18"/>
            </p:custDataLst>
          </p:nvPr>
        </p:nvSpPr>
        <p:spPr>
          <a:xfrm>
            <a:off x="2984154" y="4112580"/>
            <a:ext cx="2303938" cy="377299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79" name="任意多边形 78"/>
          <p:cNvSpPr/>
          <p:nvPr>
            <p:custDataLst>
              <p:tags r:id="rId19"/>
            </p:custDataLst>
          </p:nvPr>
        </p:nvSpPr>
        <p:spPr>
          <a:xfrm>
            <a:off x="2984153" y="4112580"/>
            <a:ext cx="1245699" cy="377299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F4A516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15%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>
            <p:custDataLst>
              <p:tags r:id="rId20"/>
            </p:custDataLst>
          </p:nvPr>
        </p:nvSpPr>
        <p:spPr>
          <a:xfrm>
            <a:off x="6102608" y="4112580"/>
            <a:ext cx="2384737" cy="377299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1" name="任意多边形 80"/>
          <p:cNvSpPr/>
          <p:nvPr>
            <p:custDataLst>
              <p:tags r:id="rId21"/>
            </p:custDataLst>
          </p:nvPr>
        </p:nvSpPr>
        <p:spPr>
          <a:xfrm>
            <a:off x="6102608" y="4112580"/>
            <a:ext cx="1245699" cy="377299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BA433A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75%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2" name="KSO_Shape"/>
          <p:cNvSpPr/>
          <p:nvPr>
            <p:custDataLst>
              <p:tags r:id="rId22"/>
            </p:custDataLst>
          </p:nvPr>
        </p:nvSpPr>
        <p:spPr>
          <a:xfrm>
            <a:off x="2565465" y="4166614"/>
            <a:ext cx="371570" cy="323266"/>
          </a:xfrm>
          <a:custGeom>
            <a:avLst/>
            <a:gdLst>
              <a:gd name="connsiteX0" fmla="*/ 216021 w 432042"/>
              <a:gd name="connsiteY0" fmla="*/ 221820 h 375762"/>
              <a:gd name="connsiteX1" fmla="*/ 292992 w 432042"/>
              <a:gd name="connsiteY1" fmla="*/ 298791 h 375762"/>
              <a:gd name="connsiteX2" fmla="*/ 216021 w 432042"/>
              <a:gd name="connsiteY2" fmla="*/ 375762 h 375762"/>
              <a:gd name="connsiteX3" fmla="*/ 139050 w 432042"/>
              <a:gd name="connsiteY3" fmla="*/ 298791 h 375762"/>
              <a:gd name="connsiteX4" fmla="*/ 216021 w 432042"/>
              <a:gd name="connsiteY4" fmla="*/ 221820 h 375762"/>
              <a:gd name="connsiteX5" fmla="*/ 216021 w 432042"/>
              <a:gd name="connsiteY5" fmla="*/ 109336 h 375762"/>
              <a:gd name="connsiteX6" fmla="*/ 368029 w 432042"/>
              <a:gd name="connsiteY6" fmla="*/ 177084 h 375762"/>
              <a:gd name="connsiteX7" fmla="*/ 336422 w 432042"/>
              <a:gd name="connsiteY7" fmla="*/ 221820 h 375762"/>
              <a:gd name="connsiteX8" fmla="*/ 216021 w 432042"/>
              <a:gd name="connsiteY8" fmla="*/ 162428 h 375762"/>
              <a:gd name="connsiteX9" fmla="*/ 95620 w 432042"/>
              <a:gd name="connsiteY9" fmla="*/ 221820 h 375762"/>
              <a:gd name="connsiteX10" fmla="*/ 64014 w 432042"/>
              <a:gd name="connsiteY10" fmla="*/ 177084 h 375762"/>
              <a:gd name="connsiteX11" fmla="*/ 216021 w 432042"/>
              <a:gd name="connsiteY11" fmla="*/ 109336 h 375762"/>
              <a:gd name="connsiteX12" fmla="*/ 216021 w 432042"/>
              <a:gd name="connsiteY12" fmla="*/ 0 h 375762"/>
              <a:gd name="connsiteX13" fmla="*/ 432042 w 432042"/>
              <a:gd name="connsiteY13" fmla="*/ 86479 h 375762"/>
              <a:gd name="connsiteX14" fmla="*/ 399808 w 432042"/>
              <a:gd name="connsiteY14" fmla="*/ 132103 h 375762"/>
              <a:gd name="connsiteX15" fmla="*/ 216021 w 432042"/>
              <a:gd name="connsiteY15" fmla="*/ 55952 h 375762"/>
              <a:gd name="connsiteX16" fmla="*/ 32234 w 432042"/>
              <a:gd name="connsiteY16" fmla="*/ 132103 h 375762"/>
              <a:gd name="connsiteX17" fmla="*/ 0 w 432042"/>
              <a:gd name="connsiteY17" fmla="*/ 86480 h 375762"/>
              <a:gd name="connsiteX18" fmla="*/ 216021 w 432042"/>
              <a:gd name="connsiteY18" fmla="*/ 0 h 37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2042" h="375762">
                <a:moveTo>
                  <a:pt x="216021" y="221820"/>
                </a:moveTo>
                <a:cubicBezTo>
                  <a:pt x="258531" y="221820"/>
                  <a:pt x="292992" y="256281"/>
                  <a:pt x="292992" y="298791"/>
                </a:cubicBezTo>
                <a:cubicBezTo>
                  <a:pt x="292992" y="341301"/>
                  <a:pt x="258531" y="375762"/>
                  <a:pt x="216021" y="375762"/>
                </a:cubicBezTo>
                <a:cubicBezTo>
                  <a:pt x="173511" y="375762"/>
                  <a:pt x="139050" y="341301"/>
                  <a:pt x="139050" y="298791"/>
                </a:cubicBezTo>
                <a:cubicBezTo>
                  <a:pt x="139050" y="256281"/>
                  <a:pt x="173511" y="221820"/>
                  <a:pt x="216021" y="221820"/>
                </a:cubicBezTo>
                <a:close/>
                <a:moveTo>
                  <a:pt x="216021" y="109336"/>
                </a:moveTo>
                <a:cubicBezTo>
                  <a:pt x="276428" y="109336"/>
                  <a:pt x="330776" y="135275"/>
                  <a:pt x="368029" y="177084"/>
                </a:cubicBezTo>
                <a:lnTo>
                  <a:pt x="336422" y="221820"/>
                </a:lnTo>
                <a:cubicBezTo>
                  <a:pt x="308859" y="185511"/>
                  <a:pt x="265135" y="162428"/>
                  <a:pt x="216021" y="162428"/>
                </a:cubicBezTo>
                <a:cubicBezTo>
                  <a:pt x="166906" y="162428"/>
                  <a:pt x="123183" y="185511"/>
                  <a:pt x="95620" y="221820"/>
                </a:cubicBezTo>
                <a:lnTo>
                  <a:pt x="64014" y="177084"/>
                </a:lnTo>
                <a:cubicBezTo>
                  <a:pt x="101266" y="135275"/>
                  <a:pt x="155615" y="109336"/>
                  <a:pt x="216021" y="109336"/>
                </a:cubicBezTo>
                <a:close/>
                <a:moveTo>
                  <a:pt x="216021" y="0"/>
                </a:moveTo>
                <a:cubicBezTo>
                  <a:pt x="299836" y="0"/>
                  <a:pt x="376026" y="32650"/>
                  <a:pt x="432042" y="86479"/>
                </a:cubicBezTo>
                <a:lnTo>
                  <a:pt x="399808" y="132103"/>
                </a:lnTo>
                <a:cubicBezTo>
                  <a:pt x="352782" y="85052"/>
                  <a:pt x="287800" y="55952"/>
                  <a:pt x="216021" y="55952"/>
                </a:cubicBezTo>
                <a:cubicBezTo>
                  <a:pt x="144243" y="55952"/>
                  <a:pt x="79261" y="85053"/>
                  <a:pt x="32234" y="132103"/>
                </a:cubicBezTo>
                <a:lnTo>
                  <a:pt x="0" y="86480"/>
                </a:lnTo>
                <a:cubicBezTo>
                  <a:pt x="56016" y="32650"/>
                  <a:pt x="132206" y="0"/>
                  <a:pt x="216021" y="0"/>
                </a:cubicBezTo>
                <a:close/>
              </a:path>
            </a:pathLst>
          </a:custGeom>
          <a:solidFill>
            <a:srgbClr val="F4A516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anchor="ctr">
            <a:normAutofit fontScale="82500"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3" name="KSO_Shape"/>
          <p:cNvSpPr/>
          <p:nvPr>
            <p:custDataLst>
              <p:tags r:id="rId23"/>
            </p:custDataLst>
          </p:nvPr>
        </p:nvSpPr>
        <p:spPr bwMode="auto">
          <a:xfrm>
            <a:off x="5747405" y="4146600"/>
            <a:ext cx="226564" cy="343279"/>
          </a:xfrm>
          <a:custGeom>
            <a:avLst/>
            <a:gdLst>
              <a:gd name="T0" fmla="*/ 2147483646 w 4113"/>
              <a:gd name="T1" fmla="*/ 85372087 h 6240"/>
              <a:gd name="T2" fmla="*/ 2147483646 w 4113"/>
              <a:gd name="T3" fmla="*/ 967426774 h 6240"/>
              <a:gd name="T4" fmla="*/ 2147483646 w 4113"/>
              <a:gd name="T5" fmla="*/ 2147483646 h 6240"/>
              <a:gd name="T6" fmla="*/ 2147483646 w 4113"/>
              <a:gd name="T7" fmla="*/ 2147483646 h 6240"/>
              <a:gd name="T8" fmla="*/ 2147483646 w 4113"/>
              <a:gd name="T9" fmla="*/ 2147483646 h 6240"/>
              <a:gd name="T10" fmla="*/ 2147483646 w 4113"/>
              <a:gd name="T11" fmla="*/ 2147483646 h 6240"/>
              <a:gd name="T12" fmla="*/ 2147483646 w 4113"/>
              <a:gd name="T13" fmla="*/ 2147483646 h 6240"/>
              <a:gd name="T14" fmla="*/ 2147483646 w 4113"/>
              <a:gd name="T15" fmla="*/ 2147483646 h 6240"/>
              <a:gd name="T16" fmla="*/ 2147483646 w 4113"/>
              <a:gd name="T17" fmla="*/ 2147483646 h 6240"/>
              <a:gd name="T18" fmla="*/ 2147483646 w 4113"/>
              <a:gd name="T19" fmla="*/ 2147483646 h 6240"/>
              <a:gd name="T20" fmla="*/ 2147483646 w 4113"/>
              <a:gd name="T21" fmla="*/ 2147483646 h 6240"/>
              <a:gd name="T22" fmla="*/ 2147483646 w 4113"/>
              <a:gd name="T23" fmla="*/ 2147483646 h 6240"/>
              <a:gd name="T24" fmla="*/ 2147483646 w 4113"/>
              <a:gd name="T25" fmla="*/ 2147483646 h 6240"/>
              <a:gd name="T26" fmla="*/ 2147483646 w 4113"/>
              <a:gd name="T27" fmla="*/ 2147483646 h 6240"/>
              <a:gd name="T28" fmla="*/ 2147483646 w 4113"/>
              <a:gd name="T29" fmla="*/ 2147483646 h 6240"/>
              <a:gd name="T30" fmla="*/ 2147483646 w 4113"/>
              <a:gd name="T31" fmla="*/ 2147483646 h 6240"/>
              <a:gd name="T32" fmla="*/ 2147483646 w 4113"/>
              <a:gd name="T33" fmla="*/ 2147483646 h 6240"/>
              <a:gd name="T34" fmla="*/ 2147483646 w 4113"/>
              <a:gd name="T35" fmla="*/ 2147483646 h 6240"/>
              <a:gd name="T36" fmla="*/ 1256100170 w 4113"/>
              <a:gd name="T37" fmla="*/ 2147483646 h 6240"/>
              <a:gd name="T38" fmla="*/ 171286262 w 4113"/>
              <a:gd name="T39" fmla="*/ 2147483646 h 6240"/>
              <a:gd name="T40" fmla="*/ 0 w 4113"/>
              <a:gd name="T41" fmla="*/ 2147483646 h 6240"/>
              <a:gd name="T42" fmla="*/ 485358151 w 4113"/>
              <a:gd name="T43" fmla="*/ 2147483646 h 6240"/>
              <a:gd name="T44" fmla="*/ 1912744888 w 4113"/>
              <a:gd name="T45" fmla="*/ 2147483646 h 6240"/>
              <a:gd name="T46" fmla="*/ 2147483646 w 4113"/>
              <a:gd name="T47" fmla="*/ 2147483646 h 6240"/>
              <a:gd name="T48" fmla="*/ 2147483646 w 4113"/>
              <a:gd name="T49" fmla="*/ 2147483646 h 6240"/>
              <a:gd name="T50" fmla="*/ 2147483646 w 4113"/>
              <a:gd name="T51" fmla="*/ 967426774 h 6240"/>
              <a:gd name="T52" fmla="*/ 2147483646 w 4113"/>
              <a:gd name="T53" fmla="*/ 85372087 h 6240"/>
              <a:gd name="T54" fmla="*/ 2147483646 w 4113"/>
              <a:gd name="T55" fmla="*/ 2147483646 h 6240"/>
              <a:gd name="T56" fmla="*/ 2147483646 w 4113"/>
              <a:gd name="T57" fmla="*/ 2147483646 h 6240"/>
              <a:gd name="T58" fmla="*/ 2147483646 w 4113"/>
              <a:gd name="T59" fmla="*/ 2147483646 h 6240"/>
              <a:gd name="T60" fmla="*/ 2147483646 w 4113"/>
              <a:gd name="T61" fmla="*/ 2147483646 h 6240"/>
              <a:gd name="T62" fmla="*/ 2147483646 w 4113"/>
              <a:gd name="T63" fmla="*/ 2147483646 h 6240"/>
              <a:gd name="T64" fmla="*/ 2147483646 w 4113"/>
              <a:gd name="T65" fmla="*/ 2147483646 h 6240"/>
              <a:gd name="T66" fmla="*/ 2147483646 w 4113"/>
              <a:gd name="T67" fmla="*/ 2147483646 h 6240"/>
              <a:gd name="T68" fmla="*/ 2147483646 w 4113"/>
              <a:gd name="T69" fmla="*/ 2147483646 h 6240"/>
              <a:gd name="T70" fmla="*/ 2147483646 w 4113"/>
              <a:gd name="T71" fmla="*/ 2147483646 h 6240"/>
              <a:gd name="T72" fmla="*/ 2147483646 w 4113"/>
              <a:gd name="T73" fmla="*/ 2147483646 h 6240"/>
              <a:gd name="T74" fmla="*/ 2147483646 w 4113"/>
              <a:gd name="T75" fmla="*/ 2147483646 h 6240"/>
              <a:gd name="T76" fmla="*/ 2147483646 w 4113"/>
              <a:gd name="T77" fmla="*/ 2147483646 h 6240"/>
              <a:gd name="T78" fmla="*/ 2147483646 w 4113"/>
              <a:gd name="T79" fmla="*/ 2147483646 h 6240"/>
              <a:gd name="T80" fmla="*/ 2147483646 w 4113"/>
              <a:gd name="T81" fmla="*/ 2147483646 h 6240"/>
              <a:gd name="T82" fmla="*/ 2147483646 w 4113"/>
              <a:gd name="T83" fmla="*/ 2147483646 h 6240"/>
              <a:gd name="T84" fmla="*/ 2147483646 w 4113"/>
              <a:gd name="T85" fmla="*/ 2147483646 h 6240"/>
              <a:gd name="T86" fmla="*/ 2147483646 w 4113"/>
              <a:gd name="T87" fmla="*/ 2147483646 h 6240"/>
              <a:gd name="T88" fmla="*/ 2147483646 w 4113"/>
              <a:gd name="T89" fmla="*/ 2147483646 h 6240"/>
              <a:gd name="T90" fmla="*/ 2147483646 w 4113"/>
              <a:gd name="T91" fmla="*/ 2147483646 h 6240"/>
              <a:gd name="T92" fmla="*/ 2147483646 w 4113"/>
              <a:gd name="T93" fmla="*/ 2147483646 h 6240"/>
              <a:gd name="T94" fmla="*/ 2147483646 w 4113"/>
              <a:gd name="T95" fmla="*/ 2147483646 h 6240"/>
              <a:gd name="T96" fmla="*/ 2147483646 w 4113"/>
              <a:gd name="T97" fmla="*/ 2147483646 h 6240"/>
              <a:gd name="T98" fmla="*/ 2147483646 w 4113"/>
              <a:gd name="T99" fmla="*/ 2147483646 h 6240"/>
              <a:gd name="T100" fmla="*/ 2147483646 w 4113"/>
              <a:gd name="T101" fmla="*/ 2147483646 h 6240"/>
              <a:gd name="T102" fmla="*/ 2147483646 w 4113"/>
              <a:gd name="T103" fmla="*/ 2147483646 h 6240"/>
              <a:gd name="T104" fmla="*/ 2147483646 w 4113"/>
              <a:gd name="T105" fmla="*/ 2147483646 h 6240"/>
              <a:gd name="T106" fmla="*/ 2147483646 w 4113"/>
              <a:gd name="T107" fmla="*/ 2147483646 h 6240"/>
              <a:gd name="T108" fmla="*/ 2147483646 w 4113"/>
              <a:gd name="T109" fmla="*/ 2147483646 h 6240"/>
              <a:gd name="T110" fmla="*/ 2147483646 w 4113"/>
              <a:gd name="T111" fmla="*/ 2147483646 h 6240"/>
              <a:gd name="T112" fmla="*/ 2147483646 w 4113"/>
              <a:gd name="T113" fmla="*/ 2147483646 h 62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113" h="6240">
                <a:moveTo>
                  <a:pt x="552" y="0"/>
                </a:moveTo>
                <a:lnTo>
                  <a:pt x="3561" y="0"/>
                </a:lnTo>
                <a:lnTo>
                  <a:pt x="3589" y="1"/>
                </a:lnTo>
                <a:lnTo>
                  <a:pt x="3617" y="3"/>
                </a:lnTo>
                <a:lnTo>
                  <a:pt x="3645" y="7"/>
                </a:lnTo>
                <a:lnTo>
                  <a:pt x="3672" y="12"/>
                </a:lnTo>
                <a:lnTo>
                  <a:pt x="3698" y="17"/>
                </a:lnTo>
                <a:lnTo>
                  <a:pt x="3725" y="25"/>
                </a:lnTo>
                <a:lnTo>
                  <a:pt x="3751" y="34"/>
                </a:lnTo>
                <a:lnTo>
                  <a:pt x="3775" y="44"/>
                </a:lnTo>
                <a:lnTo>
                  <a:pt x="3799" y="55"/>
                </a:lnTo>
                <a:lnTo>
                  <a:pt x="3824" y="67"/>
                </a:lnTo>
                <a:lnTo>
                  <a:pt x="3847" y="80"/>
                </a:lnTo>
                <a:lnTo>
                  <a:pt x="3869" y="95"/>
                </a:lnTo>
                <a:lnTo>
                  <a:pt x="3891" y="110"/>
                </a:lnTo>
                <a:lnTo>
                  <a:pt x="3912" y="127"/>
                </a:lnTo>
                <a:lnTo>
                  <a:pt x="3932" y="144"/>
                </a:lnTo>
                <a:lnTo>
                  <a:pt x="3950" y="163"/>
                </a:lnTo>
                <a:lnTo>
                  <a:pt x="3969" y="182"/>
                </a:lnTo>
                <a:lnTo>
                  <a:pt x="3986" y="202"/>
                </a:lnTo>
                <a:lnTo>
                  <a:pt x="4002" y="223"/>
                </a:lnTo>
                <a:lnTo>
                  <a:pt x="4019" y="245"/>
                </a:lnTo>
                <a:lnTo>
                  <a:pt x="4033" y="267"/>
                </a:lnTo>
                <a:lnTo>
                  <a:pt x="4047" y="290"/>
                </a:lnTo>
                <a:lnTo>
                  <a:pt x="4058" y="313"/>
                </a:lnTo>
                <a:lnTo>
                  <a:pt x="4070" y="338"/>
                </a:lnTo>
                <a:lnTo>
                  <a:pt x="4079" y="363"/>
                </a:lnTo>
                <a:lnTo>
                  <a:pt x="4088" y="389"/>
                </a:lnTo>
                <a:lnTo>
                  <a:pt x="4095" y="414"/>
                </a:lnTo>
                <a:lnTo>
                  <a:pt x="4101" y="441"/>
                </a:lnTo>
                <a:lnTo>
                  <a:pt x="4107" y="469"/>
                </a:lnTo>
                <a:lnTo>
                  <a:pt x="4110" y="497"/>
                </a:lnTo>
                <a:lnTo>
                  <a:pt x="4113" y="525"/>
                </a:lnTo>
                <a:lnTo>
                  <a:pt x="4113" y="553"/>
                </a:lnTo>
                <a:lnTo>
                  <a:pt x="4113" y="5688"/>
                </a:lnTo>
                <a:lnTo>
                  <a:pt x="4113" y="5716"/>
                </a:lnTo>
                <a:lnTo>
                  <a:pt x="4110" y="5744"/>
                </a:lnTo>
                <a:lnTo>
                  <a:pt x="4107" y="5772"/>
                </a:lnTo>
                <a:lnTo>
                  <a:pt x="4101" y="5798"/>
                </a:lnTo>
                <a:lnTo>
                  <a:pt x="4095" y="5825"/>
                </a:lnTo>
                <a:lnTo>
                  <a:pt x="4088" y="5852"/>
                </a:lnTo>
                <a:lnTo>
                  <a:pt x="4079" y="5877"/>
                </a:lnTo>
                <a:lnTo>
                  <a:pt x="4070" y="5902"/>
                </a:lnTo>
                <a:lnTo>
                  <a:pt x="4058" y="5926"/>
                </a:lnTo>
                <a:lnTo>
                  <a:pt x="4047" y="5950"/>
                </a:lnTo>
                <a:lnTo>
                  <a:pt x="4033" y="5974"/>
                </a:lnTo>
                <a:lnTo>
                  <a:pt x="4019" y="5996"/>
                </a:lnTo>
                <a:lnTo>
                  <a:pt x="4002" y="6018"/>
                </a:lnTo>
                <a:lnTo>
                  <a:pt x="3986" y="6039"/>
                </a:lnTo>
                <a:lnTo>
                  <a:pt x="3969" y="6058"/>
                </a:lnTo>
                <a:lnTo>
                  <a:pt x="3950" y="6078"/>
                </a:lnTo>
                <a:lnTo>
                  <a:pt x="3932" y="6096"/>
                </a:lnTo>
                <a:lnTo>
                  <a:pt x="3912" y="6113"/>
                </a:lnTo>
                <a:lnTo>
                  <a:pt x="3891" y="6129"/>
                </a:lnTo>
                <a:lnTo>
                  <a:pt x="3869" y="6146"/>
                </a:lnTo>
                <a:lnTo>
                  <a:pt x="3847" y="6159"/>
                </a:lnTo>
                <a:lnTo>
                  <a:pt x="3824" y="6173"/>
                </a:lnTo>
                <a:lnTo>
                  <a:pt x="3799" y="6185"/>
                </a:lnTo>
                <a:lnTo>
                  <a:pt x="3775" y="6197"/>
                </a:lnTo>
                <a:lnTo>
                  <a:pt x="3751" y="6206"/>
                </a:lnTo>
                <a:lnTo>
                  <a:pt x="3725" y="6215"/>
                </a:lnTo>
                <a:lnTo>
                  <a:pt x="3698" y="6222"/>
                </a:lnTo>
                <a:lnTo>
                  <a:pt x="3672" y="6229"/>
                </a:lnTo>
                <a:lnTo>
                  <a:pt x="3645" y="6234"/>
                </a:lnTo>
                <a:lnTo>
                  <a:pt x="3617" y="6237"/>
                </a:lnTo>
                <a:lnTo>
                  <a:pt x="3589" y="6240"/>
                </a:lnTo>
                <a:lnTo>
                  <a:pt x="3561" y="6240"/>
                </a:lnTo>
                <a:lnTo>
                  <a:pt x="552" y="6240"/>
                </a:lnTo>
                <a:lnTo>
                  <a:pt x="523" y="6240"/>
                </a:lnTo>
                <a:lnTo>
                  <a:pt x="495" y="6237"/>
                </a:lnTo>
                <a:lnTo>
                  <a:pt x="469" y="6234"/>
                </a:lnTo>
                <a:lnTo>
                  <a:pt x="441" y="6229"/>
                </a:lnTo>
                <a:lnTo>
                  <a:pt x="414" y="6222"/>
                </a:lnTo>
                <a:lnTo>
                  <a:pt x="388" y="6215"/>
                </a:lnTo>
                <a:lnTo>
                  <a:pt x="363" y="6206"/>
                </a:lnTo>
                <a:lnTo>
                  <a:pt x="337" y="6197"/>
                </a:lnTo>
                <a:lnTo>
                  <a:pt x="313" y="6185"/>
                </a:lnTo>
                <a:lnTo>
                  <a:pt x="289" y="6173"/>
                </a:lnTo>
                <a:lnTo>
                  <a:pt x="267" y="6159"/>
                </a:lnTo>
                <a:lnTo>
                  <a:pt x="243" y="6146"/>
                </a:lnTo>
                <a:lnTo>
                  <a:pt x="222" y="6129"/>
                </a:lnTo>
                <a:lnTo>
                  <a:pt x="202" y="6113"/>
                </a:lnTo>
                <a:lnTo>
                  <a:pt x="181" y="6096"/>
                </a:lnTo>
                <a:lnTo>
                  <a:pt x="162" y="6078"/>
                </a:lnTo>
                <a:lnTo>
                  <a:pt x="143" y="6058"/>
                </a:lnTo>
                <a:lnTo>
                  <a:pt x="126" y="6039"/>
                </a:lnTo>
                <a:lnTo>
                  <a:pt x="110" y="6018"/>
                </a:lnTo>
                <a:lnTo>
                  <a:pt x="95" y="5996"/>
                </a:lnTo>
                <a:lnTo>
                  <a:pt x="80" y="5974"/>
                </a:lnTo>
                <a:lnTo>
                  <a:pt x="67" y="5950"/>
                </a:lnTo>
                <a:lnTo>
                  <a:pt x="54" y="5926"/>
                </a:lnTo>
                <a:lnTo>
                  <a:pt x="44" y="5902"/>
                </a:lnTo>
                <a:lnTo>
                  <a:pt x="33" y="5877"/>
                </a:lnTo>
                <a:lnTo>
                  <a:pt x="25" y="5852"/>
                </a:lnTo>
                <a:lnTo>
                  <a:pt x="17" y="5825"/>
                </a:lnTo>
                <a:lnTo>
                  <a:pt x="11" y="5798"/>
                </a:lnTo>
                <a:lnTo>
                  <a:pt x="6" y="5772"/>
                </a:lnTo>
                <a:lnTo>
                  <a:pt x="3" y="5744"/>
                </a:lnTo>
                <a:lnTo>
                  <a:pt x="1" y="5716"/>
                </a:lnTo>
                <a:lnTo>
                  <a:pt x="0" y="5688"/>
                </a:lnTo>
                <a:lnTo>
                  <a:pt x="0" y="553"/>
                </a:lnTo>
                <a:lnTo>
                  <a:pt x="1" y="525"/>
                </a:lnTo>
                <a:lnTo>
                  <a:pt x="3" y="497"/>
                </a:lnTo>
                <a:lnTo>
                  <a:pt x="6" y="469"/>
                </a:lnTo>
                <a:lnTo>
                  <a:pt x="11" y="441"/>
                </a:lnTo>
                <a:lnTo>
                  <a:pt x="17" y="414"/>
                </a:lnTo>
                <a:lnTo>
                  <a:pt x="25" y="389"/>
                </a:lnTo>
                <a:lnTo>
                  <a:pt x="33" y="363"/>
                </a:lnTo>
                <a:lnTo>
                  <a:pt x="44" y="338"/>
                </a:lnTo>
                <a:lnTo>
                  <a:pt x="54" y="313"/>
                </a:lnTo>
                <a:lnTo>
                  <a:pt x="67" y="290"/>
                </a:lnTo>
                <a:lnTo>
                  <a:pt x="80" y="267"/>
                </a:lnTo>
                <a:lnTo>
                  <a:pt x="95" y="245"/>
                </a:lnTo>
                <a:lnTo>
                  <a:pt x="110" y="223"/>
                </a:lnTo>
                <a:lnTo>
                  <a:pt x="126" y="202"/>
                </a:lnTo>
                <a:lnTo>
                  <a:pt x="143" y="182"/>
                </a:lnTo>
                <a:lnTo>
                  <a:pt x="162" y="163"/>
                </a:lnTo>
                <a:lnTo>
                  <a:pt x="181" y="144"/>
                </a:lnTo>
                <a:lnTo>
                  <a:pt x="202" y="127"/>
                </a:lnTo>
                <a:lnTo>
                  <a:pt x="222" y="110"/>
                </a:lnTo>
                <a:lnTo>
                  <a:pt x="243" y="95"/>
                </a:lnTo>
                <a:lnTo>
                  <a:pt x="267" y="80"/>
                </a:lnTo>
                <a:lnTo>
                  <a:pt x="289" y="67"/>
                </a:lnTo>
                <a:lnTo>
                  <a:pt x="313" y="55"/>
                </a:lnTo>
                <a:lnTo>
                  <a:pt x="337" y="44"/>
                </a:lnTo>
                <a:lnTo>
                  <a:pt x="363" y="34"/>
                </a:lnTo>
                <a:lnTo>
                  <a:pt x="388" y="25"/>
                </a:lnTo>
                <a:lnTo>
                  <a:pt x="414" y="17"/>
                </a:lnTo>
                <a:lnTo>
                  <a:pt x="441" y="12"/>
                </a:lnTo>
                <a:lnTo>
                  <a:pt x="469" y="7"/>
                </a:lnTo>
                <a:lnTo>
                  <a:pt x="495" y="3"/>
                </a:lnTo>
                <a:lnTo>
                  <a:pt x="523" y="1"/>
                </a:lnTo>
                <a:lnTo>
                  <a:pt x="552" y="0"/>
                </a:lnTo>
                <a:close/>
                <a:moveTo>
                  <a:pt x="463" y="891"/>
                </a:moveTo>
                <a:lnTo>
                  <a:pt x="463" y="3086"/>
                </a:lnTo>
                <a:lnTo>
                  <a:pt x="3638" y="3086"/>
                </a:lnTo>
                <a:lnTo>
                  <a:pt x="3638" y="891"/>
                </a:lnTo>
                <a:lnTo>
                  <a:pt x="463" y="891"/>
                </a:lnTo>
                <a:close/>
                <a:moveTo>
                  <a:pt x="1275" y="290"/>
                </a:moveTo>
                <a:lnTo>
                  <a:pt x="1275" y="525"/>
                </a:lnTo>
                <a:lnTo>
                  <a:pt x="2717" y="525"/>
                </a:lnTo>
                <a:lnTo>
                  <a:pt x="2717" y="290"/>
                </a:lnTo>
                <a:lnTo>
                  <a:pt x="1275" y="290"/>
                </a:lnTo>
                <a:close/>
                <a:moveTo>
                  <a:pt x="1725" y="3326"/>
                </a:moveTo>
                <a:lnTo>
                  <a:pt x="1725" y="3326"/>
                </a:lnTo>
                <a:lnTo>
                  <a:pt x="1705" y="3328"/>
                </a:lnTo>
                <a:lnTo>
                  <a:pt x="1685" y="3330"/>
                </a:lnTo>
                <a:lnTo>
                  <a:pt x="1667" y="3336"/>
                </a:lnTo>
                <a:lnTo>
                  <a:pt x="1649" y="3342"/>
                </a:lnTo>
                <a:lnTo>
                  <a:pt x="1632" y="3350"/>
                </a:lnTo>
                <a:lnTo>
                  <a:pt x="1616" y="3360"/>
                </a:lnTo>
                <a:lnTo>
                  <a:pt x="1600" y="3371"/>
                </a:lnTo>
                <a:lnTo>
                  <a:pt x="1587" y="3383"/>
                </a:lnTo>
                <a:lnTo>
                  <a:pt x="1575" y="3397"/>
                </a:lnTo>
                <a:lnTo>
                  <a:pt x="1563" y="3412"/>
                </a:lnTo>
                <a:lnTo>
                  <a:pt x="1553" y="3429"/>
                </a:lnTo>
                <a:lnTo>
                  <a:pt x="1545" y="3446"/>
                </a:lnTo>
                <a:lnTo>
                  <a:pt x="1539" y="3463"/>
                </a:lnTo>
                <a:lnTo>
                  <a:pt x="1534" y="3482"/>
                </a:lnTo>
                <a:lnTo>
                  <a:pt x="1531" y="3502"/>
                </a:lnTo>
                <a:lnTo>
                  <a:pt x="1530" y="3522"/>
                </a:lnTo>
                <a:lnTo>
                  <a:pt x="1530" y="3822"/>
                </a:lnTo>
                <a:lnTo>
                  <a:pt x="1531" y="3842"/>
                </a:lnTo>
                <a:lnTo>
                  <a:pt x="1534" y="3862"/>
                </a:lnTo>
                <a:lnTo>
                  <a:pt x="1539" y="3880"/>
                </a:lnTo>
                <a:lnTo>
                  <a:pt x="1545" y="3898"/>
                </a:lnTo>
                <a:lnTo>
                  <a:pt x="1553" y="3915"/>
                </a:lnTo>
                <a:lnTo>
                  <a:pt x="1563" y="3931"/>
                </a:lnTo>
                <a:lnTo>
                  <a:pt x="1575" y="3946"/>
                </a:lnTo>
                <a:lnTo>
                  <a:pt x="1587" y="3960"/>
                </a:lnTo>
                <a:lnTo>
                  <a:pt x="1600" y="3973"/>
                </a:lnTo>
                <a:lnTo>
                  <a:pt x="1616" y="3984"/>
                </a:lnTo>
                <a:lnTo>
                  <a:pt x="1632" y="3994"/>
                </a:lnTo>
                <a:lnTo>
                  <a:pt x="1649" y="4002"/>
                </a:lnTo>
                <a:lnTo>
                  <a:pt x="1667" y="4009"/>
                </a:lnTo>
                <a:lnTo>
                  <a:pt x="1685" y="4014"/>
                </a:lnTo>
                <a:lnTo>
                  <a:pt x="1705" y="4016"/>
                </a:lnTo>
                <a:lnTo>
                  <a:pt x="1725" y="4017"/>
                </a:lnTo>
                <a:lnTo>
                  <a:pt x="2314" y="4017"/>
                </a:lnTo>
                <a:lnTo>
                  <a:pt x="2334" y="4016"/>
                </a:lnTo>
                <a:lnTo>
                  <a:pt x="2354" y="4014"/>
                </a:lnTo>
                <a:lnTo>
                  <a:pt x="2372" y="4009"/>
                </a:lnTo>
                <a:lnTo>
                  <a:pt x="2390" y="4002"/>
                </a:lnTo>
                <a:lnTo>
                  <a:pt x="2407" y="3994"/>
                </a:lnTo>
                <a:lnTo>
                  <a:pt x="2424" y="3984"/>
                </a:lnTo>
                <a:lnTo>
                  <a:pt x="2439" y="3973"/>
                </a:lnTo>
                <a:lnTo>
                  <a:pt x="2453" y="3960"/>
                </a:lnTo>
                <a:lnTo>
                  <a:pt x="2465" y="3946"/>
                </a:lnTo>
                <a:lnTo>
                  <a:pt x="2476" y="3931"/>
                </a:lnTo>
                <a:lnTo>
                  <a:pt x="2486" y="3915"/>
                </a:lnTo>
                <a:lnTo>
                  <a:pt x="2494" y="3898"/>
                </a:lnTo>
                <a:lnTo>
                  <a:pt x="2500" y="3880"/>
                </a:lnTo>
                <a:lnTo>
                  <a:pt x="2506" y="3862"/>
                </a:lnTo>
                <a:lnTo>
                  <a:pt x="2508" y="3842"/>
                </a:lnTo>
                <a:lnTo>
                  <a:pt x="2509" y="3822"/>
                </a:lnTo>
                <a:lnTo>
                  <a:pt x="2509" y="3522"/>
                </a:lnTo>
                <a:lnTo>
                  <a:pt x="2508" y="3502"/>
                </a:lnTo>
                <a:lnTo>
                  <a:pt x="2506" y="3482"/>
                </a:lnTo>
                <a:lnTo>
                  <a:pt x="2500" y="3463"/>
                </a:lnTo>
                <a:lnTo>
                  <a:pt x="2494" y="3446"/>
                </a:lnTo>
                <a:lnTo>
                  <a:pt x="2486" y="3429"/>
                </a:lnTo>
                <a:lnTo>
                  <a:pt x="2476" y="3412"/>
                </a:lnTo>
                <a:lnTo>
                  <a:pt x="2465" y="3397"/>
                </a:lnTo>
                <a:lnTo>
                  <a:pt x="2453" y="3383"/>
                </a:lnTo>
                <a:lnTo>
                  <a:pt x="2439" y="3371"/>
                </a:lnTo>
                <a:lnTo>
                  <a:pt x="2424" y="3360"/>
                </a:lnTo>
                <a:lnTo>
                  <a:pt x="2407" y="3350"/>
                </a:lnTo>
                <a:lnTo>
                  <a:pt x="2390" y="3342"/>
                </a:lnTo>
                <a:lnTo>
                  <a:pt x="2372" y="3336"/>
                </a:lnTo>
                <a:lnTo>
                  <a:pt x="2354" y="3330"/>
                </a:lnTo>
                <a:lnTo>
                  <a:pt x="2334" y="3328"/>
                </a:lnTo>
                <a:lnTo>
                  <a:pt x="2314" y="3326"/>
                </a:lnTo>
                <a:lnTo>
                  <a:pt x="1725" y="3326"/>
                </a:lnTo>
                <a:close/>
                <a:moveTo>
                  <a:pt x="1391" y="3563"/>
                </a:moveTo>
                <a:lnTo>
                  <a:pt x="515" y="3563"/>
                </a:lnTo>
                <a:lnTo>
                  <a:pt x="515" y="3775"/>
                </a:lnTo>
                <a:lnTo>
                  <a:pt x="1391" y="3775"/>
                </a:lnTo>
                <a:lnTo>
                  <a:pt x="1391" y="3563"/>
                </a:lnTo>
                <a:close/>
                <a:moveTo>
                  <a:pt x="3525" y="3563"/>
                </a:moveTo>
                <a:lnTo>
                  <a:pt x="2649" y="3563"/>
                </a:lnTo>
                <a:lnTo>
                  <a:pt x="2649" y="3775"/>
                </a:lnTo>
                <a:lnTo>
                  <a:pt x="3525" y="3775"/>
                </a:lnTo>
                <a:lnTo>
                  <a:pt x="3525" y="3563"/>
                </a:lnTo>
                <a:close/>
                <a:moveTo>
                  <a:pt x="1390" y="4201"/>
                </a:moveTo>
                <a:lnTo>
                  <a:pt x="514" y="4201"/>
                </a:lnTo>
                <a:lnTo>
                  <a:pt x="514" y="4613"/>
                </a:lnTo>
                <a:lnTo>
                  <a:pt x="1390" y="4613"/>
                </a:lnTo>
                <a:lnTo>
                  <a:pt x="1390" y="4201"/>
                </a:lnTo>
                <a:close/>
                <a:moveTo>
                  <a:pt x="2458" y="4201"/>
                </a:moveTo>
                <a:lnTo>
                  <a:pt x="1582" y="4201"/>
                </a:lnTo>
                <a:lnTo>
                  <a:pt x="1582" y="4613"/>
                </a:lnTo>
                <a:lnTo>
                  <a:pt x="2458" y="4613"/>
                </a:lnTo>
                <a:lnTo>
                  <a:pt x="2458" y="4201"/>
                </a:lnTo>
                <a:close/>
                <a:moveTo>
                  <a:pt x="3518" y="4201"/>
                </a:moveTo>
                <a:lnTo>
                  <a:pt x="2642" y="4201"/>
                </a:lnTo>
                <a:lnTo>
                  <a:pt x="2642" y="4613"/>
                </a:lnTo>
                <a:lnTo>
                  <a:pt x="3518" y="4613"/>
                </a:lnTo>
                <a:lnTo>
                  <a:pt x="3518" y="4201"/>
                </a:lnTo>
                <a:close/>
                <a:moveTo>
                  <a:pt x="1390" y="4741"/>
                </a:moveTo>
                <a:lnTo>
                  <a:pt x="514" y="4741"/>
                </a:lnTo>
                <a:lnTo>
                  <a:pt x="514" y="5153"/>
                </a:lnTo>
                <a:lnTo>
                  <a:pt x="1390" y="5153"/>
                </a:lnTo>
                <a:lnTo>
                  <a:pt x="1390" y="4741"/>
                </a:lnTo>
                <a:close/>
                <a:moveTo>
                  <a:pt x="2458" y="4741"/>
                </a:moveTo>
                <a:lnTo>
                  <a:pt x="1582" y="4741"/>
                </a:lnTo>
                <a:lnTo>
                  <a:pt x="1582" y="5153"/>
                </a:lnTo>
                <a:lnTo>
                  <a:pt x="2458" y="5153"/>
                </a:lnTo>
                <a:lnTo>
                  <a:pt x="2458" y="4741"/>
                </a:lnTo>
                <a:close/>
                <a:moveTo>
                  <a:pt x="3518" y="4741"/>
                </a:moveTo>
                <a:lnTo>
                  <a:pt x="2642" y="4741"/>
                </a:lnTo>
                <a:lnTo>
                  <a:pt x="2642" y="5153"/>
                </a:lnTo>
                <a:lnTo>
                  <a:pt x="3518" y="5153"/>
                </a:lnTo>
                <a:lnTo>
                  <a:pt x="3518" y="4741"/>
                </a:lnTo>
                <a:close/>
                <a:moveTo>
                  <a:pt x="1390" y="5318"/>
                </a:moveTo>
                <a:lnTo>
                  <a:pt x="514" y="5318"/>
                </a:lnTo>
                <a:lnTo>
                  <a:pt x="514" y="5730"/>
                </a:lnTo>
                <a:lnTo>
                  <a:pt x="1390" y="5730"/>
                </a:lnTo>
                <a:lnTo>
                  <a:pt x="1390" y="5318"/>
                </a:lnTo>
                <a:close/>
                <a:moveTo>
                  <a:pt x="2458" y="5318"/>
                </a:moveTo>
                <a:lnTo>
                  <a:pt x="1582" y="5318"/>
                </a:lnTo>
                <a:lnTo>
                  <a:pt x="1582" y="5730"/>
                </a:lnTo>
                <a:lnTo>
                  <a:pt x="2458" y="5730"/>
                </a:lnTo>
                <a:lnTo>
                  <a:pt x="2458" y="5318"/>
                </a:lnTo>
                <a:close/>
                <a:moveTo>
                  <a:pt x="3518" y="5318"/>
                </a:moveTo>
                <a:lnTo>
                  <a:pt x="2642" y="5318"/>
                </a:lnTo>
                <a:lnTo>
                  <a:pt x="2642" y="5730"/>
                </a:lnTo>
                <a:lnTo>
                  <a:pt x="3518" y="5730"/>
                </a:lnTo>
                <a:lnTo>
                  <a:pt x="3518" y="5318"/>
                </a:lnTo>
                <a:close/>
              </a:path>
            </a:pathLst>
          </a:custGeom>
          <a:solidFill>
            <a:srgbClr val="BA433A"/>
          </a:solidFill>
          <a:ln>
            <a:noFill/>
          </a:ln>
        </p:spPr>
        <p:txBody>
          <a:bodyPr anchor="ctr">
            <a:normAutofit fontScale="90000"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>
            <p:custDataLst>
              <p:tags r:id="rId24"/>
            </p:custDataLst>
          </p:nvPr>
        </p:nvSpPr>
        <p:spPr>
          <a:xfrm>
            <a:off x="6306815" y="4600727"/>
            <a:ext cx="2109367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>
                <a:solidFill>
                  <a:srgbClr val="BA433A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阻塞与非阻塞</a:t>
            </a:r>
            <a:endParaRPr lang="zh-CN" altLang="en-US">
              <a:solidFill>
                <a:srgbClr val="BA433A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>
            <p:custDataLst>
              <p:tags r:id="rId25"/>
            </p:custDataLst>
          </p:nvPr>
        </p:nvSpPr>
        <p:spPr>
          <a:xfrm>
            <a:off x="6112244" y="4687588"/>
            <a:ext cx="194571" cy="194571"/>
          </a:xfrm>
          <a:prstGeom prst="rect">
            <a:avLst/>
          </a:prstGeom>
          <a:solidFill>
            <a:srgbClr val="BA433A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30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87" name="文本框 86"/>
          <p:cNvSpPr txBox="1"/>
          <p:nvPr>
            <p:custDataLst>
              <p:tags r:id="rId26"/>
            </p:custDataLst>
          </p:nvPr>
        </p:nvSpPr>
        <p:spPr>
          <a:xfrm>
            <a:off x="3221559" y="4600727"/>
            <a:ext cx="2109367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>
                <a:solidFill>
                  <a:srgbClr val="F4A516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同步与异步</a:t>
            </a:r>
            <a:endParaRPr lang="zh-CN" altLang="en-US">
              <a:solidFill>
                <a:srgbClr val="F4A516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>
            <p:custDataLst>
              <p:tags r:id="rId27"/>
            </p:custDataLst>
          </p:nvPr>
        </p:nvSpPr>
        <p:spPr>
          <a:xfrm>
            <a:off x="3026988" y="4687588"/>
            <a:ext cx="194571" cy="194571"/>
          </a:xfrm>
          <a:prstGeom prst="rect">
            <a:avLst/>
          </a:prstGeom>
          <a:solidFill>
            <a:srgbClr val="F4A516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30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80135" y="196215"/>
            <a:ext cx="20135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>
                <a:solidFill>
                  <a:srgbClr val="FF0000"/>
                </a:solidFill>
                <a:sym typeface="+mn-ea"/>
              </a:rPr>
              <a:t>NIO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概述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03675" y="417830"/>
            <a:ext cx="55632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/>
              <a:t>                                      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9830" y="955675"/>
            <a:ext cx="3350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关于linux的内核态和用户态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65" y="1924050"/>
            <a:ext cx="3894455" cy="4226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020" y="2585085"/>
            <a:ext cx="6283960" cy="2013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80135" y="196215"/>
            <a:ext cx="20135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>
                <a:solidFill>
                  <a:srgbClr val="FF0000"/>
                </a:solidFill>
                <a:sym typeface="+mn-ea"/>
              </a:rPr>
              <a:t>NIO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概述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03675" y="417830"/>
            <a:ext cx="55632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/>
              <a:t>                                      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8030" y="1325245"/>
            <a:ext cx="2925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IO分类</a:t>
            </a:r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 rot="0">
            <a:off x="2063750" y="2222500"/>
            <a:ext cx="1467485" cy="1255395"/>
            <a:chOff x="2673532" y="3375993"/>
            <a:chExt cx="1675303" cy="1433709"/>
          </a:xfrm>
        </p:grpSpPr>
        <p:sp>
          <p:nvSpPr>
            <p:cNvPr id="14" name="Oval 3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2902509" y="4404668"/>
              <a:ext cx="1230026" cy="405034"/>
            </a:xfrm>
            <a:prstGeom prst="ellipse">
              <a:avLst/>
            </a:prstGeom>
            <a:gradFill>
              <a:gsLst>
                <a:gs pos="0">
                  <a:srgbClr val="BCBCBC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>
              <a:normAutofit fontScale="55000" lnSpcReduction="20000"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None/>
                <a:defRPr/>
              </a:pPr>
              <a:endParaRPr lang="ko-KR" altLang="ko-KR" sz="1800" kern="0"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流程图: 延期 6"/>
            <p:cNvSpPr/>
            <p:nvPr>
              <p:custDataLst>
                <p:tags r:id="rId5"/>
              </p:custDataLst>
            </p:nvPr>
          </p:nvSpPr>
          <p:spPr>
            <a:xfrm rot="5400000">
              <a:off x="2907786" y="3382437"/>
              <a:ext cx="1206794" cy="1193905"/>
            </a:xfrm>
            <a:custGeom>
              <a:avLst/>
              <a:gdLst>
                <a:gd name="connsiteX0" fmla="*/ 0 w 740229"/>
                <a:gd name="connsiteY0" fmla="*/ 0 h 740229"/>
                <a:gd name="connsiteX1" fmla="*/ 370115 w 740229"/>
                <a:gd name="connsiteY1" fmla="*/ 0 h 740229"/>
                <a:gd name="connsiteX2" fmla="*/ 740230 w 740229"/>
                <a:gd name="connsiteY2" fmla="*/ 370115 h 740229"/>
                <a:gd name="connsiteX3" fmla="*/ 370115 w 740229"/>
                <a:gd name="connsiteY3" fmla="*/ 740230 h 740229"/>
                <a:gd name="connsiteX4" fmla="*/ 0 w 740229"/>
                <a:gd name="connsiteY4" fmla="*/ 740229 h 740229"/>
                <a:gd name="connsiteX5" fmla="*/ 0 w 740229"/>
                <a:gd name="connsiteY5" fmla="*/ 0 h 740229"/>
                <a:gd name="connsiteX0-1" fmla="*/ 0 w 836024"/>
                <a:gd name="connsiteY0-2" fmla="*/ 0 h 740230"/>
                <a:gd name="connsiteX1-3" fmla="*/ 370115 w 836024"/>
                <a:gd name="connsiteY1-4" fmla="*/ 0 h 740230"/>
                <a:gd name="connsiteX2-5" fmla="*/ 836024 w 836024"/>
                <a:gd name="connsiteY2-6" fmla="*/ 370115 h 740230"/>
                <a:gd name="connsiteX3-7" fmla="*/ 370115 w 836024"/>
                <a:gd name="connsiteY3-8" fmla="*/ 740230 h 740230"/>
                <a:gd name="connsiteX4-9" fmla="*/ 0 w 836024"/>
                <a:gd name="connsiteY4-10" fmla="*/ 740229 h 740230"/>
                <a:gd name="connsiteX5-11" fmla="*/ 0 w 836024"/>
                <a:gd name="connsiteY5-12" fmla="*/ 0 h 740230"/>
                <a:gd name="connsiteX0-13" fmla="*/ 0 w 957944"/>
                <a:gd name="connsiteY0-14" fmla="*/ 0 h 740230"/>
                <a:gd name="connsiteX1-15" fmla="*/ 370115 w 957944"/>
                <a:gd name="connsiteY1-16" fmla="*/ 0 h 740230"/>
                <a:gd name="connsiteX2-17" fmla="*/ 957944 w 957944"/>
                <a:gd name="connsiteY2-18" fmla="*/ 370115 h 740230"/>
                <a:gd name="connsiteX3-19" fmla="*/ 370115 w 957944"/>
                <a:gd name="connsiteY3-20" fmla="*/ 740230 h 740230"/>
                <a:gd name="connsiteX4-21" fmla="*/ 0 w 957944"/>
                <a:gd name="connsiteY4-22" fmla="*/ 740229 h 740230"/>
                <a:gd name="connsiteX5-23" fmla="*/ 0 w 957944"/>
                <a:gd name="connsiteY5-24" fmla="*/ 0 h 740230"/>
                <a:gd name="connsiteX0-25" fmla="*/ 0 w 957944"/>
                <a:gd name="connsiteY0-26" fmla="*/ 0 h 740230"/>
                <a:gd name="connsiteX1-27" fmla="*/ 370115 w 957944"/>
                <a:gd name="connsiteY1-28" fmla="*/ 0 h 740230"/>
                <a:gd name="connsiteX2-29" fmla="*/ 957944 w 957944"/>
                <a:gd name="connsiteY2-30" fmla="*/ 343989 h 740230"/>
                <a:gd name="connsiteX3-31" fmla="*/ 370115 w 957944"/>
                <a:gd name="connsiteY3-32" fmla="*/ 740230 h 740230"/>
                <a:gd name="connsiteX4-33" fmla="*/ 0 w 957944"/>
                <a:gd name="connsiteY4-34" fmla="*/ 740229 h 740230"/>
                <a:gd name="connsiteX5-35" fmla="*/ 0 w 957944"/>
                <a:gd name="connsiteY5-36" fmla="*/ 0 h 740230"/>
                <a:gd name="connsiteX0-37" fmla="*/ 0 w 960074"/>
                <a:gd name="connsiteY0-38" fmla="*/ 0 h 740229"/>
                <a:gd name="connsiteX1-39" fmla="*/ 370115 w 960074"/>
                <a:gd name="connsiteY1-40" fmla="*/ 0 h 740229"/>
                <a:gd name="connsiteX2-41" fmla="*/ 957944 w 960074"/>
                <a:gd name="connsiteY2-42" fmla="*/ 343989 h 740229"/>
                <a:gd name="connsiteX3-43" fmla="*/ 535577 w 960074"/>
                <a:gd name="connsiteY3-44" fmla="*/ 731522 h 740229"/>
                <a:gd name="connsiteX4-45" fmla="*/ 0 w 960074"/>
                <a:gd name="connsiteY4-46" fmla="*/ 740229 h 740229"/>
                <a:gd name="connsiteX5-47" fmla="*/ 0 w 960074"/>
                <a:gd name="connsiteY5-48" fmla="*/ 0 h 740229"/>
                <a:gd name="connsiteX0-49" fmla="*/ 0 w 957951"/>
                <a:gd name="connsiteY0-50" fmla="*/ 0 h 740229"/>
                <a:gd name="connsiteX1-51" fmla="*/ 526872 w 957951"/>
                <a:gd name="connsiteY1-52" fmla="*/ 8708 h 740229"/>
                <a:gd name="connsiteX2-53" fmla="*/ 957944 w 957951"/>
                <a:gd name="connsiteY2-54" fmla="*/ 343989 h 740229"/>
                <a:gd name="connsiteX3-55" fmla="*/ 535577 w 957951"/>
                <a:gd name="connsiteY3-56" fmla="*/ 731522 h 740229"/>
                <a:gd name="connsiteX4-57" fmla="*/ 0 w 957951"/>
                <a:gd name="connsiteY4-58" fmla="*/ 740229 h 740229"/>
                <a:gd name="connsiteX5-59" fmla="*/ 0 w 957951"/>
                <a:gd name="connsiteY5-60" fmla="*/ 0 h 740229"/>
                <a:gd name="connsiteX0-61" fmla="*/ 0 w 957951"/>
                <a:gd name="connsiteY0-62" fmla="*/ 0 h 740229"/>
                <a:gd name="connsiteX1-63" fmla="*/ 526872 w 957951"/>
                <a:gd name="connsiteY1-64" fmla="*/ 8708 h 740229"/>
                <a:gd name="connsiteX2-65" fmla="*/ 957944 w 957951"/>
                <a:gd name="connsiteY2-66" fmla="*/ 361934 h 740229"/>
                <a:gd name="connsiteX3-67" fmla="*/ 535577 w 957951"/>
                <a:gd name="connsiteY3-68" fmla="*/ 731522 h 740229"/>
                <a:gd name="connsiteX4-69" fmla="*/ 0 w 957951"/>
                <a:gd name="connsiteY4-70" fmla="*/ 740229 h 740229"/>
                <a:gd name="connsiteX5-71" fmla="*/ 0 w 957951"/>
                <a:gd name="connsiteY5-72" fmla="*/ 0 h 740229"/>
                <a:gd name="connsiteX0-73" fmla="*/ 0 w 981490"/>
                <a:gd name="connsiteY0-74" fmla="*/ 0 h 740229"/>
                <a:gd name="connsiteX1-75" fmla="*/ 526872 w 981490"/>
                <a:gd name="connsiteY1-76" fmla="*/ 8708 h 740229"/>
                <a:gd name="connsiteX2-77" fmla="*/ 981484 w 981490"/>
                <a:gd name="connsiteY2-78" fmla="*/ 361934 h 740229"/>
                <a:gd name="connsiteX3-79" fmla="*/ 535577 w 981490"/>
                <a:gd name="connsiteY3-80" fmla="*/ 731522 h 740229"/>
                <a:gd name="connsiteX4-81" fmla="*/ 0 w 981490"/>
                <a:gd name="connsiteY4-82" fmla="*/ 740229 h 740229"/>
                <a:gd name="connsiteX5-83" fmla="*/ 0 w 981490"/>
                <a:gd name="connsiteY5-84" fmla="*/ 0 h 740229"/>
              </a:gdLst>
              <a:ahLst/>
              <a:cxnLst>
                <a:cxn ang="0">
                  <a:pos x="connsiteX0-73" y="connsiteY0-74"/>
                </a:cxn>
                <a:cxn ang="0">
                  <a:pos x="connsiteX1-75" y="connsiteY1-76"/>
                </a:cxn>
                <a:cxn ang="0">
                  <a:pos x="connsiteX2-77" y="connsiteY2-78"/>
                </a:cxn>
                <a:cxn ang="0">
                  <a:pos x="connsiteX3-79" y="connsiteY3-80"/>
                </a:cxn>
                <a:cxn ang="0">
                  <a:pos x="connsiteX4-81" y="connsiteY4-82"/>
                </a:cxn>
                <a:cxn ang="0">
                  <a:pos x="connsiteX5-83" y="connsiteY5-84"/>
                </a:cxn>
              </a:cxnLst>
              <a:rect l="l" t="t" r="r" b="b"/>
              <a:pathLst>
                <a:path w="981490" h="740229">
                  <a:moveTo>
                    <a:pt x="0" y="0"/>
                  </a:moveTo>
                  <a:lnTo>
                    <a:pt x="526872" y="8708"/>
                  </a:lnTo>
                  <a:cubicBezTo>
                    <a:pt x="731281" y="8708"/>
                    <a:pt x="980033" y="241465"/>
                    <a:pt x="981484" y="361934"/>
                  </a:cubicBezTo>
                  <a:cubicBezTo>
                    <a:pt x="982935" y="482403"/>
                    <a:pt x="739986" y="731522"/>
                    <a:pt x="535577" y="731522"/>
                  </a:cubicBezTo>
                  <a:lnTo>
                    <a:pt x="0" y="740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任意多边形 17"/>
            <p:cNvSpPr/>
            <p:nvPr>
              <p:custDataLst>
                <p:tags r:id="rId6"/>
              </p:custDataLst>
            </p:nvPr>
          </p:nvSpPr>
          <p:spPr>
            <a:xfrm flipH="1">
              <a:off x="2673532" y="3606938"/>
              <a:ext cx="1675303" cy="420613"/>
            </a:xfrm>
            <a:custGeom>
              <a:avLst/>
              <a:gdLst>
                <a:gd name="connsiteX0" fmla="*/ 1190896 w 1190896"/>
                <a:gd name="connsiteY0" fmla="*/ 0 h 239486"/>
                <a:gd name="connsiteX1" fmla="*/ 979715 w 1190896"/>
                <a:gd name="connsiteY1" fmla="*/ 0 h 239486"/>
                <a:gd name="connsiteX2" fmla="*/ 211181 w 1190896"/>
                <a:gd name="connsiteY2" fmla="*/ 0 h 239486"/>
                <a:gd name="connsiteX3" fmla="*/ 0 w 1190896"/>
                <a:gd name="connsiteY3" fmla="*/ 0 h 239486"/>
                <a:gd name="connsiteX4" fmla="*/ 119743 w 1190896"/>
                <a:gd name="connsiteY4" fmla="*/ 119743 h 239486"/>
                <a:gd name="connsiteX5" fmla="*/ 0 w 1190896"/>
                <a:gd name="connsiteY5" fmla="*/ 239486 h 239486"/>
                <a:gd name="connsiteX6" fmla="*/ 211181 w 1190896"/>
                <a:gd name="connsiteY6" fmla="*/ 239486 h 239486"/>
                <a:gd name="connsiteX7" fmla="*/ 979715 w 1190896"/>
                <a:gd name="connsiteY7" fmla="*/ 239486 h 239486"/>
                <a:gd name="connsiteX8" fmla="*/ 1190896 w 1190896"/>
                <a:gd name="connsiteY8" fmla="*/ 239486 h 239486"/>
                <a:gd name="connsiteX9" fmla="*/ 1071153 w 1190896"/>
                <a:gd name="connsiteY9" fmla="*/ 119743 h 23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896" h="239486">
                  <a:moveTo>
                    <a:pt x="1190896" y="0"/>
                  </a:moveTo>
                  <a:lnTo>
                    <a:pt x="979715" y="0"/>
                  </a:lnTo>
                  <a:lnTo>
                    <a:pt x="211181" y="0"/>
                  </a:lnTo>
                  <a:lnTo>
                    <a:pt x="0" y="0"/>
                  </a:lnTo>
                  <a:lnTo>
                    <a:pt x="119743" y="119743"/>
                  </a:lnTo>
                  <a:lnTo>
                    <a:pt x="0" y="239486"/>
                  </a:lnTo>
                  <a:lnTo>
                    <a:pt x="211181" y="239486"/>
                  </a:lnTo>
                  <a:lnTo>
                    <a:pt x="979715" y="239486"/>
                  </a:lnTo>
                  <a:lnTo>
                    <a:pt x="1190896" y="239486"/>
                  </a:lnTo>
                  <a:lnTo>
                    <a:pt x="1071153" y="119743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spAutoFit/>
            </a:bodyPr>
            <a:lstStyle/>
            <a:p>
              <a:pPr marL="0" lvl="0" algn="ctr">
                <a:defRPr/>
              </a:pPr>
              <a:r>
                <a:rPr lang="zh-CN" altLang="en-US" kern="0">
                  <a:solidFill>
                    <a:schemeClr val="bg1"/>
                  </a:solidFill>
                </a:rPr>
                <a:t>BIO:阻塞IO</a:t>
              </a:r>
              <a:endParaRPr lang="zh-CN" altLang="en-US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 rot="0">
            <a:off x="3462655" y="3167380"/>
            <a:ext cx="1467485" cy="1255395"/>
            <a:chOff x="4270449" y="4455031"/>
            <a:chExt cx="1675303" cy="1433709"/>
          </a:xfrm>
        </p:grpSpPr>
        <p:sp>
          <p:nvSpPr>
            <p:cNvPr id="20" name="Oval 3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4499426" y="5483706"/>
              <a:ext cx="1230026" cy="405034"/>
            </a:xfrm>
            <a:prstGeom prst="ellipse">
              <a:avLst/>
            </a:prstGeom>
            <a:gradFill>
              <a:gsLst>
                <a:gs pos="0">
                  <a:srgbClr val="BCBCBC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>
              <a:normAutofit fontScale="55000" lnSpcReduction="20000"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None/>
                <a:defRPr/>
              </a:pPr>
              <a:endParaRPr lang="ko-KR" altLang="ko-KR" sz="1800" kern="0"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流程图: 延期 6"/>
            <p:cNvSpPr/>
            <p:nvPr>
              <p:custDataLst>
                <p:tags r:id="rId9"/>
              </p:custDataLst>
            </p:nvPr>
          </p:nvSpPr>
          <p:spPr>
            <a:xfrm rot="5400000">
              <a:off x="4504703" y="4461475"/>
              <a:ext cx="1206794" cy="1193905"/>
            </a:xfrm>
            <a:custGeom>
              <a:avLst/>
              <a:gdLst>
                <a:gd name="connsiteX0" fmla="*/ 0 w 740229"/>
                <a:gd name="connsiteY0" fmla="*/ 0 h 740229"/>
                <a:gd name="connsiteX1" fmla="*/ 370115 w 740229"/>
                <a:gd name="connsiteY1" fmla="*/ 0 h 740229"/>
                <a:gd name="connsiteX2" fmla="*/ 740230 w 740229"/>
                <a:gd name="connsiteY2" fmla="*/ 370115 h 740229"/>
                <a:gd name="connsiteX3" fmla="*/ 370115 w 740229"/>
                <a:gd name="connsiteY3" fmla="*/ 740230 h 740229"/>
                <a:gd name="connsiteX4" fmla="*/ 0 w 740229"/>
                <a:gd name="connsiteY4" fmla="*/ 740229 h 740229"/>
                <a:gd name="connsiteX5" fmla="*/ 0 w 740229"/>
                <a:gd name="connsiteY5" fmla="*/ 0 h 740229"/>
                <a:gd name="connsiteX0-1" fmla="*/ 0 w 836024"/>
                <a:gd name="connsiteY0-2" fmla="*/ 0 h 740230"/>
                <a:gd name="connsiteX1-3" fmla="*/ 370115 w 836024"/>
                <a:gd name="connsiteY1-4" fmla="*/ 0 h 740230"/>
                <a:gd name="connsiteX2-5" fmla="*/ 836024 w 836024"/>
                <a:gd name="connsiteY2-6" fmla="*/ 370115 h 740230"/>
                <a:gd name="connsiteX3-7" fmla="*/ 370115 w 836024"/>
                <a:gd name="connsiteY3-8" fmla="*/ 740230 h 740230"/>
                <a:gd name="connsiteX4-9" fmla="*/ 0 w 836024"/>
                <a:gd name="connsiteY4-10" fmla="*/ 740229 h 740230"/>
                <a:gd name="connsiteX5-11" fmla="*/ 0 w 836024"/>
                <a:gd name="connsiteY5-12" fmla="*/ 0 h 740230"/>
                <a:gd name="connsiteX0-13" fmla="*/ 0 w 957944"/>
                <a:gd name="connsiteY0-14" fmla="*/ 0 h 740230"/>
                <a:gd name="connsiteX1-15" fmla="*/ 370115 w 957944"/>
                <a:gd name="connsiteY1-16" fmla="*/ 0 h 740230"/>
                <a:gd name="connsiteX2-17" fmla="*/ 957944 w 957944"/>
                <a:gd name="connsiteY2-18" fmla="*/ 370115 h 740230"/>
                <a:gd name="connsiteX3-19" fmla="*/ 370115 w 957944"/>
                <a:gd name="connsiteY3-20" fmla="*/ 740230 h 740230"/>
                <a:gd name="connsiteX4-21" fmla="*/ 0 w 957944"/>
                <a:gd name="connsiteY4-22" fmla="*/ 740229 h 740230"/>
                <a:gd name="connsiteX5-23" fmla="*/ 0 w 957944"/>
                <a:gd name="connsiteY5-24" fmla="*/ 0 h 740230"/>
                <a:gd name="connsiteX0-25" fmla="*/ 0 w 957944"/>
                <a:gd name="connsiteY0-26" fmla="*/ 0 h 740230"/>
                <a:gd name="connsiteX1-27" fmla="*/ 370115 w 957944"/>
                <a:gd name="connsiteY1-28" fmla="*/ 0 h 740230"/>
                <a:gd name="connsiteX2-29" fmla="*/ 957944 w 957944"/>
                <a:gd name="connsiteY2-30" fmla="*/ 343989 h 740230"/>
                <a:gd name="connsiteX3-31" fmla="*/ 370115 w 957944"/>
                <a:gd name="connsiteY3-32" fmla="*/ 740230 h 740230"/>
                <a:gd name="connsiteX4-33" fmla="*/ 0 w 957944"/>
                <a:gd name="connsiteY4-34" fmla="*/ 740229 h 740230"/>
                <a:gd name="connsiteX5-35" fmla="*/ 0 w 957944"/>
                <a:gd name="connsiteY5-36" fmla="*/ 0 h 740230"/>
                <a:gd name="connsiteX0-37" fmla="*/ 0 w 960074"/>
                <a:gd name="connsiteY0-38" fmla="*/ 0 h 740229"/>
                <a:gd name="connsiteX1-39" fmla="*/ 370115 w 960074"/>
                <a:gd name="connsiteY1-40" fmla="*/ 0 h 740229"/>
                <a:gd name="connsiteX2-41" fmla="*/ 957944 w 960074"/>
                <a:gd name="connsiteY2-42" fmla="*/ 343989 h 740229"/>
                <a:gd name="connsiteX3-43" fmla="*/ 535577 w 960074"/>
                <a:gd name="connsiteY3-44" fmla="*/ 731522 h 740229"/>
                <a:gd name="connsiteX4-45" fmla="*/ 0 w 960074"/>
                <a:gd name="connsiteY4-46" fmla="*/ 740229 h 740229"/>
                <a:gd name="connsiteX5-47" fmla="*/ 0 w 960074"/>
                <a:gd name="connsiteY5-48" fmla="*/ 0 h 740229"/>
                <a:gd name="connsiteX0-49" fmla="*/ 0 w 957951"/>
                <a:gd name="connsiteY0-50" fmla="*/ 0 h 740229"/>
                <a:gd name="connsiteX1-51" fmla="*/ 526872 w 957951"/>
                <a:gd name="connsiteY1-52" fmla="*/ 8708 h 740229"/>
                <a:gd name="connsiteX2-53" fmla="*/ 957944 w 957951"/>
                <a:gd name="connsiteY2-54" fmla="*/ 343989 h 740229"/>
                <a:gd name="connsiteX3-55" fmla="*/ 535577 w 957951"/>
                <a:gd name="connsiteY3-56" fmla="*/ 731522 h 740229"/>
                <a:gd name="connsiteX4-57" fmla="*/ 0 w 957951"/>
                <a:gd name="connsiteY4-58" fmla="*/ 740229 h 740229"/>
                <a:gd name="connsiteX5-59" fmla="*/ 0 w 957951"/>
                <a:gd name="connsiteY5-60" fmla="*/ 0 h 740229"/>
                <a:gd name="connsiteX0-61" fmla="*/ 0 w 957951"/>
                <a:gd name="connsiteY0-62" fmla="*/ 0 h 740229"/>
                <a:gd name="connsiteX1-63" fmla="*/ 526872 w 957951"/>
                <a:gd name="connsiteY1-64" fmla="*/ 8708 h 740229"/>
                <a:gd name="connsiteX2-65" fmla="*/ 957944 w 957951"/>
                <a:gd name="connsiteY2-66" fmla="*/ 361934 h 740229"/>
                <a:gd name="connsiteX3-67" fmla="*/ 535577 w 957951"/>
                <a:gd name="connsiteY3-68" fmla="*/ 731522 h 740229"/>
                <a:gd name="connsiteX4-69" fmla="*/ 0 w 957951"/>
                <a:gd name="connsiteY4-70" fmla="*/ 740229 h 740229"/>
                <a:gd name="connsiteX5-71" fmla="*/ 0 w 957951"/>
                <a:gd name="connsiteY5-72" fmla="*/ 0 h 740229"/>
                <a:gd name="connsiteX0-73" fmla="*/ 0 w 981490"/>
                <a:gd name="connsiteY0-74" fmla="*/ 0 h 740229"/>
                <a:gd name="connsiteX1-75" fmla="*/ 526872 w 981490"/>
                <a:gd name="connsiteY1-76" fmla="*/ 8708 h 740229"/>
                <a:gd name="connsiteX2-77" fmla="*/ 981484 w 981490"/>
                <a:gd name="connsiteY2-78" fmla="*/ 361934 h 740229"/>
                <a:gd name="connsiteX3-79" fmla="*/ 535577 w 981490"/>
                <a:gd name="connsiteY3-80" fmla="*/ 731522 h 740229"/>
                <a:gd name="connsiteX4-81" fmla="*/ 0 w 981490"/>
                <a:gd name="connsiteY4-82" fmla="*/ 740229 h 740229"/>
                <a:gd name="connsiteX5-83" fmla="*/ 0 w 981490"/>
                <a:gd name="connsiteY5-84" fmla="*/ 0 h 740229"/>
              </a:gdLst>
              <a:ahLst/>
              <a:cxnLst>
                <a:cxn ang="0">
                  <a:pos x="connsiteX0-73" y="connsiteY0-74"/>
                </a:cxn>
                <a:cxn ang="0">
                  <a:pos x="connsiteX1-75" y="connsiteY1-76"/>
                </a:cxn>
                <a:cxn ang="0">
                  <a:pos x="connsiteX2-77" y="connsiteY2-78"/>
                </a:cxn>
                <a:cxn ang="0">
                  <a:pos x="connsiteX3-79" y="connsiteY3-80"/>
                </a:cxn>
                <a:cxn ang="0">
                  <a:pos x="connsiteX4-81" y="connsiteY4-82"/>
                </a:cxn>
                <a:cxn ang="0">
                  <a:pos x="connsiteX5-83" y="connsiteY5-84"/>
                </a:cxn>
              </a:cxnLst>
              <a:rect l="l" t="t" r="r" b="b"/>
              <a:pathLst>
                <a:path w="981490" h="740229">
                  <a:moveTo>
                    <a:pt x="0" y="0"/>
                  </a:moveTo>
                  <a:lnTo>
                    <a:pt x="526872" y="8708"/>
                  </a:lnTo>
                  <a:cubicBezTo>
                    <a:pt x="731281" y="8708"/>
                    <a:pt x="980033" y="241465"/>
                    <a:pt x="981484" y="361934"/>
                  </a:cubicBezTo>
                  <a:cubicBezTo>
                    <a:pt x="982935" y="482403"/>
                    <a:pt x="739986" y="731522"/>
                    <a:pt x="535577" y="731522"/>
                  </a:cubicBezTo>
                  <a:lnTo>
                    <a:pt x="0" y="740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10"/>
              </p:custDataLst>
            </p:nvPr>
          </p:nvSpPr>
          <p:spPr>
            <a:xfrm flipH="1">
              <a:off x="4270449" y="4527884"/>
              <a:ext cx="1675303" cy="736797"/>
            </a:xfrm>
            <a:custGeom>
              <a:avLst/>
              <a:gdLst>
                <a:gd name="connsiteX0" fmla="*/ 1190896 w 1190896"/>
                <a:gd name="connsiteY0" fmla="*/ 0 h 239486"/>
                <a:gd name="connsiteX1" fmla="*/ 979715 w 1190896"/>
                <a:gd name="connsiteY1" fmla="*/ 0 h 239486"/>
                <a:gd name="connsiteX2" fmla="*/ 211181 w 1190896"/>
                <a:gd name="connsiteY2" fmla="*/ 0 h 239486"/>
                <a:gd name="connsiteX3" fmla="*/ 0 w 1190896"/>
                <a:gd name="connsiteY3" fmla="*/ 0 h 239486"/>
                <a:gd name="connsiteX4" fmla="*/ 119743 w 1190896"/>
                <a:gd name="connsiteY4" fmla="*/ 119743 h 239486"/>
                <a:gd name="connsiteX5" fmla="*/ 0 w 1190896"/>
                <a:gd name="connsiteY5" fmla="*/ 239486 h 239486"/>
                <a:gd name="connsiteX6" fmla="*/ 211181 w 1190896"/>
                <a:gd name="connsiteY6" fmla="*/ 239486 h 239486"/>
                <a:gd name="connsiteX7" fmla="*/ 979715 w 1190896"/>
                <a:gd name="connsiteY7" fmla="*/ 239486 h 239486"/>
                <a:gd name="connsiteX8" fmla="*/ 1190896 w 1190896"/>
                <a:gd name="connsiteY8" fmla="*/ 239486 h 239486"/>
                <a:gd name="connsiteX9" fmla="*/ 1071153 w 1190896"/>
                <a:gd name="connsiteY9" fmla="*/ 119743 h 23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896" h="239486">
                  <a:moveTo>
                    <a:pt x="1190896" y="0"/>
                  </a:moveTo>
                  <a:lnTo>
                    <a:pt x="979715" y="0"/>
                  </a:lnTo>
                  <a:lnTo>
                    <a:pt x="211181" y="0"/>
                  </a:lnTo>
                  <a:lnTo>
                    <a:pt x="0" y="0"/>
                  </a:lnTo>
                  <a:lnTo>
                    <a:pt x="119743" y="119743"/>
                  </a:lnTo>
                  <a:lnTo>
                    <a:pt x="0" y="239486"/>
                  </a:lnTo>
                  <a:lnTo>
                    <a:pt x="211181" y="239486"/>
                  </a:lnTo>
                  <a:lnTo>
                    <a:pt x="979715" y="239486"/>
                  </a:lnTo>
                  <a:lnTo>
                    <a:pt x="1190896" y="239486"/>
                  </a:lnTo>
                  <a:lnTo>
                    <a:pt x="1071153" y="119743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spAutoFit/>
            </a:bodyPr>
            <a:lstStyle/>
            <a:p>
              <a:pPr marL="0" lvl="0" algn="ctr">
                <a:defRPr/>
              </a:pPr>
              <a:r>
                <a:rPr lang="zh-CN" altLang="en-US" kern="0">
                  <a:solidFill>
                    <a:schemeClr val="bg1"/>
                  </a:solidFill>
                </a:rPr>
                <a:t>NIO:非阻塞IO</a:t>
              </a:r>
              <a:endParaRPr lang="zh-CN" altLang="en-US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11"/>
            </p:custDataLst>
          </p:nvPr>
        </p:nvGrpSpPr>
        <p:grpSpPr>
          <a:xfrm rot="0">
            <a:off x="5314315" y="3167380"/>
            <a:ext cx="1467485" cy="1255395"/>
            <a:chOff x="6384413" y="4455031"/>
            <a:chExt cx="1675303" cy="1433709"/>
          </a:xfrm>
        </p:grpSpPr>
        <p:sp>
          <p:nvSpPr>
            <p:cNvPr id="26" name="Oval 3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6613390" y="5483706"/>
              <a:ext cx="1230026" cy="405034"/>
            </a:xfrm>
            <a:prstGeom prst="ellipse">
              <a:avLst/>
            </a:prstGeom>
            <a:gradFill>
              <a:gsLst>
                <a:gs pos="0">
                  <a:srgbClr val="BCBCBC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>
              <a:normAutofit fontScale="55000" lnSpcReduction="20000"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None/>
                <a:defRPr/>
              </a:pPr>
              <a:endParaRPr lang="ko-KR" altLang="ko-KR" sz="1800" kern="0"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流程图: 延期 6"/>
            <p:cNvSpPr/>
            <p:nvPr>
              <p:custDataLst>
                <p:tags r:id="rId13"/>
              </p:custDataLst>
            </p:nvPr>
          </p:nvSpPr>
          <p:spPr>
            <a:xfrm rot="5400000">
              <a:off x="6618667" y="4461475"/>
              <a:ext cx="1206794" cy="1193905"/>
            </a:xfrm>
            <a:custGeom>
              <a:avLst/>
              <a:gdLst>
                <a:gd name="connsiteX0" fmla="*/ 0 w 740229"/>
                <a:gd name="connsiteY0" fmla="*/ 0 h 740229"/>
                <a:gd name="connsiteX1" fmla="*/ 370115 w 740229"/>
                <a:gd name="connsiteY1" fmla="*/ 0 h 740229"/>
                <a:gd name="connsiteX2" fmla="*/ 740230 w 740229"/>
                <a:gd name="connsiteY2" fmla="*/ 370115 h 740229"/>
                <a:gd name="connsiteX3" fmla="*/ 370115 w 740229"/>
                <a:gd name="connsiteY3" fmla="*/ 740230 h 740229"/>
                <a:gd name="connsiteX4" fmla="*/ 0 w 740229"/>
                <a:gd name="connsiteY4" fmla="*/ 740229 h 740229"/>
                <a:gd name="connsiteX5" fmla="*/ 0 w 740229"/>
                <a:gd name="connsiteY5" fmla="*/ 0 h 740229"/>
                <a:gd name="connsiteX0-1" fmla="*/ 0 w 836024"/>
                <a:gd name="connsiteY0-2" fmla="*/ 0 h 740230"/>
                <a:gd name="connsiteX1-3" fmla="*/ 370115 w 836024"/>
                <a:gd name="connsiteY1-4" fmla="*/ 0 h 740230"/>
                <a:gd name="connsiteX2-5" fmla="*/ 836024 w 836024"/>
                <a:gd name="connsiteY2-6" fmla="*/ 370115 h 740230"/>
                <a:gd name="connsiteX3-7" fmla="*/ 370115 w 836024"/>
                <a:gd name="connsiteY3-8" fmla="*/ 740230 h 740230"/>
                <a:gd name="connsiteX4-9" fmla="*/ 0 w 836024"/>
                <a:gd name="connsiteY4-10" fmla="*/ 740229 h 740230"/>
                <a:gd name="connsiteX5-11" fmla="*/ 0 w 836024"/>
                <a:gd name="connsiteY5-12" fmla="*/ 0 h 740230"/>
                <a:gd name="connsiteX0-13" fmla="*/ 0 w 957944"/>
                <a:gd name="connsiteY0-14" fmla="*/ 0 h 740230"/>
                <a:gd name="connsiteX1-15" fmla="*/ 370115 w 957944"/>
                <a:gd name="connsiteY1-16" fmla="*/ 0 h 740230"/>
                <a:gd name="connsiteX2-17" fmla="*/ 957944 w 957944"/>
                <a:gd name="connsiteY2-18" fmla="*/ 370115 h 740230"/>
                <a:gd name="connsiteX3-19" fmla="*/ 370115 w 957944"/>
                <a:gd name="connsiteY3-20" fmla="*/ 740230 h 740230"/>
                <a:gd name="connsiteX4-21" fmla="*/ 0 w 957944"/>
                <a:gd name="connsiteY4-22" fmla="*/ 740229 h 740230"/>
                <a:gd name="connsiteX5-23" fmla="*/ 0 w 957944"/>
                <a:gd name="connsiteY5-24" fmla="*/ 0 h 740230"/>
                <a:gd name="connsiteX0-25" fmla="*/ 0 w 957944"/>
                <a:gd name="connsiteY0-26" fmla="*/ 0 h 740230"/>
                <a:gd name="connsiteX1-27" fmla="*/ 370115 w 957944"/>
                <a:gd name="connsiteY1-28" fmla="*/ 0 h 740230"/>
                <a:gd name="connsiteX2-29" fmla="*/ 957944 w 957944"/>
                <a:gd name="connsiteY2-30" fmla="*/ 343989 h 740230"/>
                <a:gd name="connsiteX3-31" fmla="*/ 370115 w 957944"/>
                <a:gd name="connsiteY3-32" fmla="*/ 740230 h 740230"/>
                <a:gd name="connsiteX4-33" fmla="*/ 0 w 957944"/>
                <a:gd name="connsiteY4-34" fmla="*/ 740229 h 740230"/>
                <a:gd name="connsiteX5-35" fmla="*/ 0 w 957944"/>
                <a:gd name="connsiteY5-36" fmla="*/ 0 h 740230"/>
                <a:gd name="connsiteX0-37" fmla="*/ 0 w 960074"/>
                <a:gd name="connsiteY0-38" fmla="*/ 0 h 740229"/>
                <a:gd name="connsiteX1-39" fmla="*/ 370115 w 960074"/>
                <a:gd name="connsiteY1-40" fmla="*/ 0 h 740229"/>
                <a:gd name="connsiteX2-41" fmla="*/ 957944 w 960074"/>
                <a:gd name="connsiteY2-42" fmla="*/ 343989 h 740229"/>
                <a:gd name="connsiteX3-43" fmla="*/ 535577 w 960074"/>
                <a:gd name="connsiteY3-44" fmla="*/ 731522 h 740229"/>
                <a:gd name="connsiteX4-45" fmla="*/ 0 w 960074"/>
                <a:gd name="connsiteY4-46" fmla="*/ 740229 h 740229"/>
                <a:gd name="connsiteX5-47" fmla="*/ 0 w 960074"/>
                <a:gd name="connsiteY5-48" fmla="*/ 0 h 740229"/>
                <a:gd name="connsiteX0-49" fmla="*/ 0 w 957951"/>
                <a:gd name="connsiteY0-50" fmla="*/ 0 h 740229"/>
                <a:gd name="connsiteX1-51" fmla="*/ 526872 w 957951"/>
                <a:gd name="connsiteY1-52" fmla="*/ 8708 h 740229"/>
                <a:gd name="connsiteX2-53" fmla="*/ 957944 w 957951"/>
                <a:gd name="connsiteY2-54" fmla="*/ 343989 h 740229"/>
                <a:gd name="connsiteX3-55" fmla="*/ 535577 w 957951"/>
                <a:gd name="connsiteY3-56" fmla="*/ 731522 h 740229"/>
                <a:gd name="connsiteX4-57" fmla="*/ 0 w 957951"/>
                <a:gd name="connsiteY4-58" fmla="*/ 740229 h 740229"/>
                <a:gd name="connsiteX5-59" fmla="*/ 0 w 957951"/>
                <a:gd name="connsiteY5-60" fmla="*/ 0 h 740229"/>
                <a:gd name="connsiteX0-61" fmla="*/ 0 w 957951"/>
                <a:gd name="connsiteY0-62" fmla="*/ 0 h 740229"/>
                <a:gd name="connsiteX1-63" fmla="*/ 526872 w 957951"/>
                <a:gd name="connsiteY1-64" fmla="*/ 8708 h 740229"/>
                <a:gd name="connsiteX2-65" fmla="*/ 957944 w 957951"/>
                <a:gd name="connsiteY2-66" fmla="*/ 361934 h 740229"/>
                <a:gd name="connsiteX3-67" fmla="*/ 535577 w 957951"/>
                <a:gd name="connsiteY3-68" fmla="*/ 731522 h 740229"/>
                <a:gd name="connsiteX4-69" fmla="*/ 0 w 957951"/>
                <a:gd name="connsiteY4-70" fmla="*/ 740229 h 740229"/>
                <a:gd name="connsiteX5-71" fmla="*/ 0 w 957951"/>
                <a:gd name="connsiteY5-72" fmla="*/ 0 h 740229"/>
                <a:gd name="connsiteX0-73" fmla="*/ 0 w 981490"/>
                <a:gd name="connsiteY0-74" fmla="*/ 0 h 740229"/>
                <a:gd name="connsiteX1-75" fmla="*/ 526872 w 981490"/>
                <a:gd name="connsiteY1-76" fmla="*/ 8708 h 740229"/>
                <a:gd name="connsiteX2-77" fmla="*/ 981484 w 981490"/>
                <a:gd name="connsiteY2-78" fmla="*/ 361934 h 740229"/>
                <a:gd name="connsiteX3-79" fmla="*/ 535577 w 981490"/>
                <a:gd name="connsiteY3-80" fmla="*/ 731522 h 740229"/>
                <a:gd name="connsiteX4-81" fmla="*/ 0 w 981490"/>
                <a:gd name="connsiteY4-82" fmla="*/ 740229 h 740229"/>
                <a:gd name="connsiteX5-83" fmla="*/ 0 w 981490"/>
                <a:gd name="connsiteY5-84" fmla="*/ 0 h 740229"/>
              </a:gdLst>
              <a:ahLst/>
              <a:cxnLst>
                <a:cxn ang="0">
                  <a:pos x="connsiteX0-73" y="connsiteY0-74"/>
                </a:cxn>
                <a:cxn ang="0">
                  <a:pos x="connsiteX1-75" y="connsiteY1-76"/>
                </a:cxn>
                <a:cxn ang="0">
                  <a:pos x="connsiteX2-77" y="connsiteY2-78"/>
                </a:cxn>
                <a:cxn ang="0">
                  <a:pos x="connsiteX3-79" y="connsiteY3-80"/>
                </a:cxn>
                <a:cxn ang="0">
                  <a:pos x="connsiteX4-81" y="connsiteY4-82"/>
                </a:cxn>
                <a:cxn ang="0">
                  <a:pos x="connsiteX5-83" y="connsiteY5-84"/>
                </a:cxn>
              </a:cxnLst>
              <a:rect l="l" t="t" r="r" b="b"/>
              <a:pathLst>
                <a:path w="981490" h="740229">
                  <a:moveTo>
                    <a:pt x="0" y="0"/>
                  </a:moveTo>
                  <a:lnTo>
                    <a:pt x="526872" y="8708"/>
                  </a:lnTo>
                  <a:cubicBezTo>
                    <a:pt x="731281" y="8708"/>
                    <a:pt x="980033" y="241465"/>
                    <a:pt x="981484" y="361934"/>
                  </a:cubicBezTo>
                  <a:cubicBezTo>
                    <a:pt x="982935" y="482403"/>
                    <a:pt x="739986" y="731522"/>
                    <a:pt x="535577" y="731522"/>
                  </a:cubicBezTo>
                  <a:lnTo>
                    <a:pt x="0" y="740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8" name="任意多边形 27"/>
            <p:cNvSpPr/>
            <p:nvPr>
              <p:custDataLst>
                <p:tags r:id="rId14"/>
              </p:custDataLst>
            </p:nvPr>
          </p:nvSpPr>
          <p:spPr>
            <a:xfrm flipH="1">
              <a:off x="6384413" y="4685976"/>
              <a:ext cx="1675303" cy="420613"/>
            </a:xfrm>
            <a:custGeom>
              <a:avLst/>
              <a:gdLst>
                <a:gd name="connsiteX0" fmla="*/ 1190896 w 1190896"/>
                <a:gd name="connsiteY0" fmla="*/ 0 h 239486"/>
                <a:gd name="connsiteX1" fmla="*/ 979715 w 1190896"/>
                <a:gd name="connsiteY1" fmla="*/ 0 h 239486"/>
                <a:gd name="connsiteX2" fmla="*/ 211181 w 1190896"/>
                <a:gd name="connsiteY2" fmla="*/ 0 h 239486"/>
                <a:gd name="connsiteX3" fmla="*/ 0 w 1190896"/>
                <a:gd name="connsiteY3" fmla="*/ 0 h 239486"/>
                <a:gd name="connsiteX4" fmla="*/ 119743 w 1190896"/>
                <a:gd name="connsiteY4" fmla="*/ 119743 h 239486"/>
                <a:gd name="connsiteX5" fmla="*/ 0 w 1190896"/>
                <a:gd name="connsiteY5" fmla="*/ 239486 h 239486"/>
                <a:gd name="connsiteX6" fmla="*/ 211181 w 1190896"/>
                <a:gd name="connsiteY6" fmla="*/ 239486 h 239486"/>
                <a:gd name="connsiteX7" fmla="*/ 979715 w 1190896"/>
                <a:gd name="connsiteY7" fmla="*/ 239486 h 239486"/>
                <a:gd name="connsiteX8" fmla="*/ 1190896 w 1190896"/>
                <a:gd name="connsiteY8" fmla="*/ 239486 h 239486"/>
                <a:gd name="connsiteX9" fmla="*/ 1071153 w 1190896"/>
                <a:gd name="connsiteY9" fmla="*/ 119743 h 23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896" h="239486">
                  <a:moveTo>
                    <a:pt x="1190896" y="0"/>
                  </a:moveTo>
                  <a:lnTo>
                    <a:pt x="979715" y="0"/>
                  </a:lnTo>
                  <a:lnTo>
                    <a:pt x="211181" y="0"/>
                  </a:lnTo>
                  <a:lnTo>
                    <a:pt x="0" y="0"/>
                  </a:lnTo>
                  <a:lnTo>
                    <a:pt x="119743" y="119743"/>
                  </a:lnTo>
                  <a:lnTo>
                    <a:pt x="0" y="239486"/>
                  </a:lnTo>
                  <a:lnTo>
                    <a:pt x="211181" y="239486"/>
                  </a:lnTo>
                  <a:lnTo>
                    <a:pt x="979715" y="239486"/>
                  </a:lnTo>
                  <a:lnTo>
                    <a:pt x="1190896" y="239486"/>
                  </a:lnTo>
                  <a:lnTo>
                    <a:pt x="1071153" y="119743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spAutoFit/>
            </a:bodyPr>
            <a:lstStyle/>
            <a:p>
              <a:pPr marL="0" lvl="0" algn="ctr">
                <a:defRPr/>
              </a:pPr>
              <a:r>
                <a:rPr lang="zh-CN" altLang="en-US" kern="0">
                  <a:solidFill>
                    <a:schemeClr val="bg1"/>
                  </a:solidFill>
                </a:rPr>
                <a:t>同步IO</a:t>
              </a:r>
              <a:endParaRPr lang="zh-CN" altLang="en-US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15"/>
            </p:custDataLst>
          </p:nvPr>
        </p:nvGrpSpPr>
        <p:grpSpPr>
          <a:xfrm rot="0">
            <a:off x="6692900" y="2222500"/>
            <a:ext cx="1467485" cy="1255395"/>
            <a:chOff x="7958443" y="3375993"/>
            <a:chExt cx="1675303" cy="1433709"/>
          </a:xfrm>
        </p:grpSpPr>
        <p:sp>
          <p:nvSpPr>
            <p:cNvPr id="30" name="Oval 3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8187420" y="4404668"/>
              <a:ext cx="1230026" cy="405034"/>
            </a:xfrm>
            <a:prstGeom prst="ellipse">
              <a:avLst/>
            </a:prstGeom>
            <a:gradFill>
              <a:gsLst>
                <a:gs pos="0">
                  <a:srgbClr val="BCBCBC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>
              <a:normAutofit fontScale="55000" lnSpcReduction="20000"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Gulim" panose="020B0600000101010101" charset="-127"/>
                  <a:ea typeface="Gulim" panose="020B0600000101010101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None/>
                <a:defRPr/>
              </a:pPr>
              <a:endParaRPr lang="ko-KR" altLang="ko-KR" sz="1800" kern="0"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流程图: 延期 6"/>
            <p:cNvSpPr/>
            <p:nvPr>
              <p:custDataLst>
                <p:tags r:id="rId17"/>
              </p:custDataLst>
            </p:nvPr>
          </p:nvSpPr>
          <p:spPr>
            <a:xfrm rot="5400000">
              <a:off x="8192697" y="3382437"/>
              <a:ext cx="1206794" cy="1193905"/>
            </a:xfrm>
            <a:custGeom>
              <a:avLst/>
              <a:gdLst>
                <a:gd name="connsiteX0" fmla="*/ 0 w 740229"/>
                <a:gd name="connsiteY0" fmla="*/ 0 h 740229"/>
                <a:gd name="connsiteX1" fmla="*/ 370115 w 740229"/>
                <a:gd name="connsiteY1" fmla="*/ 0 h 740229"/>
                <a:gd name="connsiteX2" fmla="*/ 740230 w 740229"/>
                <a:gd name="connsiteY2" fmla="*/ 370115 h 740229"/>
                <a:gd name="connsiteX3" fmla="*/ 370115 w 740229"/>
                <a:gd name="connsiteY3" fmla="*/ 740230 h 740229"/>
                <a:gd name="connsiteX4" fmla="*/ 0 w 740229"/>
                <a:gd name="connsiteY4" fmla="*/ 740229 h 740229"/>
                <a:gd name="connsiteX5" fmla="*/ 0 w 740229"/>
                <a:gd name="connsiteY5" fmla="*/ 0 h 740229"/>
                <a:gd name="connsiteX0-1" fmla="*/ 0 w 836024"/>
                <a:gd name="connsiteY0-2" fmla="*/ 0 h 740230"/>
                <a:gd name="connsiteX1-3" fmla="*/ 370115 w 836024"/>
                <a:gd name="connsiteY1-4" fmla="*/ 0 h 740230"/>
                <a:gd name="connsiteX2-5" fmla="*/ 836024 w 836024"/>
                <a:gd name="connsiteY2-6" fmla="*/ 370115 h 740230"/>
                <a:gd name="connsiteX3-7" fmla="*/ 370115 w 836024"/>
                <a:gd name="connsiteY3-8" fmla="*/ 740230 h 740230"/>
                <a:gd name="connsiteX4-9" fmla="*/ 0 w 836024"/>
                <a:gd name="connsiteY4-10" fmla="*/ 740229 h 740230"/>
                <a:gd name="connsiteX5-11" fmla="*/ 0 w 836024"/>
                <a:gd name="connsiteY5-12" fmla="*/ 0 h 740230"/>
                <a:gd name="connsiteX0-13" fmla="*/ 0 w 957944"/>
                <a:gd name="connsiteY0-14" fmla="*/ 0 h 740230"/>
                <a:gd name="connsiteX1-15" fmla="*/ 370115 w 957944"/>
                <a:gd name="connsiteY1-16" fmla="*/ 0 h 740230"/>
                <a:gd name="connsiteX2-17" fmla="*/ 957944 w 957944"/>
                <a:gd name="connsiteY2-18" fmla="*/ 370115 h 740230"/>
                <a:gd name="connsiteX3-19" fmla="*/ 370115 w 957944"/>
                <a:gd name="connsiteY3-20" fmla="*/ 740230 h 740230"/>
                <a:gd name="connsiteX4-21" fmla="*/ 0 w 957944"/>
                <a:gd name="connsiteY4-22" fmla="*/ 740229 h 740230"/>
                <a:gd name="connsiteX5-23" fmla="*/ 0 w 957944"/>
                <a:gd name="connsiteY5-24" fmla="*/ 0 h 740230"/>
                <a:gd name="connsiteX0-25" fmla="*/ 0 w 957944"/>
                <a:gd name="connsiteY0-26" fmla="*/ 0 h 740230"/>
                <a:gd name="connsiteX1-27" fmla="*/ 370115 w 957944"/>
                <a:gd name="connsiteY1-28" fmla="*/ 0 h 740230"/>
                <a:gd name="connsiteX2-29" fmla="*/ 957944 w 957944"/>
                <a:gd name="connsiteY2-30" fmla="*/ 343989 h 740230"/>
                <a:gd name="connsiteX3-31" fmla="*/ 370115 w 957944"/>
                <a:gd name="connsiteY3-32" fmla="*/ 740230 h 740230"/>
                <a:gd name="connsiteX4-33" fmla="*/ 0 w 957944"/>
                <a:gd name="connsiteY4-34" fmla="*/ 740229 h 740230"/>
                <a:gd name="connsiteX5-35" fmla="*/ 0 w 957944"/>
                <a:gd name="connsiteY5-36" fmla="*/ 0 h 740230"/>
                <a:gd name="connsiteX0-37" fmla="*/ 0 w 960074"/>
                <a:gd name="connsiteY0-38" fmla="*/ 0 h 740229"/>
                <a:gd name="connsiteX1-39" fmla="*/ 370115 w 960074"/>
                <a:gd name="connsiteY1-40" fmla="*/ 0 h 740229"/>
                <a:gd name="connsiteX2-41" fmla="*/ 957944 w 960074"/>
                <a:gd name="connsiteY2-42" fmla="*/ 343989 h 740229"/>
                <a:gd name="connsiteX3-43" fmla="*/ 535577 w 960074"/>
                <a:gd name="connsiteY3-44" fmla="*/ 731522 h 740229"/>
                <a:gd name="connsiteX4-45" fmla="*/ 0 w 960074"/>
                <a:gd name="connsiteY4-46" fmla="*/ 740229 h 740229"/>
                <a:gd name="connsiteX5-47" fmla="*/ 0 w 960074"/>
                <a:gd name="connsiteY5-48" fmla="*/ 0 h 740229"/>
                <a:gd name="connsiteX0-49" fmla="*/ 0 w 957951"/>
                <a:gd name="connsiteY0-50" fmla="*/ 0 h 740229"/>
                <a:gd name="connsiteX1-51" fmla="*/ 526872 w 957951"/>
                <a:gd name="connsiteY1-52" fmla="*/ 8708 h 740229"/>
                <a:gd name="connsiteX2-53" fmla="*/ 957944 w 957951"/>
                <a:gd name="connsiteY2-54" fmla="*/ 343989 h 740229"/>
                <a:gd name="connsiteX3-55" fmla="*/ 535577 w 957951"/>
                <a:gd name="connsiteY3-56" fmla="*/ 731522 h 740229"/>
                <a:gd name="connsiteX4-57" fmla="*/ 0 w 957951"/>
                <a:gd name="connsiteY4-58" fmla="*/ 740229 h 740229"/>
                <a:gd name="connsiteX5-59" fmla="*/ 0 w 957951"/>
                <a:gd name="connsiteY5-60" fmla="*/ 0 h 740229"/>
                <a:gd name="connsiteX0-61" fmla="*/ 0 w 957951"/>
                <a:gd name="connsiteY0-62" fmla="*/ 0 h 740229"/>
                <a:gd name="connsiteX1-63" fmla="*/ 526872 w 957951"/>
                <a:gd name="connsiteY1-64" fmla="*/ 8708 h 740229"/>
                <a:gd name="connsiteX2-65" fmla="*/ 957944 w 957951"/>
                <a:gd name="connsiteY2-66" fmla="*/ 361934 h 740229"/>
                <a:gd name="connsiteX3-67" fmla="*/ 535577 w 957951"/>
                <a:gd name="connsiteY3-68" fmla="*/ 731522 h 740229"/>
                <a:gd name="connsiteX4-69" fmla="*/ 0 w 957951"/>
                <a:gd name="connsiteY4-70" fmla="*/ 740229 h 740229"/>
                <a:gd name="connsiteX5-71" fmla="*/ 0 w 957951"/>
                <a:gd name="connsiteY5-72" fmla="*/ 0 h 740229"/>
                <a:gd name="connsiteX0-73" fmla="*/ 0 w 981490"/>
                <a:gd name="connsiteY0-74" fmla="*/ 0 h 740229"/>
                <a:gd name="connsiteX1-75" fmla="*/ 526872 w 981490"/>
                <a:gd name="connsiteY1-76" fmla="*/ 8708 h 740229"/>
                <a:gd name="connsiteX2-77" fmla="*/ 981484 w 981490"/>
                <a:gd name="connsiteY2-78" fmla="*/ 361934 h 740229"/>
                <a:gd name="connsiteX3-79" fmla="*/ 535577 w 981490"/>
                <a:gd name="connsiteY3-80" fmla="*/ 731522 h 740229"/>
                <a:gd name="connsiteX4-81" fmla="*/ 0 w 981490"/>
                <a:gd name="connsiteY4-82" fmla="*/ 740229 h 740229"/>
                <a:gd name="connsiteX5-83" fmla="*/ 0 w 981490"/>
                <a:gd name="connsiteY5-84" fmla="*/ 0 h 740229"/>
              </a:gdLst>
              <a:ahLst/>
              <a:cxnLst>
                <a:cxn ang="0">
                  <a:pos x="connsiteX0-73" y="connsiteY0-74"/>
                </a:cxn>
                <a:cxn ang="0">
                  <a:pos x="connsiteX1-75" y="connsiteY1-76"/>
                </a:cxn>
                <a:cxn ang="0">
                  <a:pos x="connsiteX2-77" y="connsiteY2-78"/>
                </a:cxn>
                <a:cxn ang="0">
                  <a:pos x="connsiteX3-79" y="connsiteY3-80"/>
                </a:cxn>
                <a:cxn ang="0">
                  <a:pos x="connsiteX4-81" y="connsiteY4-82"/>
                </a:cxn>
                <a:cxn ang="0">
                  <a:pos x="connsiteX5-83" y="connsiteY5-84"/>
                </a:cxn>
              </a:cxnLst>
              <a:rect l="l" t="t" r="r" b="b"/>
              <a:pathLst>
                <a:path w="981490" h="740229">
                  <a:moveTo>
                    <a:pt x="0" y="0"/>
                  </a:moveTo>
                  <a:lnTo>
                    <a:pt x="526872" y="8708"/>
                  </a:lnTo>
                  <a:cubicBezTo>
                    <a:pt x="731281" y="8708"/>
                    <a:pt x="980033" y="241465"/>
                    <a:pt x="981484" y="361934"/>
                  </a:cubicBezTo>
                  <a:cubicBezTo>
                    <a:pt x="982935" y="482403"/>
                    <a:pt x="739986" y="731522"/>
                    <a:pt x="535577" y="731522"/>
                  </a:cubicBezTo>
                  <a:lnTo>
                    <a:pt x="0" y="740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2" name="任意多边形 31"/>
            <p:cNvSpPr/>
            <p:nvPr>
              <p:custDataLst>
                <p:tags r:id="rId18"/>
              </p:custDataLst>
            </p:nvPr>
          </p:nvSpPr>
          <p:spPr>
            <a:xfrm flipH="1">
              <a:off x="7958443" y="3606938"/>
              <a:ext cx="1675303" cy="420613"/>
            </a:xfrm>
            <a:custGeom>
              <a:avLst/>
              <a:gdLst>
                <a:gd name="connsiteX0" fmla="*/ 1190896 w 1190896"/>
                <a:gd name="connsiteY0" fmla="*/ 0 h 239486"/>
                <a:gd name="connsiteX1" fmla="*/ 979715 w 1190896"/>
                <a:gd name="connsiteY1" fmla="*/ 0 h 239486"/>
                <a:gd name="connsiteX2" fmla="*/ 211181 w 1190896"/>
                <a:gd name="connsiteY2" fmla="*/ 0 h 239486"/>
                <a:gd name="connsiteX3" fmla="*/ 0 w 1190896"/>
                <a:gd name="connsiteY3" fmla="*/ 0 h 239486"/>
                <a:gd name="connsiteX4" fmla="*/ 119743 w 1190896"/>
                <a:gd name="connsiteY4" fmla="*/ 119743 h 239486"/>
                <a:gd name="connsiteX5" fmla="*/ 0 w 1190896"/>
                <a:gd name="connsiteY5" fmla="*/ 239486 h 239486"/>
                <a:gd name="connsiteX6" fmla="*/ 211181 w 1190896"/>
                <a:gd name="connsiteY6" fmla="*/ 239486 h 239486"/>
                <a:gd name="connsiteX7" fmla="*/ 979715 w 1190896"/>
                <a:gd name="connsiteY7" fmla="*/ 239486 h 239486"/>
                <a:gd name="connsiteX8" fmla="*/ 1190896 w 1190896"/>
                <a:gd name="connsiteY8" fmla="*/ 239486 h 239486"/>
                <a:gd name="connsiteX9" fmla="*/ 1071153 w 1190896"/>
                <a:gd name="connsiteY9" fmla="*/ 119743 h 23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896" h="239486">
                  <a:moveTo>
                    <a:pt x="1190896" y="0"/>
                  </a:moveTo>
                  <a:lnTo>
                    <a:pt x="979715" y="0"/>
                  </a:lnTo>
                  <a:lnTo>
                    <a:pt x="211181" y="0"/>
                  </a:lnTo>
                  <a:lnTo>
                    <a:pt x="0" y="0"/>
                  </a:lnTo>
                  <a:lnTo>
                    <a:pt x="119743" y="119743"/>
                  </a:lnTo>
                  <a:lnTo>
                    <a:pt x="0" y="239486"/>
                  </a:lnTo>
                  <a:lnTo>
                    <a:pt x="211181" y="239486"/>
                  </a:lnTo>
                  <a:lnTo>
                    <a:pt x="979715" y="239486"/>
                  </a:lnTo>
                  <a:lnTo>
                    <a:pt x="1190896" y="239486"/>
                  </a:lnTo>
                  <a:lnTo>
                    <a:pt x="1071153" y="119743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spAutoFit/>
            </a:bodyPr>
            <a:lstStyle/>
            <a:p>
              <a:pPr marL="0" lvl="0" algn="ctr">
                <a:defRPr/>
              </a:pPr>
              <a:r>
                <a:rPr lang="zh-CN" altLang="en-US" kern="0">
                  <a:solidFill>
                    <a:schemeClr val="bg1"/>
                  </a:solidFill>
                </a:rPr>
                <a:t>异步IO</a:t>
              </a:r>
              <a:endParaRPr lang="zh-CN" altLang="en-US" ker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80135" y="196215"/>
            <a:ext cx="20135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>
                <a:solidFill>
                  <a:srgbClr val="FF0000"/>
                </a:solidFill>
                <a:sym typeface="+mn-ea"/>
              </a:rPr>
              <a:t>NIO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概述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03675" y="417830"/>
            <a:ext cx="55632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/>
              <a:t>                                      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8030" y="1325245"/>
            <a:ext cx="2925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那么什么是阻塞IO、非阻塞IO、同步IO、异步IO呢？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05" y="2573020"/>
            <a:ext cx="4592320" cy="3205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090" y="186690"/>
            <a:ext cx="3425190" cy="26104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385" y="3150870"/>
            <a:ext cx="3542665" cy="298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697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1825" y="186690"/>
            <a:ext cx="368808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java NIO</a:t>
            </a:r>
            <a:r>
              <a:rPr lang="zh-CN" altLang="en-US" sz="3200" b="1" dirty="0">
                <a:solidFill>
                  <a:srgbClr val="0E163B"/>
                </a:solidFill>
              </a:rPr>
              <a:t>核心组件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/>
        </p:nvGraphicFramePr>
        <p:xfrm>
          <a:off x="2149475" y="770890"/>
          <a:ext cx="7992110" cy="5664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1"/>
  <p:tag name="KSO_WM_UNIT_ID" val="diagram20178792_4*m_h_i*1_1_1"/>
  <p:tag name="KSO_WM_UNIT_LAYERLEVEL" val="1_1_1"/>
  <p:tag name="KSO_WM_BEAUTIFY_FLAG" val="#wm#"/>
  <p:tag name="KSO_WM_TAG_VERSION" val="1.0"/>
  <p:tag name="KSO_WM_DIAGRAM_GROUP_CODE" val="m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0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10"/>
  <p:tag name="KSO_WM_UNIT_ID" val="diagram20178792_4*m_h_i*1_1_10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100.xml><?xml version="1.0" encoding="utf-8"?>
<p:tagLst xmlns:p="http://schemas.openxmlformats.org/presentationml/2006/main">
  <p:tag name="KSO_WM_TEMPLATE_CATEGORY" val="diagram"/>
  <p:tag name="KSO_WM_TEMPLATE_INDEX" val="160128"/>
  <p:tag name="KSO_WM_TAG_VERSION" val="1.0"/>
  <p:tag name="KSO_WM_BEAUTIFY_FLAG" val="#wm#"/>
  <p:tag name="KSO_WM_UNIT_TYPE" val="l_i"/>
  <p:tag name="KSO_WM_UNIT_INDEX" val="1_5"/>
  <p:tag name="KSO_WM_UNIT_ID" val="diagram160128_3*l_i*1_5"/>
  <p:tag name="KSO_WM_UNIT_CLEAR" val="1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101.xml><?xml version="1.0" encoding="utf-8"?>
<p:tagLst xmlns:p="http://schemas.openxmlformats.org/presentationml/2006/main">
  <p:tag name="KSO_WM_TEMPLATE_CATEGORY" val="diagram"/>
  <p:tag name="KSO_WM_TEMPLATE_INDEX" val="160128"/>
  <p:tag name="KSO_WM_TAG_VERSION" val="1.0"/>
  <p:tag name="KSO_WM_BEAUTIFY_FLAG" val="#wm#"/>
  <p:tag name="KSO_WM_UNIT_TYPE" val="l_i"/>
  <p:tag name="KSO_WM_UNIT_INDEX" val="1_6"/>
  <p:tag name="KSO_WM_UNIT_ID" val="diagram160128_3*l_i*1_6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02.xml><?xml version="1.0" encoding="utf-8"?>
<p:tagLst xmlns:p="http://schemas.openxmlformats.org/presentationml/2006/main">
  <p:tag name="KSO_WM_TEMPLATE_CATEGORY" val="diagram"/>
  <p:tag name="KSO_WM_TEMPLATE_INDEX" val="160128"/>
  <p:tag name="KSO_WM_TAG_VERSION" val="1.0"/>
  <p:tag name="KSO_WM_BEAUTIFY_FLAG" val="#wm#"/>
  <p:tag name="KSO_WM_UNIT_TYPE" val="l_h_f"/>
  <p:tag name="KSO_WM_UNIT_INDEX" val="1_3_1"/>
  <p:tag name="KSO_WM_UNIT_ID" val="diagram160128_3*l_h_f*1_3_1"/>
  <p:tag name="KSO_WM_UNIT_CLEAR" val="1"/>
  <p:tag name="KSO_WM_UNIT_LAYERLEVEL" val="1_1_1"/>
  <p:tag name="KSO_WM_UNIT_VALUE" val="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8_3*i*21"/>
  <p:tag name="KSO_WM_TEMPLATE_CATEGORY" val="diagram"/>
  <p:tag name="KSO_WM_TEMPLATE_INDEX" val="160128"/>
  <p:tag name="KSO_WM_UNIT_INDEX" val="21"/>
</p:tagLst>
</file>

<file path=ppt/tags/tag104.xml><?xml version="1.0" encoding="utf-8"?>
<p:tagLst xmlns:p="http://schemas.openxmlformats.org/presentationml/2006/main">
  <p:tag name="KSO_WM_TEMPLATE_CATEGORY" val="diagram"/>
  <p:tag name="KSO_WM_TEMPLATE_INDEX" val="160128"/>
  <p:tag name="KSO_WM_TAG_VERSION" val="1.0"/>
  <p:tag name="KSO_WM_BEAUTIFY_FLAG" val="#wm#"/>
  <p:tag name="KSO_WM_UNIT_TYPE" val="l_i"/>
  <p:tag name="KSO_WM_UNIT_INDEX" val="1_7"/>
  <p:tag name="KSO_WM_UNIT_ID" val="diagram160128_3*l_i*1_7"/>
  <p:tag name="KSO_WM_UNIT_CLEAR" val="1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105.xml><?xml version="1.0" encoding="utf-8"?>
<p:tagLst xmlns:p="http://schemas.openxmlformats.org/presentationml/2006/main">
  <p:tag name="KSO_WM_TEMPLATE_CATEGORY" val="diagram"/>
  <p:tag name="KSO_WM_TEMPLATE_INDEX" val="160128"/>
  <p:tag name="KSO_WM_TAG_VERSION" val="1.0"/>
  <p:tag name="KSO_WM_BEAUTIFY_FLAG" val="#wm#"/>
  <p:tag name="KSO_WM_UNIT_TYPE" val="l_i"/>
  <p:tag name="KSO_WM_UNIT_INDEX" val="1_8"/>
  <p:tag name="KSO_WM_UNIT_ID" val="diagram160128_3*l_i*1_8"/>
  <p:tag name="KSO_WM_UNIT_CLEAR" val="1"/>
  <p:tag name="KSO_WM_UNIT_LAYERLEVEL" val="1_1"/>
  <p:tag name="KSO_WM_DIAGRAM_GROUP_CODE" val="l1-1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06.xml><?xml version="1.0" encoding="utf-8"?>
<p:tagLst xmlns:p="http://schemas.openxmlformats.org/presentationml/2006/main">
  <p:tag name="KSO_WM_TEMPLATE_CATEGORY" val="diagram"/>
  <p:tag name="KSO_WM_TEMPLATE_INDEX" val="160128"/>
  <p:tag name="KSO_WM_TAG_VERSION" val="1.0"/>
  <p:tag name="KSO_WM_BEAUTIFY_FLAG" val="#wm#"/>
  <p:tag name="KSO_WM_UNIT_TYPE" val="l_h_f"/>
  <p:tag name="KSO_WM_UNIT_INDEX" val="1_4_1"/>
  <p:tag name="KSO_WM_UNIT_ID" val="diagram160128_3*l_h_f*1_4_1"/>
  <p:tag name="KSO_WM_UNIT_CLEAR" val="1"/>
  <p:tag name="KSO_WM_UNIT_LAYERLEVEL" val="1_1_1"/>
  <p:tag name="KSO_WM_UNIT_VALUE" val="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8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4_2*i*1"/>
  <p:tag name="KSO_WM_TEMPLATE_CATEGORY" val="diagram"/>
  <p:tag name="KSO_WM_TEMPLATE_INDEX" val="160584"/>
  <p:tag name="KSO_WM_UNIT_INDEX" val="1"/>
</p:tagLst>
</file>

<file path=ppt/tags/tag108.xml><?xml version="1.0" encoding="utf-8"?>
<p:tagLst xmlns:p="http://schemas.openxmlformats.org/presentationml/2006/main">
  <p:tag name="KSO_WM_TAG_VERSION" val="1.0"/>
  <p:tag name="KSO_WM_TEMPLATE_CATEGORY" val="diagram"/>
  <p:tag name="KSO_WM_TEMPLATE_INDEX" val="160584"/>
  <p:tag name="KSO_WM_UNIT_TYPE" val="m_h_f"/>
  <p:tag name="KSO_WM_UNIT_INDEX" val="1_1_1"/>
  <p:tag name="KSO_WM_UNIT_ID" val="257*m_h_f*1_1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DIAGRAM_GROUP_CODE" val="m1-1"/>
  <p:tag name="KSO_WM_UNIT_PRESET_TEXT" val="LOREM IPSUM DOLOR"/>
  <p:tag name="KSO_WM_UNIT_TEXT_FILL_FORE_SCHEMECOLOR_INDEX" val="13"/>
  <p:tag name="KSO_WM_UNIT_TEXT_FILL_TYPE" val="1"/>
  <p:tag name="KSO_WM_UNIT_USESOURCEFORMAT_APPLY" val="0"/>
</p:tagLst>
</file>

<file path=ppt/tags/tag109.xml><?xml version="1.0" encoding="utf-8"?>
<p:tagLst xmlns:p="http://schemas.openxmlformats.org/presentationml/2006/main">
  <p:tag name="KSO_WM_TAG_VERSION" val="1.0"/>
  <p:tag name="KSO_WM_TEMPLATE_CATEGORY" val="diagram"/>
  <p:tag name="KSO_WM_TEMPLATE_INDEX" val="160584"/>
  <p:tag name="KSO_WM_UNIT_TYPE" val="m_i"/>
  <p:tag name="KSO_WM_UNIT_INDEX" val="1_1"/>
  <p:tag name="KSO_WM_UNIT_ID" val="257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11"/>
  <p:tag name="KSO_WM_UNIT_ID" val="diagram20178792_4*m_h_i*1_1_11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4_2*i*6"/>
  <p:tag name="KSO_WM_TEMPLATE_CATEGORY" val="diagram"/>
  <p:tag name="KSO_WM_TEMPLATE_INDEX" val="160584"/>
  <p:tag name="KSO_WM_UNIT_INDEX" val="6"/>
</p:tagLst>
</file>

<file path=ppt/tags/tag111.xml><?xml version="1.0" encoding="utf-8"?>
<p:tagLst xmlns:p="http://schemas.openxmlformats.org/presentationml/2006/main">
  <p:tag name="KSO_WM_TAG_VERSION" val="1.0"/>
  <p:tag name="KSO_WM_TEMPLATE_CATEGORY" val="diagram"/>
  <p:tag name="KSO_WM_TEMPLATE_INDEX" val="160584"/>
  <p:tag name="KSO_WM_UNIT_TYPE" val="m_h_f"/>
  <p:tag name="KSO_WM_UNIT_INDEX" val="1_2_1"/>
  <p:tag name="KSO_WM_UNIT_ID" val="257*m_h_f*1_2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DIAGRAM_GROUP_CODE" val="m1-1"/>
  <p:tag name="KSO_WM_UNIT_PRESET_TEXT" val="LOREM IPSUM DOLOR"/>
  <p:tag name="KSO_WM_UNIT_TEXT_FILL_FORE_SCHEMECOLOR_INDEX" val="13"/>
  <p:tag name="KSO_WM_UNIT_TEXT_FILL_TYPE" val="1"/>
  <p:tag name="KSO_WM_UNIT_USESOURCEFORMAT_APPLY" val="0"/>
</p:tagLst>
</file>

<file path=ppt/tags/tag112.xml><?xml version="1.0" encoding="utf-8"?>
<p:tagLst xmlns:p="http://schemas.openxmlformats.org/presentationml/2006/main">
  <p:tag name="KSO_WM_TAG_VERSION" val="1.0"/>
  <p:tag name="KSO_WM_TEMPLATE_CATEGORY" val="diagram"/>
  <p:tag name="KSO_WM_TEMPLATE_INDEX" val="160584"/>
  <p:tag name="KSO_WM_UNIT_TYPE" val="m_i"/>
  <p:tag name="KSO_WM_UNIT_INDEX" val="1_2"/>
  <p:tag name="KSO_WM_UNIT_ID" val="257*m_i*1_2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13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"/>
  <p:tag name="KSO_WM_UNIT_ID" val="diagram774_2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4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1_1"/>
  <p:tag name="KSO_WM_UNIT_ID" val="diagram774_2*l_h_a*1_1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5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2"/>
  <p:tag name="KSO_WM_UNIT_ID" val="diagram774_2*l_i*1_2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6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2_1"/>
  <p:tag name="KSO_WM_UNIT_ID" val="diagram774_2*l_h_a*1_2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7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3"/>
  <p:tag name="KSO_WM_UNIT_ID" val="diagram774_2*l_i*1_3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18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3_1"/>
  <p:tag name="KSO_WM_UNIT_ID" val="diagram774_2*l_h_a*1_3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4"/>
  <p:tag name="KSO_WM_UNIT_ID" val="diagram774_2*l_i*1_4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12"/>
  <p:tag name="KSO_WM_UNIT_ID" val="diagram20178792_4*m_h_i*1_1_12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120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4_1"/>
  <p:tag name="KSO_WM_UNIT_ID" val="diagram774_2*l_h_a*1_4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6"/>
  <p:tag name="KSO_WM_UNIT_ID" val="diagram774_2*l_i*1_6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2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7"/>
  <p:tag name="KSO_WM_UNIT_ID" val="diagram774_2*l_i*1_7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23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8"/>
  <p:tag name="KSO_WM_UNIT_ID" val="diagram774_2*l_i*1_8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24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9"/>
  <p:tag name="KSO_WM_UNIT_ID" val="diagram774_2*l_i*1_9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1"/>
  <p:tag name="KSO_WM_UNIT_ID" val="diagram774_2*l_i*1_11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126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2"/>
  <p:tag name="KSO_WM_UNIT_ID" val="diagram774_2*l_i*1_12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127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3"/>
  <p:tag name="KSO_WM_UNIT_ID" val="diagram774_2*l_i*1_13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128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5"/>
  <p:tag name="KSO_WM_UNIT_ID" val="diagram774_2*l_i*1_15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129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a"/>
  <p:tag name="KSO_WM_UNIT_INDEX" val="1_1_1_1"/>
  <p:tag name="KSO_WM_UNIT_ID" val="diagram774_2*l_h_h_a*1_1_1_1"/>
  <p:tag name="KSO_WM_UNIT_CLEAR" val="1"/>
  <p:tag name="KSO_WM_UNIT_LAYERLEVEL" val="1_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13"/>
  <p:tag name="KSO_WM_UNIT_ID" val="diagram20178792_4*m_h_i*1_1_13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130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a"/>
  <p:tag name="KSO_WM_UNIT_INDEX" val="1_2_1_1"/>
  <p:tag name="KSO_WM_UNIT_ID" val="diagram774_2*l_h_h_a*1_2_1_1"/>
  <p:tag name="KSO_WM_UNIT_CLEAR" val="1"/>
  <p:tag name="KSO_WM_UNIT_LAYERLEVEL" val="1_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6"/>
  <p:tag name="KSO_WM_UNIT_TEXT_FILL_TYPE" val="1"/>
</p:tagLst>
</file>

<file path=ppt/tags/tag131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a"/>
  <p:tag name="KSO_WM_UNIT_INDEX" val="1_3_1_1"/>
  <p:tag name="KSO_WM_UNIT_ID" val="diagram774_2*l_h_h_a*1_3_1_1"/>
  <p:tag name="KSO_WM_UNIT_CLEAR" val="1"/>
  <p:tag name="KSO_WM_UNIT_LAYERLEVEL" val="1_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7"/>
  <p:tag name="KSO_WM_UNIT_TEXT_FILL_TYPE" val="1"/>
</p:tagLst>
</file>

<file path=ppt/tags/tag132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a"/>
  <p:tag name="KSO_WM_UNIT_INDEX" val="1_4_1_1"/>
  <p:tag name="KSO_WM_UNIT_ID" val="diagram774_2*l_h_h_a*1_4_1_1"/>
  <p:tag name="KSO_WM_UNIT_CLEAR" val="1"/>
  <p:tag name="KSO_WM_UNIT_LAYERLEVEL" val="1_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8"/>
  <p:tag name="KSO_WM_UNIT_TEXT_FILL_TYPE" val="1"/>
</p:tagLst>
</file>

<file path=ppt/tags/tag133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h_f"/>
  <p:tag name="KSO_WM_UNIT_INDEX" val="1_1_1"/>
  <p:tag name="KSO_WM_UNIT_ID" val="259*l_h_f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" val="Lorem ipsum dolor sit amet consectetur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62_4*i*5"/>
  <p:tag name="KSO_WM_TEMPLATE_CATEGORY" val="diagram"/>
  <p:tag name="KSO_WM_TEMPLATE_INDEX" val="160462"/>
  <p:tag name="KSO_WM_UNIT_INDEX" val="5"/>
</p:tagLst>
</file>

<file path=ppt/tags/tag135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i"/>
  <p:tag name="KSO_WM_UNIT_INDEX" val="1_2"/>
  <p:tag name="KSO_WM_UNIT_ID" val="259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6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h_f"/>
  <p:tag name="KSO_WM_UNIT_INDEX" val="1_2_1"/>
  <p:tag name="KSO_WM_UNIT_ID" val="259*l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" val="Lorem ipsum dolor sit amet consectetur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62_4*i*10"/>
  <p:tag name="KSO_WM_TEMPLATE_CATEGORY" val="diagram"/>
  <p:tag name="KSO_WM_TEMPLATE_INDEX" val="160462"/>
  <p:tag name="KSO_WM_UNIT_INDEX" val="10"/>
</p:tagLst>
</file>

<file path=ppt/tags/tag138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i"/>
  <p:tag name="KSO_WM_UNIT_INDEX" val="1_3"/>
  <p:tag name="KSO_WM_UNIT_ID" val="259*l_i*1_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9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h_f"/>
  <p:tag name="KSO_WM_UNIT_INDEX" val="1_3_1"/>
  <p:tag name="KSO_WM_UNIT_ID" val="259*l_h_f*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" val="Lorem ipsum dolor sit amet consectetur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14"/>
  <p:tag name="KSO_WM_UNIT_ID" val="diagram20178792_4*m_h_i*1_1_14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62_4*i*15"/>
  <p:tag name="KSO_WM_TEMPLATE_CATEGORY" val="diagram"/>
  <p:tag name="KSO_WM_TEMPLATE_INDEX" val="160462"/>
  <p:tag name="KSO_WM_UNIT_INDEX" val="15"/>
</p:tagLst>
</file>

<file path=ppt/tags/tag141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i"/>
  <p:tag name="KSO_WM_UNIT_INDEX" val="1_4"/>
  <p:tag name="KSO_WM_UNIT_ID" val="259*l_i*1_4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42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h_f"/>
  <p:tag name="KSO_WM_UNIT_INDEX" val="1_4_1"/>
  <p:tag name="KSO_WM_UNIT_ID" val="259*l_h_f*1_4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" val="Lorem ipsum dolor sit amet consectetur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15"/>
  <p:tag name="KSO_WM_UNIT_ID" val="diagram20178792_4*m_h_i*1_1_15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16"/>
  <p:tag name="KSO_WM_UNIT_ID" val="diagram20178792_4*m_h_i*1_1_16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17"/>
  <p:tag name="KSO_WM_UNIT_ID" val="diagram20178792_4*m_h_i*1_1_17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18"/>
  <p:tag name="KSO_WM_UNIT_ID" val="diagram20178792_4*m_h_i*1_1_18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19"/>
  <p:tag name="KSO_WM_UNIT_ID" val="diagram20178792_4*m_h_i*1_1_19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2"/>
  <p:tag name="KSO_WM_UNIT_ID" val="diagram20178792_4*m_h_i*1_1_2"/>
  <p:tag name="KSO_WM_UNIT_LAYERLEVEL" val="1_1_1"/>
  <p:tag name="KSO_WM_BEAUTIFY_FLAG" val="#wm#"/>
  <p:tag name="KSO_WM_TAG_VERSION" val="1.0"/>
  <p:tag name="KSO_WM_DIAGRAM_GROUP_CODE" val="m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0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20"/>
  <p:tag name="KSO_WM_UNIT_ID" val="diagram20178792_4*m_h_i*1_1_20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21"/>
  <p:tag name="KSO_WM_UNIT_ID" val="diagram20178792_4*m_h_i*1_1_21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22"/>
  <p:tag name="KSO_WM_UNIT_ID" val="diagram20178792_4*m_h_i*1_1_22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23"/>
  <p:tag name="KSO_WM_UNIT_ID" val="diagram20178792_4*m_h_i*1_1_23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24"/>
  <p:tag name="KSO_WM_UNIT_ID" val="diagram20178792_4*m_h_i*1_1_24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25"/>
  <p:tag name="KSO_WM_UNIT_ID" val="diagram20178792_4*m_h_i*1_1_25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26"/>
  <p:tag name="KSO_WM_UNIT_ID" val="diagram20178792_4*m_h_i*1_1_26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27"/>
  <p:tag name="KSO_WM_UNIT_ID" val="diagram20178792_4*m_h_i*1_1_27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28"/>
  <p:tag name="KSO_WM_UNIT_ID" val="diagram20178792_4*m_h_i*1_1_28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29"/>
  <p:tag name="KSO_WM_UNIT_ID" val="diagram20178792_4*m_h_i*1_1_29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3"/>
  <p:tag name="KSO_WM_UNIT_ID" val="diagram20178792_4*m_h_i*1_1_3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30"/>
  <p:tag name="KSO_WM_UNIT_ID" val="diagram20178792_4*m_h_i*1_1_30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31"/>
  <p:tag name="KSO_WM_UNIT_ID" val="diagram20178792_4*m_h_i*1_1_31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32"/>
  <p:tag name="KSO_WM_UNIT_ID" val="diagram20178792_4*m_h_i*1_1_32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33"/>
  <p:tag name="KSO_WM_UNIT_ID" val="diagram20178792_4*m_h_i*1_1_33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34"/>
  <p:tag name="KSO_WM_UNIT_ID" val="diagram20178792_4*m_h_i*1_1_34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35"/>
  <p:tag name="KSO_WM_UNIT_ID" val="diagram20178792_4*m_h_i*1_1_35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36"/>
  <p:tag name="KSO_WM_UNIT_ID" val="diagram20178792_4*m_h_i*1_1_36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37"/>
  <p:tag name="KSO_WM_UNIT_ID" val="diagram20178792_4*m_h_i*1_1_37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38"/>
  <p:tag name="KSO_WM_UNIT_ID" val="diagram20178792_4*m_h_i*1_1_38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39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39"/>
  <p:tag name="KSO_WM_UNIT_ID" val="diagram20178792_4*m_h_i*1_1_39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4"/>
  <p:tag name="KSO_WM_UNIT_ID" val="diagram20178792_4*m_h_i*1_1_4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40"/>
  <p:tag name="KSO_WM_UNIT_ID" val="diagram20178792_4*m_h_i*1_1_40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41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41"/>
  <p:tag name="KSO_WM_UNIT_ID" val="diagram20178792_4*m_h_i*1_1_41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42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42"/>
  <p:tag name="KSO_WM_UNIT_ID" val="diagram20178792_4*m_h_i*1_1_42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43"/>
  <p:tag name="KSO_WM_UNIT_ID" val="diagram20178792_4*m_h_i*1_1_43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44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44"/>
  <p:tag name="KSO_WM_UNIT_ID" val="diagram20178792_4*m_h_i*1_1_44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45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45"/>
  <p:tag name="KSO_WM_UNIT_ID" val="diagram20178792_4*m_h_i*1_1_45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46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46"/>
  <p:tag name="KSO_WM_UNIT_ID" val="diagram20178792_4*m_h_i*1_1_46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47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47"/>
  <p:tag name="KSO_WM_UNIT_ID" val="diagram20178792_4*m_h_i*1_1_47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48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48"/>
  <p:tag name="KSO_WM_UNIT_ID" val="diagram20178792_4*m_h_i*1_1_48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49.xml><?xml version="1.0" encoding="utf-8"?>
<p:tagLst xmlns:p="http://schemas.openxmlformats.org/presentationml/2006/main">
  <p:tag name="KSO_WM_TEMPLATE_CATEGORY" val="diagram"/>
  <p:tag name="KSO_WM_TEMPLATE_INDEX" val="20178792"/>
  <p:tag name="KSO_WM_UNIT_TYPE" val="m_h_f"/>
  <p:tag name="KSO_WM_UNIT_INDEX" val="1_1_1"/>
  <p:tag name="KSO_WM_UNIT_ID" val="diagram20178792_4*m_h_f*1_1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此处是标题文字"/>
  <p:tag name="KSO_WM_UNIT_TEXT_FILL_FORE_SCHEMECOLOR_INDEX" val="13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5"/>
  <p:tag name="KSO_WM_UNIT_ID" val="diagram20178792_4*m_h_i*1_1_5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2_1"/>
  <p:tag name="KSO_WM_UNIT_ID" val="diagram20178792_4*m_h_i*1_2_1"/>
  <p:tag name="KSO_WM_UNIT_LAYERLEVEL" val="1_1_1"/>
  <p:tag name="KSO_WM_BEAUTIFY_FLAG" val="#wm#"/>
  <p:tag name="KSO_WM_TAG_VERSION" val="1.0"/>
  <p:tag name="KSO_WM_DIAGRAM_GROUP_CODE" val="m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1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3_1"/>
  <p:tag name="KSO_WM_UNIT_ID" val="diagram20178792_4*m_h_i*1_3_1"/>
  <p:tag name="KSO_WM_UNIT_LAYERLEVEL" val="1_1_1"/>
  <p:tag name="KSO_WM_BEAUTIFY_FLAG" val="#wm#"/>
  <p:tag name="KSO_WM_TAG_VERSION" val="1.0"/>
  <p:tag name="KSO_WM_DIAGRAM_GROUP_CODE" val="m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2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4_1"/>
  <p:tag name="KSO_WM_UNIT_ID" val="diagram20178792_4*m_h_i*1_4_1"/>
  <p:tag name="KSO_WM_UNIT_LAYERLEVEL" val="1_1_1"/>
  <p:tag name="KSO_WM_BEAUTIFY_FLAG" val="#wm#"/>
  <p:tag name="KSO_WM_TAG_VERSION" val="1.0"/>
  <p:tag name="KSO_WM_DIAGRAM_GROUP_CODE" val="m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3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5_1"/>
  <p:tag name="KSO_WM_UNIT_ID" val="diagram20178792_4*m_h_i*1_5_1"/>
  <p:tag name="KSO_WM_UNIT_LAYERLEVEL" val="1_1_1"/>
  <p:tag name="KSO_WM_BEAUTIFY_FLAG" val="#wm#"/>
  <p:tag name="KSO_WM_TAG_VERSION" val="1.0"/>
  <p:tag name="KSO_WM_DIAGRAM_GROUP_CODE" val="m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4.xml><?xml version="1.0" encoding="utf-8"?>
<p:tagLst xmlns:p="http://schemas.openxmlformats.org/presentationml/2006/main">
  <p:tag name="KSO_WM_TEMPLATE_CATEGORY" val="diagram"/>
  <p:tag name="KSO_WM_TEMPLATE_INDEX" val="20178792"/>
  <p:tag name="KSO_WM_UNIT_TYPE" val="m_i"/>
  <p:tag name="KSO_WM_UNIT_INDEX" val="1_53"/>
  <p:tag name="KSO_WM_UNIT_ID" val="diagram20178792_4*m_i*1_53"/>
  <p:tag name="KSO_WM_UNIT_LAYERLEVEL" val="1_1"/>
  <p:tag name="KSO_WM_BEAUTIFY_FLAG" val="#wm#"/>
  <p:tag name="KSO_WM_TAG_VERSION" val="1.0"/>
  <p:tag name="KSO_WM_DIAGRAM_GROUP_CODE" val="m1-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5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2_2"/>
  <p:tag name="KSO_WM_UNIT_ID" val="diagram20178792_4*m_h_i*1_2_2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56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3_2"/>
  <p:tag name="KSO_WM_UNIT_ID" val="diagram20178792_4*m_h_i*1_3_2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57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4_2"/>
  <p:tag name="KSO_WM_UNIT_ID" val="diagram20178792_4*m_h_i*1_4_2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58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5_2"/>
  <p:tag name="KSO_WM_UNIT_ID" val="diagram20178792_4*m_h_i*1_5_2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59.xml><?xml version="1.0" encoding="utf-8"?>
<p:tagLst xmlns:p="http://schemas.openxmlformats.org/presentationml/2006/main">
  <p:tag name="KSO_WM_TEMPLATE_CATEGORY" val="diagram"/>
  <p:tag name="KSO_WM_TEMPLATE_INDEX" val="20178792"/>
  <p:tag name="KSO_WM_UNIT_TYPE" val="m_h_f"/>
  <p:tag name="KSO_WM_UNIT_INDEX" val="1_2_1"/>
  <p:tag name="KSO_WM_UNIT_ID" val="diagram20178792_4*m_h_f*1_2_1"/>
  <p:tag name="KSO_WM_UNIT_LAYERLEVEL" val="1_1_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在此输入正文内容在此输入正文内容"/>
  <p:tag name="KSO_WM_UNIT_TEXT_FILL_FORE_SCHEMECOLOR_INDEX" val="1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6"/>
  <p:tag name="KSO_WM_UNIT_ID" val="diagram20178792_4*m_h_i*1_1_6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60.xml><?xml version="1.0" encoding="utf-8"?>
<p:tagLst xmlns:p="http://schemas.openxmlformats.org/presentationml/2006/main">
  <p:tag name="KSO_WM_TEMPLATE_CATEGORY" val="diagram"/>
  <p:tag name="KSO_WM_TEMPLATE_INDEX" val="20178792"/>
  <p:tag name="KSO_WM_UNIT_TYPE" val="m_h_f"/>
  <p:tag name="KSO_WM_UNIT_INDEX" val="1_3_1"/>
  <p:tag name="KSO_WM_UNIT_ID" val="diagram20178792_4*m_h_f*1_3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在此输入正文内容在此输入正文内容"/>
  <p:tag name="KSO_WM_UNIT_TEXT_FILL_FORE_SCHEMECOLOR_INDEX" val="1"/>
  <p:tag name="KSO_WM_UNIT_TEXT_FILL_TYPE" val="1"/>
  <p:tag name="KSO_WM_UNIT_USESOURCEFORMAT_APPLY" val="0"/>
</p:tagLst>
</file>

<file path=ppt/tags/tag61.xml><?xml version="1.0" encoding="utf-8"?>
<p:tagLst xmlns:p="http://schemas.openxmlformats.org/presentationml/2006/main">
  <p:tag name="KSO_WM_TEMPLATE_CATEGORY" val="diagram"/>
  <p:tag name="KSO_WM_TEMPLATE_INDEX" val="20178792"/>
  <p:tag name="KSO_WM_UNIT_TYPE" val="m_h_f"/>
  <p:tag name="KSO_WM_UNIT_INDEX" val="1_4_1"/>
  <p:tag name="KSO_WM_UNIT_ID" val="diagram20178792_4*m_h_f*1_4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在此输入正文内容在此输入正文内容"/>
  <p:tag name="KSO_WM_UNIT_TEXT_FILL_FORE_SCHEMECOLOR_INDEX" val="1"/>
  <p:tag name="KSO_WM_UNIT_TEXT_FILL_TYPE" val="1"/>
  <p:tag name="KSO_WM_UNIT_USESOURCEFORMAT_APPLY" val="0"/>
</p:tagLst>
</file>

<file path=ppt/tags/tag62.xml><?xml version="1.0" encoding="utf-8"?>
<p:tagLst xmlns:p="http://schemas.openxmlformats.org/presentationml/2006/main">
  <p:tag name="KSO_WM_TEMPLATE_CATEGORY" val="diagram"/>
  <p:tag name="KSO_WM_TEMPLATE_INDEX" val="20178792"/>
  <p:tag name="KSO_WM_UNIT_TYPE" val="m_h_f"/>
  <p:tag name="KSO_WM_UNIT_INDEX" val="1_5_1"/>
  <p:tag name="KSO_WM_UNIT_ID" val="diagram20178792_4*m_h_f*1_5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在此输入正文内容在此输入正文内容"/>
  <p:tag name="KSO_WM_UNIT_TEXT_FILL_FORE_SCHEMECOLOR_INDEX" val="1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6_1"/>
  <p:tag name="KSO_WM_UNIT_ID" val="diagram20178792_4*m_h_i*1_6_1"/>
  <p:tag name="KSO_WM_UNIT_LAYERLEVEL" val="1_1_1"/>
  <p:tag name="KSO_WM_BEAUTIFY_FLAG" val="#wm#"/>
  <p:tag name="KSO_WM_TAG_VERSION" val="1.0"/>
  <p:tag name="KSO_WM_DIAGRAM_GROUP_CODE" val="m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4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6_2"/>
  <p:tag name="KSO_WM_UNIT_ID" val="diagram20178792_4*m_h_i*1_6_2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EMPLATE_CATEGORY" val="diagram"/>
  <p:tag name="KSO_WM_TEMPLATE_INDEX" val="20178792"/>
  <p:tag name="KSO_WM_UNIT_TYPE" val="m_h_f"/>
  <p:tag name="KSO_WM_UNIT_INDEX" val="1_6_1"/>
  <p:tag name="KSO_WM_UNIT_ID" val="diagram20178792_4*m_h_f*1_6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在此输入正文内容在此输入正文内容"/>
  <p:tag name="KSO_WM_UNIT_TEXT_FILL_FORE_SCHEMECOLOR_INDEX" val="1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"/>
  <p:tag name="KSO_WM_UNIT_ID" val="diagram768_2*l_i*1_1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67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2"/>
  <p:tag name="KSO_WM_UNIT_ID" val="diagram768_2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8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3"/>
  <p:tag name="KSO_WM_UNIT_ID" val="diagram768_2*l_i*1_3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69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4"/>
  <p:tag name="KSO_WM_UNIT_ID" val="diagram768_2*l_i*1_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7"/>
  <p:tag name="KSO_WM_UNIT_ID" val="diagram20178792_4*m_h_i*1_1_7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70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5"/>
  <p:tag name="KSO_WM_UNIT_ID" val="diagram768_2*l_i*1_5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71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6"/>
  <p:tag name="KSO_WM_UNIT_ID" val="diagram768_2*l_i*1_6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72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7"/>
  <p:tag name="KSO_WM_UNIT_ID" val="diagram768_2*l_i*1_7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3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8"/>
  <p:tag name="KSO_WM_UNIT_ID" val="diagram768_2*l_i*1_8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74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9"/>
  <p:tag name="KSO_WM_UNIT_ID" val="diagram768_2*l_i*1_9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75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1_1"/>
  <p:tag name="KSO_WM_UNIT_ID" val="diagram768_2*l_h_a*1_1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5"/>
  <p:tag name="KSO_WM_UNIT_TEXT_FILL_TYPE" val="1"/>
</p:tagLst>
</file>

<file path=ppt/tags/tag76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0"/>
  <p:tag name="KSO_WM_UNIT_ID" val="diagram768_2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7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2_1"/>
  <p:tag name="KSO_WM_UNIT_ID" val="diagram768_2*l_h_a*1_2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6"/>
  <p:tag name="KSO_WM_UNIT_TEXT_FILL_TYPE" val="1"/>
</p:tagLst>
</file>

<file path=ppt/tags/tag78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1"/>
  <p:tag name="KSO_WM_UNIT_ID" val="diagram768_2*l_i*1_11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3_1"/>
  <p:tag name="KSO_WM_UNIT_ID" val="diagram768_2*l_h_a*1_3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7"/>
  <p:tag name="KSO_WM_UNIT_TEXT_FILL_TYPE" val="1"/>
</p:tagLst>
</file>

<file path=ppt/tags/tag8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8"/>
  <p:tag name="KSO_WM_UNIT_ID" val="diagram20178792_4*m_h_i*1_1_8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80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2"/>
  <p:tag name="KSO_WM_UNIT_ID" val="diagram768_2*l_i*1_12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81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3"/>
  <p:tag name="KSO_WM_UNIT_ID" val="diagram768_2*l_i*1_13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82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4"/>
  <p:tag name="KSO_WM_UNIT_ID" val="diagram768_2*l_i*1_14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83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5"/>
  <p:tag name="KSO_WM_UNIT_ID" val="diagram768_2*l_i*1_15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84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6"/>
  <p:tag name="KSO_WM_UNIT_ID" val="diagram768_2*l_i*1_16"/>
  <p:tag name="KSO_WM_UNIT_CLEAR" val="1"/>
  <p:tag name="KSO_WM_UNIT_LAYERLEVEL" val="1_1"/>
  <p:tag name="KSO_WM_BEAUTIFY_FLAG" val="#wm#"/>
  <p:tag name="KSO_WM_DIAGRAM_GROUP_CODE" val="l1-1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85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7"/>
  <p:tag name="KSO_WM_UNIT_ID" val="diagram768_2*l_i*1_17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86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8"/>
  <p:tag name="KSO_WM_UNIT_ID" val="diagram768_2*l_i*1_18"/>
  <p:tag name="KSO_WM_UNIT_CLEAR" val="1"/>
  <p:tag name="KSO_WM_UNIT_LAYERLEVEL" val="1_1"/>
  <p:tag name="KSO_WM_BEAUTIFY_FLAG" val="#wm#"/>
  <p:tag name="KSO_WM_DIAGRAM_GROUP_CODE" val="l1-1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87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5_1"/>
  <p:tag name="KSO_WM_UNIT_ID" val="diagram768_2*l_h_a*1_5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9"/>
  <p:tag name="KSO_WM_UNIT_TEXT_FILL_TYPE" val="1"/>
</p:tagLst>
</file>

<file path=ppt/tags/tag88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9"/>
  <p:tag name="KSO_WM_UNIT_ID" val="diagram768_2*l_i*1_19"/>
  <p:tag name="KSO_WM_UNIT_CLEAR" val="1"/>
  <p:tag name="KSO_WM_UNIT_LAYERLEVEL" val="1_1"/>
  <p:tag name="KSO_WM_BEAUTIFY_FLAG" val="#wm#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4_1"/>
  <p:tag name="KSO_WM_UNIT_ID" val="diagram768_2*l_h_a*1_4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8"/>
  <p:tag name="KSO_WM_UNIT_TEXT_FILL_TYPE" val="1"/>
</p:tagLst>
</file>

<file path=ppt/tags/tag9.xml><?xml version="1.0" encoding="utf-8"?>
<p:tagLst xmlns:p="http://schemas.openxmlformats.org/presentationml/2006/main">
  <p:tag name="KSO_WM_TEMPLATE_CATEGORY" val="diagram"/>
  <p:tag name="KSO_WM_TEMPLATE_INDEX" val="20178792"/>
  <p:tag name="KSO_WM_UNIT_TYPE" val="m_h_i"/>
  <p:tag name="KSO_WM_UNIT_INDEX" val="1_1_9"/>
  <p:tag name="KSO_WM_UNIT_ID" val="diagram20178792_4*m_h_i*1_1_9"/>
  <p:tag name="KSO_WM_UNIT_LAYERLEVEL" val="1_1_1"/>
  <p:tag name="KSO_WM_BEAUTIFY_FLAG" val="#wm#"/>
  <p:tag name="KSO_WM_TAG_VERSION" val="1.0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90.xml><?xml version="1.0" encoding="utf-8"?>
<p:tagLst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20"/>
  <p:tag name="KSO_WM_UNIT_ID" val="diagram768_2*l_i*1_20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8_3*i*0"/>
  <p:tag name="KSO_WM_TEMPLATE_CATEGORY" val="diagram"/>
  <p:tag name="KSO_WM_TEMPLATE_INDEX" val="160128"/>
  <p:tag name="KSO_WM_UNIT_INDEX" val="0"/>
</p:tagLst>
</file>

<file path=ppt/tags/tag92.xml><?xml version="1.0" encoding="utf-8"?>
<p:tagLst xmlns:p="http://schemas.openxmlformats.org/presentationml/2006/main">
  <p:tag name="KSO_WM_TEMPLATE_CATEGORY" val="diagram"/>
  <p:tag name="KSO_WM_TEMPLATE_INDEX" val="160128"/>
  <p:tag name="KSO_WM_TAG_VERSION" val="1.0"/>
  <p:tag name="KSO_WM_BEAUTIFY_FLAG" val="#wm#"/>
  <p:tag name="KSO_WM_UNIT_TYPE" val="l_i"/>
  <p:tag name="KSO_WM_UNIT_INDEX" val="1_1"/>
  <p:tag name="KSO_WM_UNIT_ID" val="diagram160128_3*l_i*1_1"/>
  <p:tag name="KSO_WM_UNIT_CLEAR" val="1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93.xml><?xml version="1.0" encoding="utf-8"?>
<p:tagLst xmlns:p="http://schemas.openxmlformats.org/presentationml/2006/main">
  <p:tag name="KSO_WM_TEMPLATE_CATEGORY" val="diagram"/>
  <p:tag name="KSO_WM_TEMPLATE_INDEX" val="160128"/>
  <p:tag name="KSO_WM_TAG_VERSION" val="1.0"/>
  <p:tag name="KSO_WM_BEAUTIFY_FLAG" val="#wm#"/>
  <p:tag name="KSO_WM_UNIT_TYPE" val="l_i"/>
  <p:tag name="KSO_WM_UNIT_INDEX" val="1_2"/>
  <p:tag name="KSO_WM_UNIT_ID" val="diagram160128_3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94.xml><?xml version="1.0" encoding="utf-8"?>
<p:tagLst xmlns:p="http://schemas.openxmlformats.org/presentationml/2006/main">
  <p:tag name="KSO_WM_TEMPLATE_CATEGORY" val="diagram"/>
  <p:tag name="KSO_WM_TEMPLATE_INDEX" val="160128"/>
  <p:tag name="KSO_WM_TAG_VERSION" val="1.0"/>
  <p:tag name="KSO_WM_BEAUTIFY_FLAG" val="#wm#"/>
  <p:tag name="KSO_WM_UNIT_TYPE" val="l_h_f"/>
  <p:tag name="KSO_WM_UNIT_INDEX" val="1_1_1"/>
  <p:tag name="KSO_WM_UNIT_ID" val="diagram160128_3*l_h_f*1_1_1"/>
  <p:tag name="KSO_WM_UNIT_CLEAR" val="1"/>
  <p:tag name="KSO_WM_UNIT_LAYERLEVEL" val="1_1_1"/>
  <p:tag name="KSO_WM_UNIT_VALUE" val="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8_3*i*7"/>
  <p:tag name="KSO_WM_TEMPLATE_CATEGORY" val="diagram"/>
  <p:tag name="KSO_WM_TEMPLATE_INDEX" val="160128"/>
  <p:tag name="KSO_WM_UNIT_INDEX" val="7"/>
</p:tagLst>
</file>

<file path=ppt/tags/tag96.xml><?xml version="1.0" encoding="utf-8"?>
<p:tagLst xmlns:p="http://schemas.openxmlformats.org/presentationml/2006/main">
  <p:tag name="KSO_WM_TEMPLATE_CATEGORY" val="diagram"/>
  <p:tag name="KSO_WM_TEMPLATE_INDEX" val="160128"/>
  <p:tag name="KSO_WM_TAG_VERSION" val="1.0"/>
  <p:tag name="KSO_WM_BEAUTIFY_FLAG" val="#wm#"/>
  <p:tag name="KSO_WM_UNIT_TYPE" val="l_i"/>
  <p:tag name="KSO_WM_UNIT_INDEX" val="1_3"/>
  <p:tag name="KSO_WM_UNIT_ID" val="diagram160128_3*l_i*1_3"/>
  <p:tag name="KSO_WM_UNIT_CLEAR" val="1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97.xml><?xml version="1.0" encoding="utf-8"?>
<p:tagLst xmlns:p="http://schemas.openxmlformats.org/presentationml/2006/main">
  <p:tag name="KSO_WM_TEMPLATE_CATEGORY" val="diagram"/>
  <p:tag name="KSO_WM_TEMPLATE_INDEX" val="160128"/>
  <p:tag name="KSO_WM_TAG_VERSION" val="1.0"/>
  <p:tag name="KSO_WM_BEAUTIFY_FLAG" val="#wm#"/>
  <p:tag name="KSO_WM_UNIT_TYPE" val="l_i"/>
  <p:tag name="KSO_WM_UNIT_INDEX" val="1_4"/>
  <p:tag name="KSO_WM_UNIT_ID" val="diagram160128_3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98.xml><?xml version="1.0" encoding="utf-8"?>
<p:tagLst xmlns:p="http://schemas.openxmlformats.org/presentationml/2006/main">
  <p:tag name="KSO_WM_TEMPLATE_CATEGORY" val="diagram"/>
  <p:tag name="KSO_WM_TEMPLATE_INDEX" val="160128"/>
  <p:tag name="KSO_WM_TAG_VERSION" val="1.0"/>
  <p:tag name="KSO_WM_BEAUTIFY_FLAG" val="#wm#"/>
  <p:tag name="KSO_WM_UNIT_TYPE" val="l_h_f"/>
  <p:tag name="KSO_WM_UNIT_INDEX" val="1_2_1"/>
  <p:tag name="KSO_WM_UNIT_ID" val="diagram160128_3*l_h_f*1_2_1"/>
  <p:tag name="KSO_WM_UNIT_CLEAR" val="1"/>
  <p:tag name="KSO_WM_UNIT_LAYERLEVEL" val="1_1_1"/>
  <p:tag name="KSO_WM_UNIT_VALUE" val="6"/>
  <p:tag name="KSO_WM_UNIT_HIGHLIGHT" val="0"/>
  <p:tag name="KSO_WM_UNIT_COMPATIBLE" val="0"/>
  <p:tag name="KSO_WM_UNIT_PRESET_TEXT_INDEX" val="4"/>
  <p:tag name="KSO_WM_UNIT_PRESET_TEXT_LEN" val="5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8_3*i*14"/>
  <p:tag name="KSO_WM_TEMPLATE_CATEGORY" val="diagram"/>
  <p:tag name="KSO_WM_TEMPLATE_INDEX" val="160128"/>
  <p:tag name="KSO_WM_UNIT_INDEX" val="1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1844</Words>
  <Application>WPS 演示</Application>
  <PresentationFormat>宽屏</PresentationFormat>
  <Paragraphs>338</Paragraphs>
  <Slides>29</Slides>
  <Notes>16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微软雅黑 Light</vt:lpstr>
      <vt:lpstr>Calibri</vt:lpstr>
      <vt:lpstr>黑体</vt:lpstr>
      <vt:lpstr>Gulim</vt:lpstr>
      <vt:lpstr>Arial Unicode MS</vt:lpstr>
      <vt:lpstr>仿宋</vt:lpstr>
      <vt:lpstr>Wingdings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大白</cp:lastModifiedBy>
  <cp:revision>478</cp:revision>
  <dcterms:created xsi:type="dcterms:W3CDTF">2018-08-28T02:44:00Z</dcterms:created>
  <dcterms:modified xsi:type="dcterms:W3CDTF">2018-11-03T14:17:34Z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