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1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2021/6/16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0" y="915035"/>
            <a:ext cx="12191365" cy="32321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/>
              <a:t>轮系习题</a:t>
            </a:r>
            <a:r>
              <a:rPr lang="en-US" altLang="zh-CN"/>
              <a:t> </a:t>
            </a:r>
            <a:r>
              <a:rPr lang="zh-CN" altLang="zh-CN"/>
              <a:t>和</a:t>
            </a:r>
            <a:r>
              <a:rPr lang="en-US" altLang="zh-CN"/>
              <a:t> </a:t>
            </a:r>
            <a:r>
              <a:rPr lang="zh-CN" altLang="zh-CN"/>
              <a:t>解题思路</a:t>
            </a:r>
            <a:br>
              <a:rPr lang="zh-CN" altLang="zh-CN"/>
            </a:br>
            <a:r>
              <a:rPr lang="zh-CN" altLang="zh-CN">
                <a:solidFill>
                  <a:srgbClr val="FF0000"/>
                </a:solidFill>
              </a:rPr>
              <a:t>归纳总结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8512810" y="5210175"/>
            <a:ext cx="3345180" cy="1253490"/>
          </a:xfrm>
        </p:spPr>
        <p:txBody>
          <a:bodyPr/>
          <a:lstStyle/>
          <a:p>
            <a:pPr algn="r"/>
            <a:r>
              <a:rPr lang="zh-CN" altLang="en-US" b="1"/>
              <a:t>演讲人</a:t>
            </a:r>
            <a:r>
              <a:rPr lang="en-US" altLang="zh-CN" b="1"/>
              <a:t> </a:t>
            </a:r>
            <a:r>
              <a:rPr lang="zh-CN" altLang="en-US" b="1"/>
              <a:t>：</a:t>
            </a:r>
            <a:r>
              <a:rPr lang="en-US" altLang="zh-CN" b="1"/>
              <a:t> </a:t>
            </a:r>
            <a:r>
              <a:rPr lang="zh-CN" altLang="en-US" b="1"/>
              <a:t>孔伟杰</a:t>
            </a:r>
          </a:p>
          <a:p>
            <a:pPr algn="r"/>
            <a:r>
              <a:rPr lang="zh-CN" altLang="en-US" b="1"/>
              <a:t>日期：</a:t>
            </a:r>
            <a:r>
              <a:rPr lang="en-US" altLang="zh-CN" b="1"/>
              <a:t>2021.6.17</a:t>
            </a:r>
            <a:endParaRPr lang="zh-CN" altLang="en-US" b="1"/>
          </a:p>
          <a:p>
            <a:pPr algn="r"/>
            <a:endParaRPr lang="zh-CN" altLang="en-US" b="1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8F26DC8-1B4F-4B3C-860C-BD9CB7B93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909" y="752147"/>
            <a:ext cx="8804636" cy="546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0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12891" y="518746"/>
            <a:ext cx="7857434" cy="35966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092" y="4115435"/>
            <a:ext cx="4259580" cy="24993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3520" y="4107180"/>
            <a:ext cx="3672840" cy="27508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789305"/>
            <a:ext cx="9886315" cy="54159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835" y="1964690"/>
            <a:ext cx="2695575" cy="40951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15820" y="2334260"/>
            <a:ext cx="602234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800" b="1" dirty="0"/>
              <a:t>1.分析复合轮系的组成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800" b="1" dirty="0"/>
              <a:t>2.转化轮系 W</a:t>
            </a:r>
            <a:r>
              <a:rPr lang="zh-CN" altLang="en-US" sz="3600" b="1" baseline="-25000" dirty="0"/>
              <a:t>H</a:t>
            </a:r>
            <a:endParaRPr lang="zh-CN" altLang="en-US" sz="2800" b="1" dirty="0"/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800" b="1" dirty="0"/>
              <a:t>3.找到固定轮</a:t>
            </a:r>
            <a:r>
              <a:rPr lang="en-US" altLang="zh-CN" sz="2800" b="1" dirty="0"/>
              <a:t> — </a:t>
            </a:r>
            <a:r>
              <a:rPr lang="zh-CN" altLang="en-US" sz="2800" b="1" dirty="0"/>
              <a:t>轮5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800" b="1" dirty="0"/>
              <a:t>4.分别列出轮1和轮4的速比方程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" y="458470"/>
            <a:ext cx="10986135" cy="9588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030" y="463550"/>
            <a:ext cx="7277735" cy="48158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96275" y="622935"/>
            <a:ext cx="373253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已知量：</a:t>
            </a:r>
            <a:r>
              <a:rPr lang="en-US" altLang="zh-CN" b="1" dirty="0">
                <a:solidFill>
                  <a:srgbClr val="FF0000"/>
                </a:solidFill>
              </a:rPr>
              <a:t>z</a:t>
            </a:r>
            <a:r>
              <a:rPr lang="en-US" altLang="zh-CN" dirty="0"/>
              <a:t> ; </a:t>
            </a:r>
            <a:r>
              <a:rPr lang="zh-CN" altLang="en-US" dirty="0"/>
              <a:t>所求量：</a:t>
            </a:r>
            <a:r>
              <a:rPr lang="en-US" altLang="zh-CN" b="1" dirty="0">
                <a:solidFill>
                  <a:srgbClr val="FF0000"/>
                </a:solidFill>
              </a:rPr>
              <a:t>i</a:t>
            </a:r>
            <a:r>
              <a:rPr lang="en-US" altLang="zh-CN" sz="2000" b="1" baseline="-25000" dirty="0">
                <a:solidFill>
                  <a:srgbClr val="FF0000"/>
                </a:solidFill>
              </a:rPr>
              <a:t>1H</a:t>
            </a:r>
          </a:p>
          <a:p>
            <a:pPr algn="ctr">
              <a:lnSpc>
                <a:spcPct val="150000"/>
              </a:lnSpc>
            </a:pPr>
            <a:r>
              <a:rPr lang="en-US" altLang="zh-CN" dirty="0"/>
              <a:t>↓</a:t>
            </a:r>
          </a:p>
          <a:p>
            <a:pPr algn="ctr">
              <a:lnSpc>
                <a:spcPct val="150000"/>
              </a:lnSpc>
            </a:pPr>
            <a:r>
              <a:rPr lang="zh-CN" altLang="en-US" dirty="0"/>
              <a:t>通过周转轮系，</a:t>
            </a:r>
          </a:p>
          <a:p>
            <a:pPr algn="ctr">
              <a:lnSpc>
                <a:spcPct val="150000"/>
              </a:lnSpc>
            </a:pPr>
            <a:r>
              <a:rPr lang="zh-CN" altLang="en-US" dirty="0"/>
              <a:t>列出轮</a:t>
            </a:r>
            <a:r>
              <a:rPr lang="en-US" altLang="zh-CN" dirty="0"/>
              <a:t>1</a:t>
            </a:r>
            <a:r>
              <a:rPr lang="zh-CN" altLang="en-US" dirty="0"/>
              <a:t>关于</a:t>
            </a:r>
            <a:r>
              <a:rPr lang="zh-CN" altLang="en-US" b="1" dirty="0">
                <a:solidFill>
                  <a:srgbClr val="FF0000"/>
                </a:solidFill>
              </a:rPr>
              <a:t>固定轮</a:t>
            </a:r>
            <a:r>
              <a:rPr lang="en-US" altLang="zh-CN" b="1" dirty="0">
                <a:solidFill>
                  <a:srgbClr val="FF0000"/>
                </a:solidFill>
              </a:rPr>
              <a:t>6</a:t>
            </a:r>
            <a:r>
              <a:rPr lang="zh-CN" altLang="en-US" dirty="0"/>
              <a:t>的速比方程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sym typeface="+mn-ea"/>
              </a:rPr>
              <a:t>↓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分析轮系固定轮、太阳轮、行星轮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sym typeface="+mn-ea"/>
              </a:rPr>
              <a:t>↓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分解轮系为两个周转轮系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sym typeface="+mn-ea"/>
              </a:rPr>
              <a:t>↓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对第一个</a:t>
            </a:r>
            <a:r>
              <a:rPr lang="en-US" altLang="zh-CN" dirty="0"/>
              <a:t>H</a:t>
            </a:r>
            <a:r>
              <a:rPr lang="zh-CN" altLang="en-US" dirty="0"/>
              <a:t>周转轮系，转化轮系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sym typeface="+mn-ea"/>
              </a:rPr>
              <a:t>↓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对第二个</a:t>
            </a:r>
            <a:r>
              <a:rPr lang="en-US" altLang="zh-CN" dirty="0"/>
              <a:t>h</a:t>
            </a:r>
            <a:r>
              <a:rPr lang="zh-CN" altLang="en-US" dirty="0"/>
              <a:t>周转轮系，转化轮系</a:t>
            </a:r>
            <a:r>
              <a:rPr lang="en-US" altLang="zh-CN" dirty="0">
                <a:sym typeface="+mn-ea"/>
              </a:rPr>
              <a:t>↓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en-US" altLang="zh-CN" dirty="0">
                <a:sym typeface="+mn-ea"/>
              </a:rPr>
              <a:t>↓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找到</a:t>
            </a:r>
            <a:r>
              <a:rPr lang="en-US" altLang="zh-CN" dirty="0" err="1"/>
              <a:t>n</a:t>
            </a:r>
            <a:r>
              <a:rPr lang="en-US" altLang="zh-CN" sz="2400" baseline="-25000" dirty="0" err="1"/>
              <a:t>h</a:t>
            </a:r>
            <a:r>
              <a:rPr lang="zh-CN" altLang="en-US" dirty="0"/>
              <a:t>、</a:t>
            </a:r>
            <a:r>
              <a:rPr lang="en-US" altLang="zh-CN" dirty="0">
                <a:sym typeface="+mn-ea"/>
              </a:rPr>
              <a:t>n</a:t>
            </a:r>
            <a:r>
              <a:rPr lang="en-US" altLang="zh-CN" baseline="-25000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n</a:t>
            </a:r>
            <a:r>
              <a:rPr lang="en-US" altLang="zh-CN" baseline="-25000" dirty="0" err="1">
                <a:sym typeface="+mn-ea"/>
              </a:rPr>
              <a:t>H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2504440" y="4311015"/>
            <a:ext cx="6045200" cy="294005"/>
          </a:xfrm>
          <a:prstGeom prst="straightConnector1">
            <a:avLst/>
          </a:prstGeom>
          <a:ln w="41275" cmpd="sng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5030470" y="3976370"/>
            <a:ext cx="3519170" cy="1465580"/>
          </a:xfrm>
          <a:prstGeom prst="straightConnector1">
            <a:avLst/>
          </a:prstGeom>
          <a:ln w="41275" cmpd="sng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192395" y="5751195"/>
                <a:ext cx="3042285" cy="779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𝐻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400" i="1" dirty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395" y="5751195"/>
                <a:ext cx="3042285" cy="7797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 flipH="1">
            <a:off x="7101840" y="1925320"/>
            <a:ext cx="1371600" cy="3810000"/>
          </a:xfrm>
          <a:prstGeom prst="straightConnector1">
            <a:avLst/>
          </a:prstGeom>
          <a:ln w="28575" cmpd="thickThin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070" y="2687320"/>
            <a:ext cx="2644140" cy="3794760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8790" y="134766"/>
            <a:ext cx="8936990" cy="30632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797" y="2180004"/>
            <a:ext cx="7272557" cy="430207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C9C42CC-C4AC-41E9-9CF2-DF0E1AFBB4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2483" y="1102592"/>
            <a:ext cx="8240062" cy="511480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E61A7F4-4971-4061-BEA6-895F0C5F8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16" y="319571"/>
            <a:ext cx="4728298" cy="62834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DC0D3D-667C-4D18-A7BF-DDC5245F8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185" y="314478"/>
            <a:ext cx="5281362" cy="62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0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032C9-D118-417C-8C87-6BF23B09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/>
              <a:t>THANK YOU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74366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8360" y="1555750"/>
            <a:ext cx="7033260" cy="41605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344,&quot;width&quot;:9492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宽屏</PresentationFormat>
  <Paragraphs>23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微软雅黑</vt:lpstr>
      <vt:lpstr>Arial</vt:lpstr>
      <vt:lpstr>Cambria Math</vt:lpstr>
      <vt:lpstr>Wingdings</vt:lpstr>
      <vt:lpstr>Office 主题​​</vt:lpstr>
      <vt:lpstr>轮系习题 和 解题思路 归纳总结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轮系习题 和 解题思路 归纳总结</dc:title>
  <dc:creator>夏夜吹风的猫</dc:creator>
  <cp:lastModifiedBy>夏夜吹风的猫</cp:lastModifiedBy>
  <cp:revision>1</cp:revision>
  <dcterms:created xsi:type="dcterms:W3CDTF">2021-06-16T11:48:33Z</dcterms:created>
  <dcterms:modified xsi:type="dcterms:W3CDTF">2021-06-16T11:49:04Z</dcterms:modified>
</cp:coreProperties>
</file>