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9" r:id="rId2"/>
    <p:sldId id="65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09CD-698B-2A8E-9495-94242A16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3326DE-992A-D895-002B-32FB4A10F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3F993-86EA-4ED3-C384-8BB8CFEF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EA1E-7DA7-5B70-E62B-627DF2E9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5758D-8007-6A10-1F50-D32E85D5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0A412-F0CB-D297-A5D1-1EEB0E69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4F913-ED8E-AD01-B752-BA3A4BA3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258E6-56EA-E8F7-9C6E-D5D2BDA5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C8C49-E1F7-D392-B36C-EFD364E0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A2AEB-6D39-71AA-54D9-5B44767E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18D86-9315-3F9F-148E-4DBC0AA32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FA77D-3C0A-0A03-6A7C-F8A92CF1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94630-B382-0B26-87EA-7BC0F7F9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23D3A-9457-9853-5452-1B42F8BF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A7324-6580-817D-6D9C-B6A7E7D6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35E6-B69A-02A0-C644-45E3B4D5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7C223-7542-F7AE-69FE-69F10D53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A9FFF-4EAC-1DE1-A878-2B06457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7BD82-5C65-F2F4-D1E8-777767C6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FB7EA-C1EB-D3D7-9DA0-0FE7AED3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F2B2-DC7E-705B-172D-AF1A82E2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61E18-0E6B-8FA5-555E-83F80ADA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B3215-37CF-7F9C-6A8C-C4CE33D1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ACA0-25B2-3849-22A4-E10C06A6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A8B0E-62DF-BCC7-F469-139A3500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E067-409E-1EED-FC20-1F7C2FB2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2CA71-6B7D-22BC-8D33-DE24E8D1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803B0-CB66-17F5-7373-542CAED6D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65FBA-477E-EC17-8F51-FE2B0E51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56C15-698A-359A-13BD-E590EFCE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4F26D-B380-6D6B-2856-B81769FD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4BC40-161A-FD99-417E-85E07AFD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DA4BF-FB94-D9F4-A3B6-43029644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2545D-0605-DCF5-7E3A-C977EC97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0D414-97DC-06A8-73BB-B0770070F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E6F7A-235D-284C-A28F-24CC7CF40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91922-FE91-F663-E108-E690DB8A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64038A-6586-1BC7-C240-F7DD8B66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F5218-C138-6C96-0085-38F6113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36CF-0EE7-0669-20CD-2337539F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49CC8-C34B-4646-016D-C557ECB6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0C9899-709D-FD24-F45B-CCFA7211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A0ED1A-AF9C-B056-49C8-BC5E57C4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A068F-33F0-B6D5-065A-67F99D7A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9D7B9-1C90-9132-6D5F-E738EAB4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FEC0B-04DE-8259-54C2-A043D033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0E2EA-576E-EBB9-F7EE-25C5FF7B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61062-48F6-A338-B7AA-D757D2F4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4464E-EA24-7AAD-8F98-A0FFB0D9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CA11F-5C25-6FB5-ED08-001A574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D1629-80E1-518D-424E-9C115339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8888A-19DA-0DDF-D1E1-38A96F58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3D0C3-7014-5EC9-9F2D-4CE1AF4F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6918D-BE82-C26B-0E3E-683B55B49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474D7-0287-E7BB-43D5-73BDBE75A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4E298-E8D2-6661-7D9C-529E7E35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6F168-A35C-5684-9EDC-3CC31223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1F8B5-92E1-E4F2-1483-335D4ADC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0C06F-94C5-7ACD-5FBB-72546FBA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77B42-A04A-C4D6-DFE5-8446D037D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A4887-F130-FBEC-6CE3-37B04C01C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2EFF-16D2-4790-A8E3-663D60D0DCEC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504F7-D05F-5AFF-4382-3F76B52BA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686C4-7F45-5EC2-9961-B2A72959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FA11-8AFF-48AD-A4D0-D41D446E1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>
            <a:extLst>
              <a:ext uri="{FF2B5EF4-FFF2-40B4-BE49-F238E27FC236}">
                <a16:creationId xmlns:a16="http://schemas.microsoft.com/office/drawing/2014/main" id="{34774E1D-F838-B305-EF80-169F5FACF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176"/>
            <a:ext cx="8928100" cy="489364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作业一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） 如果信号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的傅里叶变换为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 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f 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，请利用傅里叶变换性质求信号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at-t</a:t>
            </a:r>
            <a:r>
              <a:rPr kumimoji="0" lang="en-US" altLang="zh-CN" b="1" i="1" baseline="-25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b="1" i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t-t</a:t>
            </a:r>
            <a:r>
              <a:rPr kumimoji="0" lang="en-US" altLang="zh-CN" b="1" i="1" baseline="-25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)]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 x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kumimoji="0" lang="en-US" altLang="zh-CN" b="1" i="1" baseline="-25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-at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及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kumimoji="0" lang="zh-CN" altLang="en-US" b="1" i="1" dirty="0">
                <a:solidFill>
                  <a:schemeClr val="tx1"/>
                </a:solidFill>
                <a:latin typeface="+mn-ea"/>
                <a:ea typeface="+mn-ea"/>
              </a:rPr>
              <a:t>*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at-t</a:t>
            </a:r>
            <a:r>
              <a:rPr kumimoji="0" lang="en-US" altLang="zh-CN" b="1" i="1" baseline="-25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（其中*为共轭符号）的傅里叶变换。</a:t>
            </a:r>
            <a:endParaRPr kumimoji="0"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2)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已知图</a:t>
            </a:r>
            <a:r>
              <a:rPr kumimoji="0"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所示信号                     ，试求图示        的频谱</a:t>
            </a:r>
            <a:endParaRPr kumimoji="0"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endParaRPr kumimoji="0"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endParaRPr kumimoji="0"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defRPr/>
            </a:pP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0659" name="对象 1">
            <a:extLst>
              <a:ext uri="{FF2B5EF4-FFF2-40B4-BE49-F238E27FC236}">
                <a16:creationId xmlns:a16="http://schemas.microsoft.com/office/drawing/2014/main" id="{39AEE7DF-2623-813A-D7D7-87762527C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869" y="3140969"/>
          <a:ext cx="6462713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Brush">
                  <p:embed/>
                </p:oleObj>
              </mc:Choice>
              <mc:Fallback>
                <p:oleObj name="Bitmap Image" r:id="rId2" imgW="0" imgH="0" progId="PBrush">
                  <p:embed/>
                  <p:pic>
                    <p:nvPicPr>
                      <p:cNvPr id="70659" name="对象 1">
                        <a:extLst>
                          <a:ext uri="{FF2B5EF4-FFF2-40B4-BE49-F238E27FC236}">
                            <a16:creationId xmlns:a16="http://schemas.microsoft.com/office/drawing/2014/main" id="{39AEE7DF-2623-813A-D7D7-87762527C0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869" y="3140969"/>
                        <a:ext cx="6462713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6">
            <a:extLst>
              <a:ext uri="{FF2B5EF4-FFF2-40B4-BE49-F238E27FC236}">
                <a16:creationId xmlns:a16="http://schemas.microsoft.com/office/drawing/2014/main" id="{AD3553DA-D64B-35C2-7075-719BE3397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2662238"/>
          <a:ext cx="1754187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DSMT4">
                  <p:embed/>
                </p:oleObj>
              </mc:Choice>
              <mc:Fallback>
                <p:oleObj name="Equation" r:id="rId4" imgW="876300" imgH="203200" progId="Equation.DSMT4">
                  <p:embed/>
                  <p:pic>
                    <p:nvPicPr>
                      <p:cNvPr id="70660" name="Object 6">
                        <a:extLst>
                          <a:ext uri="{FF2B5EF4-FFF2-40B4-BE49-F238E27FC236}">
                            <a16:creationId xmlns:a16="http://schemas.microsoft.com/office/drawing/2014/main" id="{AD3553DA-D64B-35C2-7075-719BE3397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2662238"/>
                        <a:ext cx="1754187" cy="2905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6">
            <a:extLst>
              <a:ext uri="{FF2B5EF4-FFF2-40B4-BE49-F238E27FC236}">
                <a16:creationId xmlns:a16="http://schemas.microsoft.com/office/drawing/2014/main" id="{99C128BF-E146-3C9B-FAFC-AEBB2E52B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2457450"/>
          <a:ext cx="681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279" imgH="203112" progId="Equation.DSMT4">
                  <p:embed/>
                </p:oleObj>
              </mc:Choice>
              <mc:Fallback>
                <p:oleObj name="Equation" r:id="rId6" imgW="279279" imgH="203112" progId="Equation.DSMT4">
                  <p:embed/>
                  <p:pic>
                    <p:nvPicPr>
                      <p:cNvPr id="70661" name="Object 6">
                        <a:extLst>
                          <a:ext uri="{FF2B5EF4-FFF2-40B4-BE49-F238E27FC236}">
                            <a16:creationId xmlns:a16="http://schemas.microsoft.com/office/drawing/2014/main" id="{99C128BF-E146-3C9B-FAFC-AEBB2E52B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2457450"/>
                        <a:ext cx="681038" cy="4953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E08ED8F-2D06-1EAA-0BA4-70FBC4496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513" y="5274327"/>
          <a:ext cx="76930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0" imgH="0" progId="PBrush">
                  <p:embed/>
                </p:oleObj>
              </mc:Choice>
              <mc:Fallback>
                <p:oleObj name="Bitmap Image" r:id="rId8" imgW="0" imgH="0" progId="PBrus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E08ED8F-2D06-1EAA-0BA4-70FBC4496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3" y="5274327"/>
                        <a:ext cx="76930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5">
            <a:extLst>
              <a:ext uri="{FF2B5EF4-FFF2-40B4-BE49-F238E27FC236}">
                <a16:creationId xmlns:a16="http://schemas.microsoft.com/office/drawing/2014/main" id="{F0E91C2A-0183-C6E1-18D4-BB20E3AB2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9" y="404814"/>
            <a:ext cx="8861425" cy="403187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作业二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0" indent="0" eaLnBrk="1" hangingPunct="1">
              <a:defRPr/>
            </a:pP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0" indent="0" eaLnBrk="1" hangingPunct="1">
              <a:defRPr/>
            </a:pP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0" indent="0" eaLnBrk="1" hangingPunct="1">
              <a:defRPr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P45: 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0" indent="0" eaLnBrk="1" hangingPunct="1">
              <a:defRPr/>
            </a:pP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2-4</a:t>
            </a:r>
          </a:p>
          <a:p>
            <a:pPr marL="0" indent="0" eaLnBrk="1" hangingPunct="1">
              <a:defRPr/>
            </a:pP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2-5</a:t>
            </a:r>
          </a:p>
          <a:p>
            <a:pPr marL="0" indent="0" eaLnBrk="1" hangingPunct="1">
              <a:defRPr/>
            </a:pP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2-6</a:t>
            </a:r>
            <a:r>
              <a:rPr kumimoji="0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（增加条件</a:t>
            </a: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a&gt;0,t&gt;0)</a:t>
            </a:r>
          </a:p>
          <a:p>
            <a:pPr marL="0" indent="0" eaLnBrk="1" hangingPunct="1">
              <a:spcAft>
                <a:spcPts val="600"/>
              </a:spcAft>
              <a:defRPr/>
            </a:pPr>
            <a:r>
              <a:rPr kumimoji="0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2-7</a:t>
            </a:r>
            <a:r>
              <a:rPr kumimoji="0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1683" name="图片 2">
            <a:extLst>
              <a:ext uri="{FF2B5EF4-FFF2-40B4-BE49-F238E27FC236}">
                <a16:creationId xmlns:a16="http://schemas.microsoft.com/office/drawing/2014/main" id="{5BB72D98-C866-ACDC-20A6-9E9EC8B6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63" y="699677"/>
            <a:ext cx="4736445" cy="575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Bitmap Image</vt:lpstr>
      <vt:lpstr>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 zju</dc:creator>
  <cp:lastModifiedBy>KAN LIU</cp:lastModifiedBy>
  <cp:revision>3</cp:revision>
  <dcterms:created xsi:type="dcterms:W3CDTF">2023-10-08T04:27:48Z</dcterms:created>
  <dcterms:modified xsi:type="dcterms:W3CDTF">2024-10-01T00:58:05Z</dcterms:modified>
</cp:coreProperties>
</file>