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4" r:id="rId1"/>
  </p:sldMasterIdLst>
  <p:notesMasterIdLst>
    <p:notesMasterId r:id="rId7"/>
  </p:notesMasterIdLst>
  <p:sldIdLst>
    <p:sldId id="458" r:id="rId2"/>
    <p:sldId id="461" r:id="rId3"/>
    <p:sldId id="462" r:id="rId4"/>
    <p:sldId id="459" r:id="rId5"/>
    <p:sldId id="460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000099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E4EB8"/>
    <a:srgbClr val="0000FF"/>
    <a:srgbClr val="000000"/>
    <a:srgbClr val="CC3300"/>
    <a:srgbClr val="000099"/>
    <a:srgbClr val="A50021"/>
    <a:srgbClr val="FF3300"/>
    <a:srgbClr val="0000B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83167" autoAdjust="0"/>
  </p:normalViewPr>
  <p:slideViewPr>
    <p:cSldViewPr snapToGrid="0">
      <p:cViewPr varScale="1">
        <p:scale>
          <a:sx n="73" d="100"/>
          <a:sy n="73" d="100"/>
        </p:scale>
        <p:origin x="396" y="45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A3C773-9F45-43F6-B34A-9BA382866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AE2350B8-1B68-4FEF-BD57-065456E80A60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16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D7A4-A566-820A-144E-51CF230C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52C99DA-0D17-F6BF-BD77-572B1C8A0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AE2350B8-1B68-4FEF-BD57-065456E80A60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F30CC18-F5DB-A8F7-0A1D-968BB2FE9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1E7B465-66A1-9AD8-2C7D-83151F421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左边有个空腔，经过分析可能只是为了在左边装两个轴承而设计的，为了减重并且易于装配采用了空腔的形式。</a:t>
            </a:r>
            <a:endParaRPr lang="en-US" altLang="zh-CN" dirty="0"/>
          </a:p>
          <a:p>
            <a:pPr eaLnBrk="1" hangingPunct="1"/>
            <a:r>
              <a:rPr lang="zh-CN" altLang="en-US" dirty="0"/>
              <a:t>至于为什么左边的密封圈不放在两个轴承外面，这确实是</a:t>
            </a:r>
            <a:r>
              <a:rPr lang="zh-CN" altLang="en-US"/>
              <a:t>个问题，猜测可能是因为这样可以使设计更加紧凑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08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27A90-FA77-7CDB-0AE4-1622A1BE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AF335A4-9C80-0DC2-2373-0FB27B78E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AE2350B8-1B68-4FEF-BD57-065456E80A60}" type="slidenum">
              <a:rPr lang="en-US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4228982-2387-CC33-2111-D3BABBBB9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71523F3-7552-9315-6942-FB99FC958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输入轴转速较高，且蜗杆受轴向载荷，因此左侧两个滚动轴承可能是</a:t>
            </a:r>
            <a:r>
              <a:rPr lang="zh-CN" altLang="en-US" dirty="0">
                <a:sym typeface="+mn-ea"/>
              </a:rPr>
              <a:t>圆锥滚子轴承或者角接触球轴承，它们通常成对使用</a:t>
            </a:r>
            <a:r>
              <a:rPr lang="zh-CN" altLang="en-US" dirty="0"/>
              <a:t>，面对面安装。</a:t>
            </a:r>
          </a:p>
          <a:p>
            <a:r>
              <a:rPr lang="zh-CN" altLang="en-US" dirty="0"/>
              <a:t>输出轴转速较低，但收到的径向载荷较大</a:t>
            </a:r>
            <a:r>
              <a:rPr lang="zh-CN" altLang="en-US"/>
              <a:t>，且右边只有一个轴承，</a:t>
            </a:r>
            <a:r>
              <a:rPr lang="zh-CN" altLang="en-US" dirty="0"/>
              <a:t>因此右侧滚动轴承可能是圆柱滚子轴承，适用于重载情况。</a:t>
            </a:r>
          </a:p>
          <a:p>
            <a:pPr eaLnBrk="1" hangingPunct="1"/>
            <a:r>
              <a:rPr lang="zh-CN" altLang="en-US" dirty="0"/>
              <a:t>中间的轴可以看出用了滑动轴承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695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34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C33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00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2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C33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97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CC33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82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6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8559" y="255500"/>
            <a:ext cx="3754881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CC33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171" y="1183784"/>
            <a:ext cx="9201657" cy="2449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00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4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99" y="699867"/>
            <a:ext cx="5520046" cy="52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557416C9-0595-42E4-B34E-931F431F841B}"/>
              </a:ext>
            </a:extLst>
          </p:cNvPr>
          <p:cNvSpPr/>
          <p:nvPr/>
        </p:nvSpPr>
        <p:spPr>
          <a:xfrm rot="1140000">
            <a:off x="9761329" y="3109805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1F57C907-2C40-4C45-A0FA-197950D887D7}"/>
              </a:ext>
            </a:extLst>
          </p:cNvPr>
          <p:cNvSpPr/>
          <p:nvPr/>
        </p:nvSpPr>
        <p:spPr>
          <a:xfrm rot="1140000">
            <a:off x="7692660" y="3584144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6583B0-4B93-4F43-A0FB-86FF0BA48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54" y="1489568"/>
            <a:ext cx="407239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轴系设计讨论（讨论课</a:t>
            </a:r>
            <a:r>
              <a:rPr lang="en-US" altLang="zh-CN" sz="2400" dirty="0">
                <a:solidFill>
                  <a:srgbClr val="CC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）</a:t>
            </a:r>
            <a:endParaRPr lang="en-US" altLang="zh-CN" sz="24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4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简答：</a:t>
            </a:r>
            <a:endParaRPr lang="en-US" altLang="zh-CN" sz="24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CC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）图中箭头所指为何零件，起什么作用</a:t>
            </a:r>
            <a:endParaRPr lang="en-US" altLang="zh-CN" sz="24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4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）画出箭头所指零件的两根轴的轴系简图，并分析为何采用这样的结构。</a:t>
            </a:r>
          </a:p>
        </p:txBody>
      </p:sp>
    </p:spTree>
    <p:extLst>
      <p:ext uri="{BB962C8B-B14F-4D97-AF65-F5344CB8AC3E}">
        <p14:creationId xmlns:p14="http://schemas.microsoft.com/office/powerpoint/2010/main" val="12979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减速器的传动原理动图对比，太直观了！ | 电机控制系统设计">
            <a:extLst>
              <a:ext uri="{FF2B5EF4-FFF2-40B4-BE49-F238E27FC236}">
                <a16:creationId xmlns:a16="http://schemas.microsoft.com/office/drawing/2014/main" id="{FCB71DAF-4661-127F-BD40-EEEF0ACB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59" y="0"/>
            <a:ext cx="9972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SB Series Cutaway Model]">
            <a:extLst>
              <a:ext uri="{FF2B5EF4-FFF2-40B4-BE49-F238E27FC236}">
                <a16:creationId xmlns:a16="http://schemas.microsoft.com/office/drawing/2014/main" id="{2AF900E8-752C-D55A-530D-2768A8E3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70" y="0"/>
            <a:ext cx="89054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02364-BD86-FF95-5F55-22D39F0E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2">
            <a:extLst>
              <a:ext uri="{FF2B5EF4-FFF2-40B4-BE49-F238E27FC236}">
                <a16:creationId xmlns:a16="http://schemas.microsoft.com/office/drawing/2014/main" id="{C353AD8D-6536-2E74-442F-653FA28E28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99" y="699867"/>
            <a:ext cx="5520046" cy="52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9B15E151-7A07-AFA0-679E-2BD5A3125D38}"/>
              </a:ext>
            </a:extLst>
          </p:cNvPr>
          <p:cNvSpPr/>
          <p:nvPr/>
        </p:nvSpPr>
        <p:spPr>
          <a:xfrm rot="1140000">
            <a:off x="9761329" y="3109805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B7869A4D-7F24-7614-36B0-289F5BD91881}"/>
              </a:ext>
            </a:extLst>
          </p:cNvPr>
          <p:cNvSpPr/>
          <p:nvPr/>
        </p:nvSpPr>
        <p:spPr>
          <a:xfrm rot="1140000">
            <a:off x="7692660" y="3584144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A6C917-C7F3-97EA-7153-0D09E1F1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75" y="1070109"/>
            <a:ext cx="404967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CC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5400" dirty="0">
                <a:solidFill>
                  <a:srgbClr val="CC0000"/>
                </a:solidFill>
                <a:ea typeface="黑体" panose="02010609060101010101" pitchFamily="49" charset="-122"/>
              </a:rPr>
              <a:t>）图中箭头所指为密封圈</a:t>
            </a:r>
            <a:r>
              <a:rPr lang="en-US" altLang="zh-CN" sz="5400" dirty="0">
                <a:solidFill>
                  <a:srgbClr val="CC0000"/>
                </a:solidFill>
                <a:ea typeface="黑体" panose="02010609060101010101" pitchFamily="49" charset="-122"/>
              </a:rPr>
              <a:t>(oil seal)</a:t>
            </a:r>
            <a:r>
              <a:rPr lang="zh-CN" altLang="en-US" sz="5400" dirty="0">
                <a:solidFill>
                  <a:srgbClr val="CC0000"/>
                </a:solidFill>
                <a:ea typeface="黑体" panose="02010609060101010101" pitchFamily="49" charset="-122"/>
              </a:rPr>
              <a:t>，起密封的作用</a:t>
            </a:r>
            <a:endParaRPr lang="en-US" altLang="zh-CN" sz="540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9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299C-8542-5312-9082-2415DFAC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2">
            <a:extLst>
              <a:ext uri="{FF2B5EF4-FFF2-40B4-BE49-F238E27FC236}">
                <a16:creationId xmlns:a16="http://schemas.microsoft.com/office/drawing/2014/main" id="{B8226359-57C2-4B0D-5563-F3F2E06B1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99" y="699867"/>
            <a:ext cx="5520046" cy="52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8C5D9A33-C848-4C46-CB78-B21517A1EA91}"/>
              </a:ext>
            </a:extLst>
          </p:cNvPr>
          <p:cNvSpPr/>
          <p:nvPr/>
        </p:nvSpPr>
        <p:spPr>
          <a:xfrm rot="1140000">
            <a:off x="9761329" y="3109805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00280F1F-31A5-9DD3-6112-BC764F3846A0}"/>
              </a:ext>
            </a:extLst>
          </p:cNvPr>
          <p:cNvSpPr/>
          <p:nvPr/>
        </p:nvSpPr>
        <p:spPr>
          <a:xfrm rot="1140000">
            <a:off x="7692660" y="3584144"/>
            <a:ext cx="1565032" cy="175846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46D539-21BD-BE8E-CDE2-2D5FF30DD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367" y="1174171"/>
            <a:ext cx="443964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201</Words>
  <Application>Microsoft Office PowerPoint</Application>
  <PresentationFormat>宽屏</PresentationFormat>
  <Paragraphs>15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宋体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2020-12-07T00:51:08Z</dcterms:created>
  <dcterms:modified xsi:type="dcterms:W3CDTF">2024-12-23T13:13:51Z</dcterms:modified>
</cp:coreProperties>
</file>