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24C426"/>
    <a:srgbClr val="173B61"/>
    <a:srgbClr val="002060"/>
    <a:srgbClr val="CC3300"/>
    <a:srgbClr val="004D86"/>
    <a:srgbClr val="666666"/>
    <a:srgbClr val="1B43D5"/>
    <a:srgbClr val="FF99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0271" autoAdjust="0"/>
  </p:normalViewPr>
  <p:slideViewPr>
    <p:cSldViewPr>
      <p:cViewPr varScale="1">
        <p:scale>
          <a:sx n="109" d="100"/>
          <a:sy n="109" d="100"/>
        </p:scale>
        <p:origin x="639" y="3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7032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72D77-9FAF-48B6-BFF0-AFAF41864DF0}" type="datetimeFigureOut">
              <a:rPr lang="zh-CN" altLang="en-US" smtClean="0"/>
              <a:pPr/>
              <a:t>2024/9/13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FD65F-B123-4C9E-A5A5-22C04105FF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179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26A9848-BCB8-40E2-AF55-4E151CCC9F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385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5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934" y="8620"/>
            <a:ext cx="8477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4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934" y="8620"/>
            <a:ext cx="8477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3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934" y="8620"/>
            <a:ext cx="8477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43" y="857232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11631615" y="6558312"/>
            <a:ext cx="360363" cy="2460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fld id="{645416A1-9356-491E-AB1D-B853F4C7DE15}" type="slidenum"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algn="ctr" eaLnBrk="1" hangingPunct="1">
                <a:defRPr/>
              </a:pPr>
              <a:t>‹#›</a:t>
            </a:fld>
            <a:endParaRPr lang="en-US" altLang="zh-CN" sz="1400" b="0" dirty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11851485" y="6597546"/>
            <a:ext cx="360362" cy="2154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b="0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/36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zhihuishu.com/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hihuishu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5248" y="1205175"/>
            <a:ext cx="729081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线下课：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教室</a:t>
            </a:r>
            <a:r>
              <a:rPr lang="zh-CN" altLang="en-US" sz="28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授课 （</a:t>
            </a:r>
            <a:r>
              <a:rPr lang="en-US" altLang="zh-CN" sz="28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70%</a:t>
            </a:r>
            <a:r>
              <a:rPr lang="zh-CN" altLang="en-US" sz="28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成绩）</a:t>
            </a:r>
            <a:endParaRPr lang="en-US" altLang="zh-CN" sz="280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0" y="295275"/>
            <a:ext cx="1221668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增材制造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35BEE12-87AB-46D6-9712-73D24DA6E5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5690"/>
          <a:stretch/>
        </p:blipFill>
        <p:spPr>
          <a:xfrm>
            <a:off x="0" y="0"/>
            <a:ext cx="1104292" cy="90872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7D636AF-C541-43EC-A54D-7B7792823D2F}"/>
              </a:ext>
            </a:extLst>
          </p:cNvPr>
          <p:cNvSpPr/>
          <p:nvPr/>
        </p:nvSpPr>
        <p:spPr>
          <a:xfrm>
            <a:off x="582633" y="2419414"/>
            <a:ext cx="1003611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线上课：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、“智慧树”平台：</a:t>
            </a:r>
            <a:r>
              <a:rPr lang="en-US" altLang="zh-CN" sz="28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3D</a:t>
            </a:r>
            <a:r>
              <a:rPr lang="zh-CN" altLang="en-US" sz="28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打印：从原理到创新应用（</a:t>
            </a:r>
            <a:r>
              <a:rPr lang="en-US" altLang="zh-CN" sz="28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30%</a:t>
            </a:r>
            <a:r>
              <a:rPr lang="zh-CN" altLang="en-US" sz="28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成绩）</a:t>
            </a:r>
            <a:endParaRPr lang="en-US" altLang="zh-CN" sz="280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、中国大学</a:t>
            </a:r>
            <a:r>
              <a:rPr lang="en-US" altLang="zh-CN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MOOC</a:t>
            </a:r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（选做）</a:t>
            </a:r>
            <a:endParaRPr lang="en-US" altLang="zh-CN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96C22B2A-1E9F-42ED-8F46-C9D96F979404}"/>
              </a:ext>
            </a:extLst>
          </p:cNvPr>
          <p:cNvSpPr/>
          <p:nvPr/>
        </p:nvSpPr>
        <p:spPr>
          <a:xfrm>
            <a:off x="582633" y="4374105"/>
            <a:ext cx="1134126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成绩组成：</a:t>
            </a:r>
            <a:endParaRPr lang="en-US" altLang="zh-CN" sz="1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）线下考核占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70%</a:t>
            </a: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，线下考核构成：期末考试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(50%)</a:t>
            </a: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、课堂报告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(30%)</a:t>
            </a: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、作业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(20%)</a:t>
            </a: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1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）线上考核占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30%</a:t>
            </a: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，线上考核构成：平时成绩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(50%)</a:t>
            </a: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、期末考试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(40%)</a:t>
            </a: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、课中和课后检测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(10%)</a:t>
            </a:r>
            <a:r>
              <a: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1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80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488A7587-7053-46F8-BB7C-A19B3C556C1B}"/>
              </a:ext>
            </a:extLst>
          </p:cNvPr>
          <p:cNvSpPr/>
          <p:nvPr/>
        </p:nvSpPr>
        <p:spPr bwMode="auto">
          <a:xfrm>
            <a:off x="12340" y="2885515"/>
            <a:ext cx="12192000" cy="39864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038" rIns="0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35BEE12-87AB-46D6-9712-73D24DA6E5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5690"/>
          <a:stretch/>
        </p:blipFill>
        <p:spPr>
          <a:xfrm>
            <a:off x="0" y="0"/>
            <a:ext cx="1104292" cy="908720"/>
          </a:xfrm>
          <a:prstGeom prst="rect">
            <a:avLst/>
          </a:prstGeom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xmlns="" id="{326C1CCE-26C5-48F3-BD3C-9AB580653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5275"/>
            <a:ext cx="1221668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增材制造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AE88834A-F5F2-4B17-810C-F0D008C87FCE}"/>
              </a:ext>
            </a:extLst>
          </p:cNvPr>
          <p:cNvSpPr/>
          <p:nvPr/>
        </p:nvSpPr>
        <p:spPr>
          <a:xfrm>
            <a:off x="155340" y="1029946"/>
            <a:ext cx="1248362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线上课报名方法：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、“智慧树”平台（</a:t>
            </a:r>
            <a:r>
              <a:rPr lang="en-US" altLang="zh-CN" sz="2800" dirty="0" err="1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mooc</a:t>
            </a:r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同）：</a:t>
            </a:r>
            <a:r>
              <a:rPr lang="en-US" altLang="zh-CN" sz="28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3D</a:t>
            </a:r>
            <a:r>
              <a:rPr lang="zh-CN" altLang="en-US" sz="28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打印：从原理到创新应用（</a:t>
            </a:r>
            <a:r>
              <a:rPr lang="en-US" altLang="zh-CN" sz="28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30%</a:t>
            </a:r>
            <a:r>
              <a:rPr lang="zh-CN" altLang="en-US" sz="28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成绩）</a:t>
            </a:r>
            <a:endParaRPr lang="en-US" altLang="zh-CN" sz="280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、手机端</a:t>
            </a:r>
            <a:r>
              <a:rPr lang="en-US" altLang="zh-CN" sz="28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		B</a:t>
            </a:r>
            <a:r>
              <a:rPr lang="zh-CN" altLang="en-US" sz="28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、电脑端</a:t>
            </a:r>
            <a:endParaRPr lang="en-US" altLang="zh-CN" sz="280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828BA97-DC5E-4A32-80BF-6E3E6BA899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01" y="3521991"/>
            <a:ext cx="1489666" cy="32225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2D674A8-06A8-483F-83F0-CBB7DF061B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72" y="3521990"/>
            <a:ext cx="1489666" cy="322256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E38F23DD-A65B-46DC-8E73-172096E8FA7D}"/>
              </a:ext>
            </a:extLst>
          </p:cNvPr>
          <p:cNvSpPr/>
          <p:nvPr/>
        </p:nvSpPr>
        <p:spPr>
          <a:xfrm>
            <a:off x="1109631" y="2914659"/>
            <a:ext cx="2880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《</a:t>
            </a:r>
            <a:r>
              <a:rPr lang="zh-CN" altLang="en-US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知到</a:t>
            </a:r>
            <a:r>
              <a:rPr lang="en-US" altLang="zh-CN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》app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搜索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1E2CF1AF-2B92-4ED4-A1CB-5D306537EA79}"/>
              </a:ext>
            </a:extLst>
          </p:cNvPr>
          <p:cNvSpPr/>
          <p:nvPr/>
        </p:nvSpPr>
        <p:spPr>
          <a:xfrm>
            <a:off x="4925870" y="2929791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智慧树网站：</a:t>
            </a:r>
            <a:r>
              <a:rPr lang="zh-CN" altLang="en-US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5"/>
              </a:rPr>
              <a:t>https://www.zhihuishu.com/</a:t>
            </a:r>
            <a:r>
              <a:rPr lang="zh-CN" altLang="en-US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搜索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7792684F-77E3-4C3C-B0A5-49775CDC9B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254"/>
          <a:stretch/>
        </p:blipFill>
        <p:spPr>
          <a:xfrm>
            <a:off x="5285910" y="3816589"/>
            <a:ext cx="6501045" cy="26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8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5360" y="1313765"/>
            <a:ext cx="1134126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学生操作路径有2种：1.网页端：</a:t>
            </a:r>
            <a:r>
              <a:rPr lang="zh-CN" altLang="en-US" sz="2800" dirty="0">
                <a:hlinkClick r:id="rId2"/>
              </a:rPr>
              <a:t>www.zhihuishu.</a:t>
            </a:r>
            <a:r>
              <a:rPr lang="zh-CN" altLang="en-US" sz="2800" dirty="0" smtClean="0">
                <a:hlinkClick r:id="rId2"/>
              </a:rPr>
              <a:t>com</a:t>
            </a:r>
            <a:endParaRPr lang="en-US" altLang="zh-CN" sz="2800" dirty="0" smtClean="0"/>
          </a:p>
          <a:p>
            <a:r>
              <a:rPr lang="zh-CN" altLang="en-US" sz="2800" dirty="0" smtClean="0"/>
              <a:t>2</a:t>
            </a:r>
            <a:r>
              <a:rPr lang="zh-CN" altLang="en-US" sz="2800" dirty="0"/>
              <a:t>.APP端：知到学生</a:t>
            </a:r>
            <a:r>
              <a:rPr lang="zh-CN" altLang="en-US" sz="2800" dirty="0" smtClean="0"/>
              <a:t>登陆</a:t>
            </a:r>
            <a:endParaRPr lang="en-US" altLang="zh-CN" sz="2800" dirty="0" smtClean="0"/>
          </a:p>
          <a:p>
            <a:r>
              <a:rPr lang="zh-CN" altLang="en-US" sz="2800" dirty="0" smtClean="0"/>
              <a:t>学</a:t>
            </a:r>
            <a:r>
              <a:rPr lang="zh-CN" altLang="en-US" sz="2800" dirty="0"/>
              <a:t>号+密码直接登陆，无需注册，首次登陆初始密码Zhihuishu@学号后六位；登陆成功，学习频道弹出课程，学生点击确认课程即可，考试在作业考试栏目可以查看；</a:t>
            </a:r>
            <a:r>
              <a:rPr lang="zh-CN" altLang="en-US" sz="2800" dirty="0">
                <a:solidFill>
                  <a:srgbClr val="C00000"/>
                </a:solidFill>
              </a:rPr>
              <a:t>#特别提醒:同学们务必是弹屏推送课程，点击确认课程，不可以自己搜索</a:t>
            </a:r>
            <a:r>
              <a:rPr lang="zh-CN" altLang="en-US" sz="2800" dirty="0"/>
              <a:t>！！！#正确的课程角标：共享课！！！共享课！！！共享课！！</a:t>
            </a:r>
            <a:r>
              <a:rPr lang="zh-CN" altLang="en-US" sz="2800" dirty="0" smtClean="0"/>
              <a:t>！</a:t>
            </a:r>
            <a:endParaRPr lang="en-US" altLang="zh-CN" sz="2800" dirty="0" smtClean="0"/>
          </a:p>
          <a:p>
            <a:r>
              <a:rPr lang="zh-CN" altLang="en-US" sz="2800" dirty="0" smtClean="0"/>
              <a:t>【重要提示：若之前已经登陆过平台且修改过密码的，使用手机号/学号及修改过的密码登录，即可看到弹出已经导入的课程。（一直登录状态的，请退出账号重新登录再看一下会弹出课程，加入学习即可。）】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663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35BEE12-87AB-46D6-9712-73D24DA6E5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5690"/>
          <a:stretch/>
        </p:blipFill>
        <p:spPr>
          <a:xfrm>
            <a:off x="0" y="0"/>
            <a:ext cx="1104292" cy="908720"/>
          </a:xfrm>
          <a:prstGeom prst="rect">
            <a:avLst/>
          </a:prstGeom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xmlns="" id="{326C1CCE-26C5-48F3-BD3C-9AB580653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5275"/>
            <a:ext cx="1221668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增材制造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B15322D-3E4F-4A33-BD9F-1CAD56427261}"/>
              </a:ext>
            </a:extLst>
          </p:cNvPr>
          <p:cNvSpPr/>
          <p:nvPr/>
        </p:nvSpPr>
        <p:spPr>
          <a:xfrm>
            <a:off x="543145" y="1043735"/>
            <a:ext cx="100361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教学安排</a:t>
            </a:r>
            <a:endParaRPr lang="en-US" altLang="zh-CN" sz="280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F1ADA369-5271-43C4-93B1-21C370CE8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501" y="1578769"/>
            <a:ext cx="8329677" cy="511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0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35BEE12-87AB-46D6-9712-73D24DA6E5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5690"/>
          <a:stretch/>
        </p:blipFill>
        <p:spPr>
          <a:xfrm>
            <a:off x="0" y="0"/>
            <a:ext cx="1104292" cy="908720"/>
          </a:xfrm>
          <a:prstGeom prst="rect">
            <a:avLst/>
          </a:prstGeom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xmlns="" id="{326C1CCE-26C5-48F3-BD3C-9AB580653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5275"/>
            <a:ext cx="1221668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500" b="1">
                <a:solidFill>
                  <a:schemeClr val="hlink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增材制造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B15322D-3E4F-4A33-BD9F-1CAD56427261}"/>
              </a:ext>
            </a:extLst>
          </p:cNvPr>
          <p:cNvSpPr/>
          <p:nvPr/>
        </p:nvSpPr>
        <p:spPr>
          <a:xfrm>
            <a:off x="543145" y="1043735"/>
            <a:ext cx="1003611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线上教学</a:t>
            </a: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9.14,9.23</a:t>
            </a: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9.29</a:t>
            </a:r>
            <a:r>
              <a:rPr lang="zh-CN" altLang="en-US" sz="2800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9.30</a:t>
            </a: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10.21,10.25</a:t>
            </a:r>
          </a:p>
          <a:p>
            <a:pPr>
              <a:spcBef>
                <a:spcPts val="1200"/>
              </a:spcBef>
            </a:pPr>
            <a:endParaRPr lang="en-US" altLang="zh-CN" sz="280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endParaRPr lang="en-US" altLang="zh-CN" sz="280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65673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6038" rIns="0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15705</TotalTime>
  <Words>294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华文中宋</vt:lpstr>
      <vt:lpstr>楷体_GB2312</vt:lpstr>
      <vt:lpstr>宋体</vt:lpstr>
      <vt:lpstr>微软雅黑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1</dc:creator>
  <cp:lastModifiedBy>YongHe</cp:lastModifiedBy>
  <cp:revision>902</cp:revision>
  <dcterms:created xsi:type="dcterms:W3CDTF">2009-11-19T10:40:36Z</dcterms:created>
  <dcterms:modified xsi:type="dcterms:W3CDTF">2024-09-12T23:31:21Z</dcterms:modified>
</cp:coreProperties>
</file>