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304" r:id="rId2"/>
    <p:sldId id="277" r:id="rId3"/>
    <p:sldId id="299" r:id="rId4"/>
    <p:sldId id="267" r:id="rId5"/>
    <p:sldId id="300" r:id="rId6"/>
    <p:sldId id="289" r:id="rId7"/>
    <p:sldId id="305" r:id="rId8"/>
    <p:sldId id="301" r:id="rId9"/>
    <p:sldId id="302" r:id="rId10"/>
    <p:sldId id="298" r:id="rId11"/>
    <p:sldId id="303" r:id="rId12"/>
    <p:sldId id="307" r:id="rId13"/>
    <p:sldId id="306" r:id="rId14"/>
  </p:sldIdLst>
  <p:sldSz cx="10369550" cy="5832475"/>
  <p:notesSz cx="6858000" cy="9144000"/>
  <p:defaultTextStyle>
    <a:defPPr>
      <a:defRPr lang="zh-CN"/>
    </a:defPPr>
    <a:lvl1pPr algn="ctr" rtl="0" eaLnBrk="0" fontAlgn="base" hangingPunct="0">
      <a:spcBef>
        <a:spcPct val="0"/>
      </a:spcBef>
      <a:spcAft>
        <a:spcPct val="0"/>
      </a:spcAft>
      <a:defRPr sz="2800" b="1" kern="1200">
        <a:solidFill>
          <a:schemeClr val="tx1"/>
        </a:solidFill>
        <a:latin typeface="Times New Roman" pitchFamily="18" charset="0"/>
        <a:ea typeface="宋体" charset="-122"/>
        <a:cs typeface="+mn-cs"/>
      </a:defRPr>
    </a:lvl1pPr>
    <a:lvl2pPr marL="457200" algn="ctr" rtl="0" eaLnBrk="0" fontAlgn="base" hangingPunct="0">
      <a:spcBef>
        <a:spcPct val="0"/>
      </a:spcBef>
      <a:spcAft>
        <a:spcPct val="0"/>
      </a:spcAft>
      <a:defRPr sz="2800" b="1" kern="1200">
        <a:solidFill>
          <a:schemeClr val="tx1"/>
        </a:solidFill>
        <a:latin typeface="Times New Roman" pitchFamily="18" charset="0"/>
        <a:ea typeface="宋体" charset="-122"/>
        <a:cs typeface="+mn-cs"/>
      </a:defRPr>
    </a:lvl2pPr>
    <a:lvl3pPr marL="914400" algn="ctr" rtl="0" eaLnBrk="0" fontAlgn="base" hangingPunct="0">
      <a:spcBef>
        <a:spcPct val="0"/>
      </a:spcBef>
      <a:spcAft>
        <a:spcPct val="0"/>
      </a:spcAft>
      <a:defRPr sz="2800" b="1" kern="1200">
        <a:solidFill>
          <a:schemeClr val="tx1"/>
        </a:solidFill>
        <a:latin typeface="Times New Roman" pitchFamily="18" charset="0"/>
        <a:ea typeface="宋体" charset="-122"/>
        <a:cs typeface="+mn-cs"/>
      </a:defRPr>
    </a:lvl3pPr>
    <a:lvl4pPr marL="1371600" algn="ctr" rtl="0" eaLnBrk="0" fontAlgn="base" hangingPunct="0">
      <a:spcBef>
        <a:spcPct val="0"/>
      </a:spcBef>
      <a:spcAft>
        <a:spcPct val="0"/>
      </a:spcAft>
      <a:defRPr sz="2800" b="1" kern="1200">
        <a:solidFill>
          <a:schemeClr val="tx1"/>
        </a:solidFill>
        <a:latin typeface="Times New Roman" pitchFamily="18" charset="0"/>
        <a:ea typeface="宋体" charset="-122"/>
        <a:cs typeface="+mn-cs"/>
      </a:defRPr>
    </a:lvl4pPr>
    <a:lvl5pPr marL="1828800" algn="ctr" rtl="0" eaLnBrk="0" fontAlgn="base" hangingPunct="0">
      <a:spcBef>
        <a:spcPct val="0"/>
      </a:spcBef>
      <a:spcAft>
        <a:spcPct val="0"/>
      </a:spcAft>
      <a:defRPr sz="2800" b="1" kern="1200">
        <a:solidFill>
          <a:schemeClr val="tx1"/>
        </a:solidFill>
        <a:latin typeface="Times New Roman" pitchFamily="18" charset="0"/>
        <a:ea typeface="宋体" charset="-122"/>
        <a:cs typeface="+mn-cs"/>
      </a:defRPr>
    </a:lvl5pPr>
    <a:lvl6pPr marL="2286000" algn="l" defTabSz="914400" rtl="0" eaLnBrk="1" latinLnBrk="0" hangingPunct="1">
      <a:defRPr sz="2800" b="1" kern="1200">
        <a:solidFill>
          <a:schemeClr val="tx1"/>
        </a:solidFill>
        <a:latin typeface="Times New Roman" pitchFamily="18" charset="0"/>
        <a:ea typeface="宋体" charset="-122"/>
        <a:cs typeface="+mn-cs"/>
      </a:defRPr>
    </a:lvl6pPr>
    <a:lvl7pPr marL="2743200" algn="l" defTabSz="914400" rtl="0" eaLnBrk="1" latinLnBrk="0" hangingPunct="1">
      <a:defRPr sz="2800" b="1" kern="1200">
        <a:solidFill>
          <a:schemeClr val="tx1"/>
        </a:solidFill>
        <a:latin typeface="Times New Roman" pitchFamily="18" charset="0"/>
        <a:ea typeface="宋体" charset="-122"/>
        <a:cs typeface="+mn-cs"/>
      </a:defRPr>
    </a:lvl7pPr>
    <a:lvl8pPr marL="3200400" algn="l" defTabSz="914400" rtl="0" eaLnBrk="1" latinLnBrk="0" hangingPunct="1">
      <a:defRPr sz="2800" b="1" kern="1200">
        <a:solidFill>
          <a:schemeClr val="tx1"/>
        </a:solidFill>
        <a:latin typeface="Times New Roman" pitchFamily="18" charset="0"/>
        <a:ea typeface="宋体" charset="-122"/>
        <a:cs typeface="+mn-cs"/>
      </a:defRPr>
    </a:lvl8pPr>
    <a:lvl9pPr marL="3657600" algn="l" defTabSz="914400" rtl="0" eaLnBrk="1" latinLnBrk="0" hangingPunct="1">
      <a:defRPr sz="2800" b="1" kern="1200">
        <a:solidFill>
          <a:schemeClr val="tx1"/>
        </a:solidFill>
        <a:latin typeface="Times New Roman" pitchFamily="18"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CC00"/>
    <a:srgbClr val="FF3399"/>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94585" autoAdjust="0"/>
  </p:normalViewPr>
  <p:slideViewPr>
    <p:cSldViewPr>
      <p:cViewPr>
        <p:scale>
          <a:sx n="120" d="100"/>
          <a:sy n="120" d="100"/>
        </p:scale>
        <p:origin x="250" y="418"/>
      </p:cViewPr>
      <p:guideLst>
        <p:guide orient="horz" pos="1837"/>
        <p:guide pos="326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5" Type="http://schemas.openxmlformats.org/officeDocument/2006/relationships/image" Target="../media/image8.wmf"/><Relationship Id="rId4"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 y="2072855"/>
            <a:ext cx="10215536" cy="895600"/>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500">
                    <a:solidFill>
                      <a:schemeClr val="tx1"/>
                    </a:solidFill>
                    <a:latin typeface="Tahoma" panose="020B0604030504040204" pitchFamily="34" charset="0"/>
                    <a:ea typeface="宋体" panose="02010600030101010101" pitchFamily="2" charset="-122"/>
                  </a:defRPr>
                </a:lvl1pPr>
                <a:lvl2pPr marL="742950" indent="-285750" eaLnBrk="0" hangingPunct="0">
                  <a:defRPr sz="1500">
                    <a:solidFill>
                      <a:schemeClr val="tx1"/>
                    </a:solidFill>
                    <a:latin typeface="Tahoma" panose="020B0604030504040204" pitchFamily="34" charset="0"/>
                    <a:ea typeface="宋体" panose="02010600030101010101" pitchFamily="2" charset="-122"/>
                  </a:defRPr>
                </a:lvl2pPr>
                <a:lvl3pPr marL="1143000" indent="-228600" eaLnBrk="0" hangingPunct="0">
                  <a:defRPr sz="1500">
                    <a:solidFill>
                      <a:schemeClr val="tx1"/>
                    </a:solidFill>
                    <a:latin typeface="Tahoma" panose="020B0604030504040204" pitchFamily="34" charset="0"/>
                    <a:ea typeface="宋体" panose="02010600030101010101" pitchFamily="2" charset="-122"/>
                  </a:defRPr>
                </a:lvl3pPr>
                <a:lvl4pPr marL="1600200" indent="-228600" eaLnBrk="0" hangingPunct="0">
                  <a:defRPr sz="1500">
                    <a:solidFill>
                      <a:schemeClr val="tx1"/>
                    </a:solidFill>
                    <a:latin typeface="Tahoma" panose="020B0604030504040204" pitchFamily="34" charset="0"/>
                    <a:ea typeface="宋体" panose="02010600030101010101" pitchFamily="2" charset="-122"/>
                  </a:defRPr>
                </a:lvl4pPr>
                <a:lvl5pPr marL="2057400" indent="-228600" eaLnBrk="0" hangingPunct="0">
                  <a:defRPr sz="15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9pPr>
              </a:lstStyle>
              <a:p>
                <a:pPr algn="l" eaLnBrk="1" hangingPunct="1">
                  <a:defRPr/>
                </a:pPr>
                <a:endParaRPr lang="zh-CN" altLang="en-US" b="0" smtClean="0"/>
              </a:p>
            </p:txBody>
          </p:sp>
          <p:sp>
            <p:nvSpPr>
              <p:cNvPr id="13" name="Rectangle 5"/>
              <p:cNvSpPr>
                <a:spLocks noChangeArrowheads="1"/>
              </p:cNvSpPr>
              <p:nvPr/>
            </p:nvSpPr>
            <p:spPr bwMode="auto">
              <a:xfrm>
                <a:off x="1056" y="336"/>
                <a:ext cx="286"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500">
                    <a:solidFill>
                      <a:schemeClr val="tx1"/>
                    </a:solidFill>
                    <a:latin typeface="Tahoma" panose="020B0604030504040204" pitchFamily="34" charset="0"/>
                    <a:ea typeface="宋体" panose="02010600030101010101" pitchFamily="2" charset="-122"/>
                  </a:defRPr>
                </a:lvl1pPr>
                <a:lvl2pPr marL="742950" indent="-285750" eaLnBrk="0" hangingPunct="0">
                  <a:defRPr sz="1500">
                    <a:solidFill>
                      <a:schemeClr val="tx1"/>
                    </a:solidFill>
                    <a:latin typeface="Tahoma" panose="020B0604030504040204" pitchFamily="34" charset="0"/>
                    <a:ea typeface="宋体" panose="02010600030101010101" pitchFamily="2" charset="-122"/>
                  </a:defRPr>
                </a:lvl2pPr>
                <a:lvl3pPr marL="1143000" indent="-228600" eaLnBrk="0" hangingPunct="0">
                  <a:defRPr sz="1500">
                    <a:solidFill>
                      <a:schemeClr val="tx1"/>
                    </a:solidFill>
                    <a:latin typeface="Tahoma" panose="020B0604030504040204" pitchFamily="34" charset="0"/>
                    <a:ea typeface="宋体" panose="02010600030101010101" pitchFamily="2" charset="-122"/>
                  </a:defRPr>
                </a:lvl3pPr>
                <a:lvl4pPr marL="1600200" indent="-228600" eaLnBrk="0" hangingPunct="0">
                  <a:defRPr sz="1500">
                    <a:solidFill>
                      <a:schemeClr val="tx1"/>
                    </a:solidFill>
                    <a:latin typeface="Tahoma" panose="020B0604030504040204" pitchFamily="34" charset="0"/>
                    <a:ea typeface="宋体" panose="02010600030101010101" pitchFamily="2" charset="-122"/>
                  </a:defRPr>
                </a:lvl4pPr>
                <a:lvl5pPr marL="2057400" indent="-228600" eaLnBrk="0" hangingPunct="0">
                  <a:defRPr sz="15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9pPr>
              </a:lstStyle>
              <a:p>
                <a:pPr algn="l" eaLnBrk="1" hangingPunct="1">
                  <a:defRPr/>
                </a:pPr>
                <a:endParaRPr lang="zh-CN" altLang="en-US" b="0"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4" y="2640"/>
                <a:ext cx="381"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500">
                    <a:solidFill>
                      <a:schemeClr val="tx1"/>
                    </a:solidFill>
                    <a:latin typeface="Tahoma" panose="020B0604030504040204" pitchFamily="34" charset="0"/>
                    <a:ea typeface="宋体" panose="02010600030101010101" pitchFamily="2" charset="-122"/>
                  </a:defRPr>
                </a:lvl1pPr>
                <a:lvl2pPr marL="742950" indent="-285750" eaLnBrk="0" hangingPunct="0">
                  <a:defRPr sz="1500">
                    <a:solidFill>
                      <a:schemeClr val="tx1"/>
                    </a:solidFill>
                    <a:latin typeface="Tahoma" panose="020B0604030504040204" pitchFamily="34" charset="0"/>
                    <a:ea typeface="宋体" panose="02010600030101010101" pitchFamily="2" charset="-122"/>
                  </a:defRPr>
                </a:lvl2pPr>
                <a:lvl3pPr marL="1143000" indent="-228600" eaLnBrk="0" hangingPunct="0">
                  <a:defRPr sz="1500">
                    <a:solidFill>
                      <a:schemeClr val="tx1"/>
                    </a:solidFill>
                    <a:latin typeface="Tahoma" panose="020B0604030504040204" pitchFamily="34" charset="0"/>
                    <a:ea typeface="宋体" panose="02010600030101010101" pitchFamily="2" charset="-122"/>
                  </a:defRPr>
                </a:lvl3pPr>
                <a:lvl4pPr marL="1600200" indent="-228600" eaLnBrk="0" hangingPunct="0">
                  <a:defRPr sz="1500">
                    <a:solidFill>
                      <a:schemeClr val="tx1"/>
                    </a:solidFill>
                    <a:latin typeface="Tahoma" panose="020B0604030504040204" pitchFamily="34" charset="0"/>
                    <a:ea typeface="宋体" panose="02010600030101010101" pitchFamily="2" charset="-122"/>
                  </a:defRPr>
                </a:lvl4pPr>
                <a:lvl5pPr marL="2057400" indent="-228600" eaLnBrk="0" hangingPunct="0">
                  <a:defRPr sz="15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9pPr>
              </a:lstStyle>
              <a:p>
                <a:pPr algn="l" eaLnBrk="1" hangingPunct="1">
                  <a:defRPr/>
                </a:pPr>
                <a:endParaRPr lang="zh-CN" altLang="en-US" b="0" smtClean="0"/>
              </a:p>
            </p:txBody>
          </p:sp>
          <p:sp>
            <p:nvSpPr>
              <p:cNvPr id="11" name="Rectangle 8"/>
              <p:cNvSpPr>
                <a:spLocks noChangeArrowheads="1"/>
              </p:cNvSpPr>
              <p:nvPr/>
            </p:nvSpPr>
            <p:spPr bwMode="auto">
              <a:xfrm>
                <a:off x="1248" y="2640"/>
                <a:ext cx="334"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500">
                    <a:solidFill>
                      <a:schemeClr val="tx1"/>
                    </a:solidFill>
                    <a:latin typeface="Tahoma" panose="020B0604030504040204" pitchFamily="34" charset="0"/>
                    <a:ea typeface="宋体" panose="02010600030101010101" pitchFamily="2" charset="-122"/>
                  </a:defRPr>
                </a:lvl1pPr>
                <a:lvl2pPr marL="742950" indent="-285750" eaLnBrk="0" hangingPunct="0">
                  <a:defRPr sz="1500">
                    <a:solidFill>
                      <a:schemeClr val="tx1"/>
                    </a:solidFill>
                    <a:latin typeface="Tahoma" panose="020B0604030504040204" pitchFamily="34" charset="0"/>
                    <a:ea typeface="宋体" panose="02010600030101010101" pitchFamily="2" charset="-122"/>
                  </a:defRPr>
                </a:lvl2pPr>
                <a:lvl3pPr marL="1143000" indent="-228600" eaLnBrk="0" hangingPunct="0">
                  <a:defRPr sz="1500">
                    <a:solidFill>
                      <a:schemeClr val="tx1"/>
                    </a:solidFill>
                    <a:latin typeface="Tahoma" panose="020B0604030504040204" pitchFamily="34" charset="0"/>
                    <a:ea typeface="宋体" panose="02010600030101010101" pitchFamily="2" charset="-122"/>
                  </a:defRPr>
                </a:lvl3pPr>
                <a:lvl4pPr marL="1600200" indent="-228600" eaLnBrk="0" hangingPunct="0">
                  <a:defRPr sz="1500">
                    <a:solidFill>
                      <a:schemeClr val="tx1"/>
                    </a:solidFill>
                    <a:latin typeface="Tahoma" panose="020B0604030504040204" pitchFamily="34" charset="0"/>
                    <a:ea typeface="宋体" panose="02010600030101010101" pitchFamily="2" charset="-122"/>
                  </a:defRPr>
                </a:lvl4pPr>
                <a:lvl5pPr marL="2057400" indent="-228600" eaLnBrk="0" hangingPunct="0">
                  <a:defRPr sz="15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9pPr>
              </a:lstStyle>
              <a:p>
                <a:pPr algn="l" eaLnBrk="1" hangingPunct="1">
                  <a:defRPr/>
                </a:pPr>
                <a:endParaRPr lang="zh-CN" altLang="en-US" b="0"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500">
                  <a:solidFill>
                    <a:schemeClr val="tx1"/>
                  </a:solidFill>
                  <a:latin typeface="Tahoma" panose="020B0604030504040204" pitchFamily="34" charset="0"/>
                  <a:ea typeface="宋体" panose="02010600030101010101" pitchFamily="2" charset="-122"/>
                </a:defRPr>
              </a:lvl1pPr>
              <a:lvl2pPr marL="742950" indent="-285750" eaLnBrk="0" hangingPunct="0">
                <a:defRPr sz="1500">
                  <a:solidFill>
                    <a:schemeClr val="tx1"/>
                  </a:solidFill>
                  <a:latin typeface="Tahoma" panose="020B0604030504040204" pitchFamily="34" charset="0"/>
                  <a:ea typeface="宋体" panose="02010600030101010101" pitchFamily="2" charset="-122"/>
                </a:defRPr>
              </a:lvl2pPr>
              <a:lvl3pPr marL="1143000" indent="-228600" eaLnBrk="0" hangingPunct="0">
                <a:defRPr sz="1500">
                  <a:solidFill>
                    <a:schemeClr val="tx1"/>
                  </a:solidFill>
                  <a:latin typeface="Tahoma" panose="020B0604030504040204" pitchFamily="34" charset="0"/>
                  <a:ea typeface="宋体" panose="02010600030101010101" pitchFamily="2" charset="-122"/>
                </a:defRPr>
              </a:lvl3pPr>
              <a:lvl4pPr marL="1600200" indent="-228600" eaLnBrk="0" hangingPunct="0">
                <a:defRPr sz="1500">
                  <a:solidFill>
                    <a:schemeClr val="tx1"/>
                  </a:solidFill>
                  <a:latin typeface="Tahoma" panose="020B0604030504040204" pitchFamily="34" charset="0"/>
                  <a:ea typeface="宋体" panose="02010600030101010101" pitchFamily="2" charset="-122"/>
                </a:defRPr>
              </a:lvl4pPr>
              <a:lvl5pPr marL="2057400" indent="-228600" eaLnBrk="0" hangingPunct="0">
                <a:defRPr sz="15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9pPr>
            </a:lstStyle>
            <a:p>
              <a:pPr algn="l" eaLnBrk="1" hangingPunct="1">
                <a:defRPr/>
              </a:pPr>
              <a:endParaRPr lang="zh-CN" altLang="en-US" b="0"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500">
                  <a:solidFill>
                    <a:schemeClr val="tx1"/>
                  </a:solidFill>
                  <a:latin typeface="Tahoma" panose="020B0604030504040204" pitchFamily="34" charset="0"/>
                  <a:ea typeface="宋体" panose="02010600030101010101" pitchFamily="2" charset="-122"/>
                </a:defRPr>
              </a:lvl1pPr>
              <a:lvl2pPr marL="742950" indent="-285750" eaLnBrk="0" hangingPunct="0">
                <a:defRPr sz="1500">
                  <a:solidFill>
                    <a:schemeClr val="tx1"/>
                  </a:solidFill>
                  <a:latin typeface="Tahoma" panose="020B0604030504040204" pitchFamily="34" charset="0"/>
                  <a:ea typeface="宋体" panose="02010600030101010101" pitchFamily="2" charset="-122"/>
                </a:defRPr>
              </a:lvl2pPr>
              <a:lvl3pPr marL="1143000" indent="-228600" eaLnBrk="0" hangingPunct="0">
                <a:defRPr sz="1500">
                  <a:solidFill>
                    <a:schemeClr val="tx1"/>
                  </a:solidFill>
                  <a:latin typeface="Tahoma" panose="020B0604030504040204" pitchFamily="34" charset="0"/>
                  <a:ea typeface="宋体" panose="02010600030101010101" pitchFamily="2" charset="-122"/>
                </a:defRPr>
              </a:lvl3pPr>
              <a:lvl4pPr marL="1600200" indent="-228600" eaLnBrk="0" hangingPunct="0">
                <a:defRPr sz="1500">
                  <a:solidFill>
                    <a:schemeClr val="tx1"/>
                  </a:solidFill>
                  <a:latin typeface="Tahoma" panose="020B0604030504040204" pitchFamily="34" charset="0"/>
                  <a:ea typeface="宋体" panose="02010600030101010101" pitchFamily="2" charset="-122"/>
                </a:defRPr>
              </a:lvl4pPr>
              <a:lvl5pPr marL="2057400" indent="-228600" eaLnBrk="0" hangingPunct="0">
                <a:defRPr sz="15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9pPr>
            </a:lstStyle>
            <a:p>
              <a:pPr algn="l" eaLnBrk="1" hangingPunct="1">
                <a:defRPr/>
              </a:pPr>
              <a:endParaRPr lang="zh-CN" altLang="en-US" b="0"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500">
                  <a:solidFill>
                    <a:schemeClr val="tx1"/>
                  </a:solidFill>
                  <a:latin typeface="Tahoma" panose="020B0604030504040204" pitchFamily="34" charset="0"/>
                  <a:ea typeface="宋体" panose="02010600030101010101" pitchFamily="2" charset="-122"/>
                </a:defRPr>
              </a:lvl1pPr>
              <a:lvl2pPr marL="742950" indent="-285750" eaLnBrk="0" hangingPunct="0">
                <a:defRPr sz="1500">
                  <a:solidFill>
                    <a:schemeClr val="tx1"/>
                  </a:solidFill>
                  <a:latin typeface="Tahoma" panose="020B0604030504040204" pitchFamily="34" charset="0"/>
                  <a:ea typeface="宋体" panose="02010600030101010101" pitchFamily="2" charset="-122"/>
                </a:defRPr>
              </a:lvl2pPr>
              <a:lvl3pPr marL="1143000" indent="-228600" eaLnBrk="0" hangingPunct="0">
                <a:defRPr sz="1500">
                  <a:solidFill>
                    <a:schemeClr val="tx1"/>
                  </a:solidFill>
                  <a:latin typeface="Tahoma" panose="020B0604030504040204" pitchFamily="34" charset="0"/>
                  <a:ea typeface="宋体" panose="02010600030101010101" pitchFamily="2" charset="-122"/>
                </a:defRPr>
              </a:lvl3pPr>
              <a:lvl4pPr marL="1600200" indent="-228600" eaLnBrk="0" hangingPunct="0">
                <a:defRPr sz="1500">
                  <a:solidFill>
                    <a:schemeClr val="tx1"/>
                  </a:solidFill>
                  <a:latin typeface="Tahoma" panose="020B0604030504040204" pitchFamily="34" charset="0"/>
                  <a:ea typeface="宋体" panose="02010600030101010101" pitchFamily="2" charset="-122"/>
                </a:defRPr>
              </a:lvl4pPr>
              <a:lvl5pPr marL="2057400" indent="-228600" eaLnBrk="0" hangingPunct="0">
                <a:defRPr sz="15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9pPr>
            </a:lstStyle>
            <a:p>
              <a:pPr algn="l" eaLnBrk="1" hangingPunct="1">
                <a:defRPr/>
              </a:pPr>
              <a:endParaRPr lang="zh-CN" altLang="en-US" b="0" smtClean="0"/>
            </a:p>
          </p:txBody>
        </p:sp>
      </p:grpSp>
      <p:sp>
        <p:nvSpPr>
          <p:cNvPr id="5132" name="Rectangle 12"/>
          <p:cNvSpPr>
            <a:spLocks noGrp="1" noChangeArrowheads="1"/>
          </p:cNvSpPr>
          <p:nvPr>
            <p:ph type="ctrTitle"/>
          </p:nvPr>
        </p:nvSpPr>
        <p:spPr>
          <a:xfrm>
            <a:off x="1124512" y="1850370"/>
            <a:ext cx="8812534" cy="817442"/>
          </a:xfrm>
        </p:spPr>
        <p:txBody>
          <a:bodyPr/>
          <a:lstStyle>
            <a:lvl1pPr>
              <a:defRPr sz="4800"/>
            </a:lvl1pPr>
          </a:lstStyle>
          <a:p>
            <a:pPr lvl="0"/>
            <a:r>
              <a:rPr lang="zh-CN" altLang="en-US" noProof="0" smtClean="0"/>
              <a:t>单击此处编辑母版标题样式</a:t>
            </a:r>
          </a:p>
        </p:txBody>
      </p:sp>
      <p:sp>
        <p:nvSpPr>
          <p:cNvPr id="5133" name="Rectangle 13"/>
          <p:cNvSpPr>
            <a:spLocks noGrp="1" noChangeArrowheads="1"/>
          </p:cNvSpPr>
          <p:nvPr>
            <p:ph type="subTitle" idx="1"/>
          </p:nvPr>
        </p:nvSpPr>
        <p:spPr>
          <a:xfrm>
            <a:off x="1554906" y="3305492"/>
            <a:ext cx="7259739" cy="2064942"/>
          </a:xfrm>
        </p:spPr>
        <p:txBody>
          <a:bodyPr/>
          <a:lstStyle>
            <a:lvl1pPr marL="0" indent="0" algn="ctr">
              <a:buFont typeface="Wingdings" pitchFamily="2" charset="2"/>
              <a:buNone/>
              <a:defRPr/>
            </a:lvl1pPr>
          </a:lstStyle>
          <a:p>
            <a:pPr lvl="0"/>
            <a:r>
              <a:rPr lang="zh-CN" altLang="en-US" noProof="0" smtClean="0"/>
              <a:t>单击此处编辑母版副标题样式</a:t>
            </a:r>
          </a:p>
        </p:txBody>
      </p:sp>
    </p:spTree>
    <p:extLst>
      <p:ext uri="{BB962C8B-B14F-4D97-AF65-F5344CB8AC3E}">
        <p14:creationId xmlns:p14="http://schemas.microsoft.com/office/powerpoint/2010/main" val="1647816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58530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778745" y="193045"/>
            <a:ext cx="1265551" cy="518688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17324" y="193045"/>
            <a:ext cx="6858883" cy="518688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13658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30209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18594" y="3748544"/>
            <a:ext cx="8814644" cy="694331"/>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18594" y="2471603"/>
            <a:ext cx="8814644" cy="127694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035262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17324" y="1075986"/>
            <a:ext cx="4561336" cy="430394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481199" y="1075986"/>
            <a:ext cx="4563446" cy="430394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75207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19006" y="572961"/>
            <a:ext cx="9331540" cy="63277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19006" y="1305424"/>
            <a:ext cx="4580324" cy="5443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519006" y="1849746"/>
            <a:ext cx="4580324" cy="336087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268111" y="1305424"/>
            <a:ext cx="4582434" cy="5443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268111" y="1849746"/>
            <a:ext cx="4582434" cy="336087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87512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566275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55727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19005" y="833424"/>
            <a:ext cx="3411509" cy="386554"/>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054990" y="232604"/>
            <a:ext cx="5795556" cy="497801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19005" y="1219979"/>
            <a:ext cx="3411509" cy="399064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369338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031716" y="4178474"/>
            <a:ext cx="6221729" cy="386554"/>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031716" y="520588"/>
            <a:ext cx="6221729" cy="350011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031716" y="4565028"/>
            <a:ext cx="6221729" cy="68356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993184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72590" y="308555"/>
            <a:ext cx="497907" cy="40507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8016" tIns="39008" rIns="78016" bIns="39008" anchor="ctr"/>
          <a:lstStyle>
            <a:lvl1pPr defTabSz="779463" eaLnBrk="0" hangingPunct="0">
              <a:defRPr sz="1500">
                <a:solidFill>
                  <a:schemeClr val="tx1"/>
                </a:solidFill>
                <a:latin typeface="Tahoma" panose="020B0604030504040204" pitchFamily="34" charset="0"/>
                <a:ea typeface="宋体" panose="02010600030101010101" pitchFamily="2" charset="-122"/>
              </a:defRPr>
            </a:lvl1pPr>
            <a:lvl2pPr marL="742950" indent="-285750" defTabSz="779463" eaLnBrk="0" hangingPunct="0">
              <a:defRPr sz="1500">
                <a:solidFill>
                  <a:schemeClr val="tx1"/>
                </a:solidFill>
                <a:latin typeface="Tahoma" panose="020B0604030504040204" pitchFamily="34" charset="0"/>
                <a:ea typeface="宋体" panose="02010600030101010101" pitchFamily="2" charset="-122"/>
              </a:defRPr>
            </a:lvl2pPr>
            <a:lvl3pPr marL="1143000" indent="-228600" defTabSz="779463" eaLnBrk="0" hangingPunct="0">
              <a:defRPr sz="1500">
                <a:solidFill>
                  <a:schemeClr val="tx1"/>
                </a:solidFill>
                <a:latin typeface="Tahoma" panose="020B0604030504040204" pitchFamily="34" charset="0"/>
                <a:ea typeface="宋体" panose="02010600030101010101" pitchFamily="2" charset="-122"/>
              </a:defRPr>
            </a:lvl3pPr>
            <a:lvl4pPr marL="1600200" indent="-228600" defTabSz="779463" eaLnBrk="0" hangingPunct="0">
              <a:defRPr sz="1500">
                <a:solidFill>
                  <a:schemeClr val="tx1"/>
                </a:solidFill>
                <a:latin typeface="Tahoma" panose="020B0604030504040204" pitchFamily="34" charset="0"/>
                <a:ea typeface="宋体" panose="02010600030101010101" pitchFamily="2" charset="-122"/>
              </a:defRPr>
            </a:lvl4pPr>
            <a:lvl5pPr marL="2057400" indent="-228600" defTabSz="779463" eaLnBrk="0" hangingPunct="0">
              <a:defRPr sz="1500">
                <a:solidFill>
                  <a:schemeClr val="tx1"/>
                </a:solidFill>
                <a:latin typeface="Tahoma" panose="020B0604030504040204" pitchFamily="34" charset="0"/>
                <a:ea typeface="宋体" panose="02010600030101010101" pitchFamily="2" charset="-122"/>
              </a:defRPr>
            </a:lvl5pPr>
            <a:lvl6pPr marL="2514600" indent="-228600" defTabSz="779463"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6pPr>
            <a:lvl7pPr marL="2971800" indent="-228600" defTabSz="779463"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7pPr>
            <a:lvl8pPr marL="3429000" indent="-228600" defTabSz="779463"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8pPr>
            <a:lvl9pPr marL="3886200" indent="-228600" defTabSz="779463"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9pPr>
          </a:lstStyle>
          <a:p>
            <a:pPr eaLnBrk="1" hangingPunct="1">
              <a:defRPr/>
            </a:pPr>
            <a:endParaRPr kumimoji="1" lang="zh-CN" altLang="zh-CN" sz="2100" b="0" smtClean="0"/>
          </a:p>
        </p:txBody>
      </p:sp>
      <p:sp>
        <p:nvSpPr>
          <p:cNvPr id="1027" name="Rectangle 3"/>
          <p:cNvSpPr>
            <a:spLocks noChangeArrowheads="1"/>
          </p:cNvSpPr>
          <p:nvPr/>
        </p:nvSpPr>
        <p:spPr bwMode="ltGray">
          <a:xfrm>
            <a:off x="907204" y="308555"/>
            <a:ext cx="373431" cy="405077"/>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8016" tIns="39008" rIns="78016" bIns="39008" anchor="ctr"/>
          <a:lstStyle>
            <a:lvl1pPr defTabSz="779463" eaLnBrk="0" hangingPunct="0">
              <a:defRPr sz="1500">
                <a:solidFill>
                  <a:schemeClr val="tx1"/>
                </a:solidFill>
                <a:latin typeface="Tahoma" panose="020B0604030504040204" pitchFamily="34" charset="0"/>
                <a:ea typeface="宋体" panose="02010600030101010101" pitchFamily="2" charset="-122"/>
              </a:defRPr>
            </a:lvl1pPr>
            <a:lvl2pPr marL="742950" indent="-285750" defTabSz="779463" eaLnBrk="0" hangingPunct="0">
              <a:defRPr sz="1500">
                <a:solidFill>
                  <a:schemeClr val="tx1"/>
                </a:solidFill>
                <a:latin typeface="Tahoma" panose="020B0604030504040204" pitchFamily="34" charset="0"/>
                <a:ea typeface="宋体" panose="02010600030101010101" pitchFamily="2" charset="-122"/>
              </a:defRPr>
            </a:lvl2pPr>
            <a:lvl3pPr marL="1143000" indent="-228600" defTabSz="779463" eaLnBrk="0" hangingPunct="0">
              <a:defRPr sz="1500">
                <a:solidFill>
                  <a:schemeClr val="tx1"/>
                </a:solidFill>
                <a:latin typeface="Tahoma" panose="020B0604030504040204" pitchFamily="34" charset="0"/>
                <a:ea typeface="宋体" panose="02010600030101010101" pitchFamily="2" charset="-122"/>
              </a:defRPr>
            </a:lvl3pPr>
            <a:lvl4pPr marL="1600200" indent="-228600" defTabSz="779463" eaLnBrk="0" hangingPunct="0">
              <a:defRPr sz="1500">
                <a:solidFill>
                  <a:schemeClr val="tx1"/>
                </a:solidFill>
                <a:latin typeface="Tahoma" panose="020B0604030504040204" pitchFamily="34" charset="0"/>
                <a:ea typeface="宋体" panose="02010600030101010101" pitchFamily="2" charset="-122"/>
              </a:defRPr>
            </a:lvl4pPr>
            <a:lvl5pPr marL="2057400" indent="-228600" defTabSz="779463" eaLnBrk="0" hangingPunct="0">
              <a:defRPr sz="1500">
                <a:solidFill>
                  <a:schemeClr val="tx1"/>
                </a:solidFill>
                <a:latin typeface="Tahoma" panose="020B0604030504040204" pitchFamily="34" charset="0"/>
                <a:ea typeface="宋体" panose="02010600030101010101" pitchFamily="2" charset="-122"/>
              </a:defRPr>
            </a:lvl5pPr>
            <a:lvl6pPr marL="2514600" indent="-228600" defTabSz="779463"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6pPr>
            <a:lvl7pPr marL="2971800" indent="-228600" defTabSz="779463"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7pPr>
            <a:lvl8pPr marL="3429000" indent="-228600" defTabSz="779463"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8pPr>
            <a:lvl9pPr marL="3886200" indent="-228600" defTabSz="779463"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9pPr>
          </a:lstStyle>
          <a:p>
            <a:pPr eaLnBrk="1" hangingPunct="1">
              <a:defRPr/>
            </a:pPr>
            <a:endParaRPr kumimoji="1" lang="zh-CN" altLang="zh-CN" sz="2100" b="0" smtClean="0"/>
          </a:p>
        </p:txBody>
      </p:sp>
      <p:sp>
        <p:nvSpPr>
          <p:cNvPr id="1028" name="Rectangle 4"/>
          <p:cNvSpPr>
            <a:spLocks noChangeArrowheads="1"/>
          </p:cNvSpPr>
          <p:nvPr/>
        </p:nvSpPr>
        <p:spPr bwMode="ltGray">
          <a:xfrm>
            <a:off x="613945" y="667744"/>
            <a:ext cx="478919" cy="405077"/>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8016" tIns="39008" rIns="78016" bIns="39008" anchor="ctr"/>
          <a:lstStyle>
            <a:lvl1pPr defTabSz="779463" eaLnBrk="0" hangingPunct="0">
              <a:defRPr sz="1500">
                <a:solidFill>
                  <a:schemeClr val="tx1"/>
                </a:solidFill>
                <a:latin typeface="Tahoma" panose="020B0604030504040204" pitchFamily="34" charset="0"/>
                <a:ea typeface="宋体" panose="02010600030101010101" pitchFamily="2" charset="-122"/>
              </a:defRPr>
            </a:lvl1pPr>
            <a:lvl2pPr marL="742950" indent="-285750" defTabSz="779463" eaLnBrk="0" hangingPunct="0">
              <a:defRPr sz="1500">
                <a:solidFill>
                  <a:schemeClr val="tx1"/>
                </a:solidFill>
                <a:latin typeface="Tahoma" panose="020B0604030504040204" pitchFamily="34" charset="0"/>
                <a:ea typeface="宋体" panose="02010600030101010101" pitchFamily="2" charset="-122"/>
              </a:defRPr>
            </a:lvl2pPr>
            <a:lvl3pPr marL="1143000" indent="-228600" defTabSz="779463" eaLnBrk="0" hangingPunct="0">
              <a:defRPr sz="1500">
                <a:solidFill>
                  <a:schemeClr val="tx1"/>
                </a:solidFill>
                <a:latin typeface="Tahoma" panose="020B0604030504040204" pitchFamily="34" charset="0"/>
                <a:ea typeface="宋体" panose="02010600030101010101" pitchFamily="2" charset="-122"/>
              </a:defRPr>
            </a:lvl3pPr>
            <a:lvl4pPr marL="1600200" indent="-228600" defTabSz="779463" eaLnBrk="0" hangingPunct="0">
              <a:defRPr sz="1500">
                <a:solidFill>
                  <a:schemeClr val="tx1"/>
                </a:solidFill>
                <a:latin typeface="Tahoma" panose="020B0604030504040204" pitchFamily="34" charset="0"/>
                <a:ea typeface="宋体" panose="02010600030101010101" pitchFamily="2" charset="-122"/>
              </a:defRPr>
            </a:lvl4pPr>
            <a:lvl5pPr marL="2057400" indent="-228600" defTabSz="779463" eaLnBrk="0" hangingPunct="0">
              <a:defRPr sz="1500">
                <a:solidFill>
                  <a:schemeClr val="tx1"/>
                </a:solidFill>
                <a:latin typeface="Tahoma" panose="020B0604030504040204" pitchFamily="34" charset="0"/>
                <a:ea typeface="宋体" panose="02010600030101010101" pitchFamily="2" charset="-122"/>
              </a:defRPr>
            </a:lvl5pPr>
            <a:lvl6pPr marL="2514600" indent="-228600" defTabSz="779463"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6pPr>
            <a:lvl7pPr marL="2971800" indent="-228600" defTabSz="779463"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7pPr>
            <a:lvl8pPr marL="3429000" indent="-228600" defTabSz="779463"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8pPr>
            <a:lvl9pPr marL="3886200" indent="-228600" defTabSz="779463"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9pPr>
          </a:lstStyle>
          <a:p>
            <a:pPr eaLnBrk="1" hangingPunct="1">
              <a:defRPr/>
            </a:pPr>
            <a:endParaRPr kumimoji="1" lang="zh-CN" altLang="zh-CN" sz="2100" b="0" smtClean="0"/>
          </a:p>
        </p:txBody>
      </p:sp>
      <p:sp>
        <p:nvSpPr>
          <p:cNvPr id="1029" name="Rectangle 5"/>
          <p:cNvSpPr>
            <a:spLocks noChangeArrowheads="1"/>
          </p:cNvSpPr>
          <p:nvPr/>
        </p:nvSpPr>
        <p:spPr bwMode="ltGray">
          <a:xfrm>
            <a:off x="1033791" y="667744"/>
            <a:ext cx="417736" cy="405077"/>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8016" tIns="39008" rIns="78016" bIns="39008" anchor="ctr"/>
          <a:lstStyle>
            <a:lvl1pPr defTabSz="779463" eaLnBrk="0" hangingPunct="0">
              <a:defRPr sz="1500">
                <a:solidFill>
                  <a:schemeClr val="tx1"/>
                </a:solidFill>
                <a:latin typeface="Tahoma" panose="020B0604030504040204" pitchFamily="34" charset="0"/>
                <a:ea typeface="宋体" panose="02010600030101010101" pitchFamily="2" charset="-122"/>
              </a:defRPr>
            </a:lvl1pPr>
            <a:lvl2pPr marL="742950" indent="-285750" defTabSz="779463" eaLnBrk="0" hangingPunct="0">
              <a:defRPr sz="1500">
                <a:solidFill>
                  <a:schemeClr val="tx1"/>
                </a:solidFill>
                <a:latin typeface="Tahoma" panose="020B0604030504040204" pitchFamily="34" charset="0"/>
                <a:ea typeface="宋体" panose="02010600030101010101" pitchFamily="2" charset="-122"/>
              </a:defRPr>
            </a:lvl2pPr>
            <a:lvl3pPr marL="1143000" indent="-228600" defTabSz="779463" eaLnBrk="0" hangingPunct="0">
              <a:defRPr sz="1500">
                <a:solidFill>
                  <a:schemeClr val="tx1"/>
                </a:solidFill>
                <a:latin typeface="Tahoma" panose="020B0604030504040204" pitchFamily="34" charset="0"/>
                <a:ea typeface="宋体" panose="02010600030101010101" pitchFamily="2" charset="-122"/>
              </a:defRPr>
            </a:lvl3pPr>
            <a:lvl4pPr marL="1600200" indent="-228600" defTabSz="779463" eaLnBrk="0" hangingPunct="0">
              <a:defRPr sz="1500">
                <a:solidFill>
                  <a:schemeClr val="tx1"/>
                </a:solidFill>
                <a:latin typeface="Tahoma" panose="020B0604030504040204" pitchFamily="34" charset="0"/>
                <a:ea typeface="宋体" panose="02010600030101010101" pitchFamily="2" charset="-122"/>
              </a:defRPr>
            </a:lvl4pPr>
            <a:lvl5pPr marL="2057400" indent="-228600" defTabSz="779463" eaLnBrk="0" hangingPunct="0">
              <a:defRPr sz="1500">
                <a:solidFill>
                  <a:schemeClr val="tx1"/>
                </a:solidFill>
                <a:latin typeface="Tahoma" panose="020B0604030504040204" pitchFamily="34" charset="0"/>
                <a:ea typeface="宋体" panose="02010600030101010101" pitchFamily="2" charset="-122"/>
              </a:defRPr>
            </a:lvl5pPr>
            <a:lvl6pPr marL="2514600" indent="-228600" defTabSz="779463"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6pPr>
            <a:lvl7pPr marL="2971800" indent="-228600" defTabSz="779463"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7pPr>
            <a:lvl8pPr marL="3429000" indent="-228600" defTabSz="779463"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8pPr>
            <a:lvl9pPr marL="3886200" indent="-228600" defTabSz="779463"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9pPr>
          </a:lstStyle>
          <a:p>
            <a:pPr eaLnBrk="1" hangingPunct="1">
              <a:defRPr/>
            </a:pPr>
            <a:endParaRPr kumimoji="1" lang="zh-CN" altLang="zh-CN" sz="2100" b="0" smtClean="0"/>
          </a:p>
        </p:txBody>
      </p:sp>
      <p:sp>
        <p:nvSpPr>
          <p:cNvPr id="1030" name="Rectangle 6"/>
          <p:cNvSpPr>
            <a:spLocks noChangeArrowheads="1"/>
          </p:cNvSpPr>
          <p:nvPr/>
        </p:nvSpPr>
        <p:spPr bwMode="ltGray">
          <a:xfrm>
            <a:off x="143466" y="606033"/>
            <a:ext cx="637152" cy="359189"/>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8016" tIns="39008" rIns="78016" bIns="39008" anchor="ctr"/>
          <a:lstStyle>
            <a:lvl1pPr defTabSz="779463" eaLnBrk="0" hangingPunct="0">
              <a:defRPr sz="1500">
                <a:solidFill>
                  <a:schemeClr val="tx1"/>
                </a:solidFill>
                <a:latin typeface="Tahoma" panose="020B0604030504040204" pitchFamily="34" charset="0"/>
                <a:ea typeface="宋体" panose="02010600030101010101" pitchFamily="2" charset="-122"/>
              </a:defRPr>
            </a:lvl1pPr>
            <a:lvl2pPr marL="742950" indent="-285750" defTabSz="779463" eaLnBrk="0" hangingPunct="0">
              <a:defRPr sz="1500">
                <a:solidFill>
                  <a:schemeClr val="tx1"/>
                </a:solidFill>
                <a:latin typeface="Tahoma" panose="020B0604030504040204" pitchFamily="34" charset="0"/>
                <a:ea typeface="宋体" panose="02010600030101010101" pitchFamily="2" charset="-122"/>
              </a:defRPr>
            </a:lvl2pPr>
            <a:lvl3pPr marL="1143000" indent="-228600" defTabSz="779463" eaLnBrk="0" hangingPunct="0">
              <a:defRPr sz="1500">
                <a:solidFill>
                  <a:schemeClr val="tx1"/>
                </a:solidFill>
                <a:latin typeface="Tahoma" panose="020B0604030504040204" pitchFamily="34" charset="0"/>
                <a:ea typeface="宋体" panose="02010600030101010101" pitchFamily="2" charset="-122"/>
              </a:defRPr>
            </a:lvl3pPr>
            <a:lvl4pPr marL="1600200" indent="-228600" defTabSz="779463" eaLnBrk="0" hangingPunct="0">
              <a:defRPr sz="1500">
                <a:solidFill>
                  <a:schemeClr val="tx1"/>
                </a:solidFill>
                <a:latin typeface="Tahoma" panose="020B0604030504040204" pitchFamily="34" charset="0"/>
                <a:ea typeface="宋体" panose="02010600030101010101" pitchFamily="2" charset="-122"/>
              </a:defRPr>
            </a:lvl4pPr>
            <a:lvl5pPr marL="2057400" indent="-228600" defTabSz="779463" eaLnBrk="0" hangingPunct="0">
              <a:defRPr sz="1500">
                <a:solidFill>
                  <a:schemeClr val="tx1"/>
                </a:solidFill>
                <a:latin typeface="Tahoma" panose="020B0604030504040204" pitchFamily="34" charset="0"/>
                <a:ea typeface="宋体" panose="02010600030101010101" pitchFamily="2" charset="-122"/>
              </a:defRPr>
            </a:lvl5pPr>
            <a:lvl6pPr marL="2514600" indent="-228600" defTabSz="779463"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6pPr>
            <a:lvl7pPr marL="2971800" indent="-228600" defTabSz="779463"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7pPr>
            <a:lvl8pPr marL="3429000" indent="-228600" defTabSz="779463"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8pPr>
            <a:lvl9pPr marL="3886200" indent="-228600" defTabSz="779463"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9pPr>
          </a:lstStyle>
          <a:p>
            <a:pPr eaLnBrk="1" hangingPunct="1">
              <a:defRPr/>
            </a:pPr>
            <a:endParaRPr kumimoji="1" lang="zh-CN" altLang="zh-CN" sz="2100" b="0" smtClean="0"/>
          </a:p>
        </p:txBody>
      </p:sp>
      <p:sp>
        <p:nvSpPr>
          <p:cNvPr id="1031" name="Rectangle 7"/>
          <p:cNvSpPr>
            <a:spLocks noChangeArrowheads="1"/>
          </p:cNvSpPr>
          <p:nvPr/>
        </p:nvSpPr>
        <p:spPr bwMode="gray">
          <a:xfrm>
            <a:off x="865008" y="218362"/>
            <a:ext cx="35867" cy="894018"/>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8016" tIns="39008" rIns="78016" bIns="39008" anchor="ctr"/>
          <a:lstStyle>
            <a:lvl1pPr defTabSz="779463" eaLnBrk="0" hangingPunct="0">
              <a:defRPr sz="1500">
                <a:solidFill>
                  <a:schemeClr val="tx1"/>
                </a:solidFill>
                <a:latin typeface="Tahoma" panose="020B0604030504040204" pitchFamily="34" charset="0"/>
                <a:ea typeface="宋体" panose="02010600030101010101" pitchFamily="2" charset="-122"/>
              </a:defRPr>
            </a:lvl1pPr>
            <a:lvl2pPr marL="742950" indent="-285750" defTabSz="779463" eaLnBrk="0" hangingPunct="0">
              <a:defRPr sz="1500">
                <a:solidFill>
                  <a:schemeClr val="tx1"/>
                </a:solidFill>
                <a:latin typeface="Tahoma" panose="020B0604030504040204" pitchFamily="34" charset="0"/>
                <a:ea typeface="宋体" panose="02010600030101010101" pitchFamily="2" charset="-122"/>
              </a:defRPr>
            </a:lvl2pPr>
            <a:lvl3pPr marL="1143000" indent="-228600" defTabSz="779463" eaLnBrk="0" hangingPunct="0">
              <a:defRPr sz="1500">
                <a:solidFill>
                  <a:schemeClr val="tx1"/>
                </a:solidFill>
                <a:latin typeface="Tahoma" panose="020B0604030504040204" pitchFamily="34" charset="0"/>
                <a:ea typeface="宋体" panose="02010600030101010101" pitchFamily="2" charset="-122"/>
              </a:defRPr>
            </a:lvl3pPr>
            <a:lvl4pPr marL="1600200" indent="-228600" defTabSz="779463" eaLnBrk="0" hangingPunct="0">
              <a:defRPr sz="1500">
                <a:solidFill>
                  <a:schemeClr val="tx1"/>
                </a:solidFill>
                <a:latin typeface="Tahoma" panose="020B0604030504040204" pitchFamily="34" charset="0"/>
                <a:ea typeface="宋体" panose="02010600030101010101" pitchFamily="2" charset="-122"/>
              </a:defRPr>
            </a:lvl4pPr>
            <a:lvl5pPr marL="2057400" indent="-228600" defTabSz="779463" eaLnBrk="0" hangingPunct="0">
              <a:defRPr sz="1500">
                <a:solidFill>
                  <a:schemeClr val="tx1"/>
                </a:solidFill>
                <a:latin typeface="Tahoma" panose="020B0604030504040204" pitchFamily="34" charset="0"/>
                <a:ea typeface="宋体" panose="02010600030101010101" pitchFamily="2" charset="-122"/>
              </a:defRPr>
            </a:lvl5pPr>
            <a:lvl6pPr marL="2514600" indent="-228600" defTabSz="779463"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6pPr>
            <a:lvl7pPr marL="2971800" indent="-228600" defTabSz="779463"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7pPr>
            <a:lvl8pPr marL="3429000" indent="-228600" defTabSz="779463"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8pPr>
            <a:lvl9pPr marL="3886200" indent="-228600" defTabSz="779463"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9pPr>
          </a:lstStyle>
          <a:p>
            <a:pPr eaLnBrk="1" hangingPunct="1">
              <a:defRPr/>
            </a:pPr>
            <a:endParaRPr kumimoji="1" lang="zh-CN" altLang="zh-CN" sz="2100" b="0" smtClean="0"/>
          </a:p>
        </p:txBody>
      </p:sp>
      <p:sp>
        <p:nvSpPr>
          <p:cNvPr id="1032" name="Rectangle 8"/>
          <p:cNvSpPr>
            <a:spLocks noChangeArrowheads="1"/>
          </p:cNvSpPr>
          <p:nvPr/>
        </p:nvSpPr>
        <p:spPr bwMode="gray">
          <a:xfrm>
            <a:off x="504238" y="889271"/>
            <a:ext cx="9327319" cy="28482"/>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8016" tIns="39008" rIns="78016" bIns="39008" anchor="ctr"/>
          <a:lstStyle>
            <a:lvl1pPr defTabSz="779463" eaLnBrk="0" hangingPunct="0">
              <a:defRPr sz="1500">
                <a:solidFill>
                  <a:schemeClr val="tx1"/>
                </a:solidFill>
                <a:latin typeface="Tahoma" panose="020B0604030504040204" pitchFamily="34" charset="0"/>
                <a:ea typeface="宋体" panose="02010600030101010101" pitchFamily="2" charset="-122"/>
              </a:defRPr>
            </a:lvl1pPr>
            <a:lvl2pPr marL="742950" indent="-285750" defTabSz="779463" eaLnBrk="0" hangingPunct="0">
              <a:defRPr sz="1500">
                <a:solidFill>
                  <a:schemeClr val="tx1"/>
                </a:solidFill>
                <a:latin typeface="Tahoma" panose="020B0604030504040204" pitchFamily="34" charset="0"/>
                <a:ea typeface="宋体" panose="02010600030101010101" pitchFamily="2" charset="-122"/>
              </a:defRPr>
            </a:lvl2pPr>
            <a:lvl3pPr marL="1143000" indent="-228600" defTabSz="779463" eaLnBrk="0" hangingPunct="0">
              <a:defRPr sz="1500">
                <a:solidFill>
                  <a:schemeClr val="tx1"/>
                </a:solidFill>
                <a:latin typeface="Tahoma" panose="020B0604030504040204" pitchFamily="34" charset="0"/>
                <a:ea typeface="宋体" panose="02010600030101010101" pitchFamily="2" charset="-122"/>
              </a:defRPr>
            </a:lvl3pPr>
            <a:lvl4pPr marL="1600200" indent="-228600" defTabSz="779463" eaLnBrk="0" hangingPunct="0">
              <a:defRPr sz="1500">
                <a:solidFill>
                  <a:schemeClr val="tx1"/>
                </a:solidFill>
                <a:latin typeface="Tahoma" panose="020B0604030504040204" pitchFamily="34" charset="0"/>
                <a:ea typeface="宋体" panose="02010600030101010101" pitchFamily="2" charset="-122"/>
              </a:defRPr>
            </a:lvl4pPr>
            <a:lvl5pPr marL="2057400" indent="-228600" defTabSz="779463" eaLnBrk="0" hangingPunct="0">
              <a:defRPr sz="1500">
                <a:solidFill>
                  <a:schemeClr val="tx1"/>
                </a:solidFill>
                <a:latin typeface="Tahoma" panose="020B0604030504040204" pitchFamily="34" charset="0"/>
                <a:ea typeface="宋体" panose="02010600030101010101" pitchFamily="2" charset="-122"/>
              </a:defRPr>
            </a:lvl5pPr>
            <a:lvl6pPr marL="2514600" indent="-228600" defTabSz="779463"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6pPr>
            <a:lvl7pPr marL="2971800" indent="-228600" defTabSz="779463"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7pPr>
            <a:lvl8pPr marL="3429000" indent="-228600" defTabSz="779463"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8pPr>
            <a:lvl9pPr marL="3886200" indent="-228600" defTabSz="779463"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9pPr>
          </a:lstStyle>
          <a:p>
            <a:pPr eaLnBrk="1" hangingPunct="1">
              <a:defRPr/>
            </a:pPr>
            <a:endParaRPr kumimoji="1" lang="zh-CN" altLang="zh-CN" sz="2100" b="0" smtClean="0"/>
          </a:p>
        </p:txBody>
      </p:sp>
      <p:sp>
        <p:nvSpPr>
          <p:cNvPr id="1033" name="Rectangle 9"/>
          <p:cNvSpPr>
            <a:spLocks noGrp="1" noChangeArrowheads="1"/>
          </p:cNvSpPr>
          <p:nvPr>
            <p:ph type="title"/>
          </p:nvPr>
        </p:nvSpPr>
        <p:spPr bwMode="auto">
          <a:xfrm>
            <a:off x="1291183" y="185291"/>
            <a:ext cx="8839962" cy="632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016" tIns="39008" rIns="78016" bIns="39008" numCol="1" anchor="b" anchorCtr="0" compatLnSpc="1">
            <a:prstTxWarp prst="textNoShape">
              <a:avLst/>
            </a:prstTxWarp>
            <a:spAutoFit/>
          </a:bodyPr>
          <a:lstStyle/>
          <a:p>
            <a:pPr lvl="0"/>
            <a:r>
              <a:rPr lang="zh-CN" altLang="en-US" smtClean="0"/>
              <a:t>单击此处编辑母版标题样式</a:t>
            </a:r>
          </a:p>
        </p:txBody>
      </p:sp>
      <p:sp>
        <p:nvSpPr>
          <p:cNvPr id="1034" name="Rectangle 10"/>
          <p:cNvSpPr>
            <a:spLocks noGrp="1" noChangeArrowheads="1"/>
          </p:cNvSpPr>
          <p:nvPr>
            <p:ph type="body" idx="1"/>
          </p:nvPr>
        </p:nvSpPr>
        <p:spPr bwMode="auto">
          <a:xfrm>
            <a:off x="717324" y="1075986"/>
            <a:ext cx="9327321" cy="430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016" tIns="39008" rIns="78016" bIns="39008"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888"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iming>
    <p:tnLst>
      <p:par>
        <p:cTn id="1" dur="indefinite" restart="never" nodeType="tmRoot"/>
      </p:par>
    </p:tnLst>
  </p:timing>
  <p:txStyles>
    <p:titleStyle>
      <a:lvl1pPr algn="l" defTabSz="779463" rtl="0" eaLnBrk="0" fontAlgn="base" hangingPunct="0">
        <a:spcBef>
          <a:spcPct val="0"/>
        </a:spcBef>
        <a:spcAft>
          <a:spcPct val="0"/>
        </a:spcAft>
        <a:defRPr sz="3600" b="1">
          <a:solidFill>
            <a:schemeClr val="tx2"/>
          </a:solidFill>
          <a:latin typeface="+mj-lt"/>
          <a:ea typeface="+mj-ea"/>
          <a:cs typeface="+mj-cs"/>
        </a:defRPr>
      </a:lvl1pPr>
      <a:lvl2pPr algn="l" defTabSz="779463" rtl="0" eaLnBrk="0" fontAlgn="base" hangingPunct="0">
        <a:spcBef>
          <a:spcPct val="0"/>
        </a:spcBef>
        <a:spcAft>
          <a:spcPct val="0"/>
        </a:spcAft>
        <a:defRPr sz="3600" b="1">
          <a:solidFill>
            <a:schemeClr val="tx2"/>
          </a:solidFill>
          <a:latin typeface="Times New Roman" pitchFamily="18" charset="0"/>
          <a:ea typeface="楷体_GB2312" pitchFamily="49" charset="-122"/>
        </a:defRPr>
      </a:lvl2pPr>
      <a:lvl3pPr algn="l" defTabSz="779463" rtl="0" eaLnBrk="0" fontAlgn="base" hangingPunct="0">
        <a:spcBef>
          <a:spcPct val="0"/>
        </a:spcBef>
        <a:spcAft>
          <a:spcPct val="0"/>
        </a:spcAft>
        <a:defRPr sz="3600" b="1">
          <a:solidFill>
            <a:schemeClr val="tx2"/>
          </a:solidFill>
          <a:latin typeface="Times New Roman" pitchFamily="18" charset="0"/>
          <a:ea typeface="楷体_GB2312" pitchFamily="49" charset="-122"/>
        </a:defRPr>
      </a:lvl3pPr>
      <a:lvl4pPr algn="l" defTabSz="779463" rtl="0" eaLnBrk="0" fontAlgn="base" hangingPunct="0">
        <a:spcBef>
          <a:spcPct val="0"/>
        </a:spcBef>
        <a:spcAft>
          <a:spcPct val="0"/>
        </a:spcAft>
        <a:defRPr sz="3600" b="1">
          <a:solidFill>
            <a:schemeClr val="tx2"/>
          </a:solidFill>
          <a:latin typeface="Times New Roman" pitchFamily="18" charset="0"/>
          <a:ea typeface="楷体_GB2312" pitchFamily="49" charset="-122"/>
        </a:defRPr>
      </a:lvl4pPr>
      <a:lvl5pPr algn="l" defTabSz="779463" rtl="0" eaLnBrk="0" fontAlgn="base" hangingPunct="0">
        <a:spcBef>
          <a:spcPct val="0"/>
        </a:spcBef>
        <a:spcAft>
          <a:spcPct val="0"/>
        </a:spcAft>
        <a:defRPr sz="3600" b="1">
          <a:solidFill>
            <a:schemeClr val="tx2"/>
          </a:solidFill>
          <a:latin typeface="Times New Roman" pitchFamily="18" charset="0"/>
          <a:ea typeface="楷体_GB2312" pitchFamily="49" charset="-122"/>
        </a:defRPr>
      </a:lvl5pPr>
      <a:lvl6pPr marL="457200" algn="l" defTabSz="779463" rtl="0" fontAlgn="base">
        <a:spcBef>
          <a:spcPct val="0"/>
        </a:spcBef>
        <a:spcAft>
          <a:spcPct val="0"/>
        </a:spcAft>
        <a:defRPr sz="3600" b="1">
          <a:solidFill>
            <a:schemeClr val="tx2"/>
          </a:solidFill>
          <a:latin typeface="Times New Roman" pitchFamily="18" charset="0"/>
          <a:ea typeface="楷体_GB2312" pitchFamily="49" charset="-122"/>
        </a:defRPr>
      </a:lvl6pPr>
      <a:lvl7pPr marL="914400" algn="l" defTabSz="779463" rtl="0" fontAlgn="base">
        <a:spcBef>
          <a:spcPct val="0"/>
        </a:spcBef>
        <a:spcAft>
          <a:spcPct val="0"/>
        </a:spcAft>
        <a:defRPr sz="3600" b="1">
          <a:solidFill>
            <a:schemeClr val="tx2"/>
          </a:solidFill>
          <a:latin typeface="Times New Roman" pitchFamily="18" charset="0"/>
          <a:ea typeface="楷体_GB2312" pitchFamily="49" charset="-122"/>
        </a:defRPr>
      </a:lvl7pPr>
      <a:lvl8pPr marL="1371600" algn="l" defTabSz="779463" rtl="0" fontAlgn="base">
        <a:spcBef>
          <a:spcPct val="0"/>
        </a:spcBef>
        <a:spcAft>
          <a:spcPct val="0"/>
        </a:spcAft>
        <a:defRPr sz="3600" b="1">
          <a:solidFill>
            <a:schemeClr val="tx2"/>
          </a:solidFill>
          <a:latin typeface="Times New Roman" pitchFamily="18" charset="0"/>
          <a:ea typeface="楷体_GB2312" pitchFamily="49" charset="-122"/>
        </a:defRPr>
      </a:lvl8pPr>
      <a:lvl9pPr marL="1828800" algn="l" defTabSz="779463" rtl="0" fontAlgn="base">
        <a:spcBef>
          <a:spcPct val="0"/>
        </a:spcBef>
        <a:spcAft>
          <a:spcPct val="0"/>
        </a:spcAft>
        <a:defRPr sz="3600" b="1">
          <a:solidFill>
            <a:schemeClr val="tx2"/>
          </a:solidFill>
          <a:latin typeface="Times New Roman" pitchFamily="18" charset="0"/>
          <a:ea typeface="楷体_GB2312" pitchFamily="49" charset="-122"/>
        </a:defRPr>
      </a:lvl9pPr>
    </p:titleStyle>
    <p:bodyStyle>
      <a:lvl1pPr marL="292100" indent="-292100" algn="l" defTabSz="779463" rtl="0" eaLnBrk="0" fontAlgn="base" hangingPunct="0">
        <a:spcBef>
          <a:spcPct val="20000"/>
        </a:spcBef>
        <a:spcAft>
          <a:spcPct val="0"/>
        </a:spcAft>
        <a:buClr>
          <a:schemeClr val="folHlink"/>
        </a:buClr>
        <a:buSzPct val="60000"/>
        <a:buFont typeface="Wingdings" pitchFamily="2" charset="2"/>
        <a:buChar char="n"/>
        <a:defRPr sz="2800">
          <a:solidFill>
            <a:schemeClr val="folHlink"/>
          </a:solidFill>
          <a:latin typeface="+mn-lt"/>
          <a:ea typeface="+mn-ea"/>
          <a:cs typeface="+mn-cs"/>
        </a:defRPr>
      </a:lvl1pPr>
      <a:lvl2pPr marL="635000" indent="-244475" algn="l" defTabSz="779463" rtl="0" eaLnBrk="0" fontAlgn="base" hangingPunct="0">
        <a:spcBef>
          <a:spcPct val="20000"/>
        </a:spcBef>
        <a:spcAft>
          <a:spcPct val="0"/>
        </a:spcAft>
        <a:buClr>
          <a:schemeClr val="hlink"/>
        </a:buClr>
        <a:buSzPct val="55000"/>
        <a:buFont typeface="Wingdings" pitchFamily="2" charset="2"/>
        <a:buChar char="n"/>
        <a:defRPr sz="2400">
          <a:solidFill>
            <a:schemeClr val="folHlink"/>
          </a:solidFill>
          <a:latin typeface="+mn-lt"/>
          <a:ea typeface="+mn-ea"/>
        </a:defRPr>
      </a:lvl2pPr>
      <a:lvl3pPr marL="976313" indent="-196850" algn="l" defTabSz="779463" rtl="0" eaLnBrk="0" fontAlgn="base" hangingPunct="0">
        <a:spcBef>
          <a:spcPct val="20000"/>
        </a:spcBef>
        <a:spcAft>
          <a:spcPct val="0"/>
        </a:spcAft>
        <a:buClr>
          <a:schemeClr val="folHlink"/>
        </a:buClr>
        <a:buSzPct val="50000"/>
        <a:buFont typeface="Wingdings" pitchFamily="2" charset="2"/>
        <a:buChar char="n"/>
        <a:defRPr sz="2200">
          <a:solidFill>
            <a:schemeClr val="folHlink"/>
          </a:solidFill>
          <a:latin typeface="+mn-lt"/>
          <a:ea typeface="+mn-ea"/>
        </a:defRPr>
      </a:lvl3pPr>
      <a:lvl4pPr marL="1365250" indent="-195263" algn="l" defTabSz="779463" rtl="0" eaLnBrk="0" fontAlgn="base" hangingPunct="0">
        <a:spcBef>
          <a:spcPct val="20000"/>
        </a:spcBef>
        <a:spcAft>
          <a:spcPct val="0"/>
        </a:spcAft>
        <a:buClr>
          <a:schemeClr val="accent2"/>
        </a:buClr>
        <a:buSzPct val="55000"/>
        <a:buFont typeface="Wingdings" pitchFamily="2" charset="2"/>
        <a:buChar char="n"/>
        <a:defRPr sz="2000">
          <a:solidFill>
            <a:schemeClr val="folHlink"/>
          </a:solidFill>
          <a:latin typeface="+mn-lt"/>
          <a:ea typeface="+mn-ea"/>
        </a:defRPr>
      </a:lvl4pPr>
      <a:lvl5pPr marL="1755775" indent="-195263" algn="l" defTabSz="779463" rtl="0" eaLnBrk="0" fontAlgn="base" hangingPunct="0">
        <a:spcBef>
          <a:spcPct val="20000"/>
        </a:spcBef>
        <a:spcAft>
          <a:spcPct val="0"/>
        </a:spcAft>
        <a:buClr>
          <a:schemeClr val="accent1"/>
        </a:buClr>
        <a:buSzPct val="50000"/>
        <a:buFont typeface="Wingdings" pitchFamily="2" charset="2"/>
        <a:buChar char="n"/>
        <a:defRPr>
          <a:solidFill>
            <a:schemeClr val="folHlink"/>
          </a:solidFill>
          <a:latin typeface="+mn-lt"/>
          <a:ea typeface="+mn-ea"/>
        </a:defRPr>
      </a:lvl5pPr>
      <a:lvl6pPr marL="2212975" indent="-195263" algn="l" defTabSz="779463" rtl="0" fontAlgn="base">
        <a:spcBef>
          <a:spcPct val="20000"/>
        </a:spcBef>
        <a:spcAft>
          <a:spcPct val="0"/>
        </a:spcAft>
        <a:buClr>
          <a:schemeClr val="accent1"/>
        </a:buClr>
        <a:buSzPct val="50000"/>
        <a:buFont typeface="Wingdings" pitchFamily="2" charset="2"/>
        <a:buChar char="n"/>
        <a:defRPr>
          <a:solidFill>
            <a:schemeClr val="folHlink"/>
          </a:solidFill>
          <a:latin typeface="+mn-lt"/>
          <a:ea typeface="+mn-ea"/>
        </a:defRPr>
      </a:lvl6pPr>
      <a:lvl7pPr marL="2670175" indent="-195263" algn="l" defTabSz="779463" rtl="0" fontAlgn="base">
        <a:spcBef>
          <a:spcPct val="20000"/>
        </a:spcBef>
        <a:spcAft>
          <a:spcPct val="0"/>
        </a:spcAft>
        <a:buClr>
          <a:schemeClr val="accent1"/>
        </a:buClr>
        <a:buSzPct val="50000"/>
        <a:buFont typeface="Wingdings" pitchFamily="2" charset="2"/>
        <a:buChar char="n"/>
        <a:defRPr>
          <a:solidFill>
            <a:schemeClr val="folHlink"/>
          </a:solidFill>
          <a:latin typeface="+mn-lt"/>
          <a:ea typeface="+mn-ea"/>
        </a:defRPr>
      </a:lvl7pPr>
      <a:lvl8pPr marL="3127375" indent="-195263" algn="l" defTabSz="779463" rtl="0" fontAlgn="base">
        <a:spcBef>
          <a:spcPct val="20000"/>
        </a:spcBef>
        <a:spcAft>
          <a:spcPct val="0"/>
        </a:spcAft>
        <a:buClr>
          <a:schemeClr val="accent1"/>
        </a:buClr>
        <a:buSzPct val="50000"/>
        <a:buFont typeface="Wingdings" pitchFamily="2" charset="2"/>
        <a:buChar char="n"/>
        <a:defRPr>
          <a:solidFill>
            <a:schemeClr val="folHlink"/>
          </a:solidFill>
          <a:latin typeface="+mn-lt"/>
          <a:ea typeface="+mn-ea"/>
        </a:defRPr>
      </a:lvl8pPr>
      <a:lvl9pPr marL="3584575" indent="-195263" algn="l" defTabSz="779463" rtl="0" fontAlgn="base">
        <a:spcBef>
          <a:spcPct val="20000"/>
        </a:spcBef>
        <a:spcAft>
          <a:spcPct val="0"/>
        </a:spcAft>
        <a:buClr>
          <a:schemeClr val="accent1"/>
        </a:buClr>
        <a:buSzPct val="50000"/>
        <a:buFont typeface="Wingdings" pitchFamily="2" charset="2"/>
        <a:buChar char="n"/>
        <a:defRPr>
          <a:solidFill>
            <a:schemeClr val="folHlink"/>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10.bin"/><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79348" y="1471569"/>
            <a:ext cx="8812535" cy="1243713"/>
          </a:xfrm>
        </p:spPr>
        <p:txBody>
          <a:bodyPr/>
          <a:lstStyle/>
          <a:p>
            <a:pPr algn="ctr" eaLnBrk="1" hangingPunct="1"/>
            <a:r>
              <a:rPr lang="zh-CN" altLang="en-US" smtClean="0"/>
              <a:t>有限元分析</a:t>
            </a:r>
            <a:r>
              <a:rPr lang="en-US" altLang="zh-CN" smtClean="0"/>
              <a:t/>
            </a:r>
            <a:br>
              <a:rPr lang="en-US" altLang="zh-CN" smtClean="0"/>
            </a:br>
            <a:r>
              <a:rPr lang="en-US" altLang="zh-CN" sz="2800" smtClean="0"/>
              <a:t>Finite Elemtent Analysis</a:t>
            </a:r>
          </a:p>
        </p:txBody>
      </p:sp>
      <p:sp>
        <p:nvSpPr>
          <p:cNvPr id="3075" name="Rectangle 3"/>
          <p:cNvSpPr>
            <a:spLocks noGrp="1" noChangeArrowheads="1"/>
          </p:cNvSpPr>
          <p:nvPr>
            <p:ph type="subTitle" idx="1"/>
          </p:nvPr>
        </p:nvSpPr>
        <p:spPr>
          <a:xfrm>
            <a:off x="1548576" y="3275427"/>
            <a:ext cx="7259740" cy="2064943"/>
          </a:xfrm>
        </p:spPr>
        <p:txBody>
          <a:bodyPr/>
          <a:lstStyle/>
          <a:p>
            <a:pPr eaLnBrk="1" hangingPunct="1"/>
            <a:r>
              <a:rPr lang="zh-CN" altLang="en-US" sz="2400" smtClean="0">
                <a:solidFill>
                  <a:schemeClr val="tx2"/>
                </a:solidFill>
              </a:rPr>
              <a:t>李立新</a:t>
            </a:r>
            <a:endParaRPr lang="en-US" altLang="zh-CN" sz="2400" smtClean="0">
              <a:solidFill>
                <a:schemeClr val="tx2"/>
              </a:solidFill>
            </a:endParaRPr>
          </a:p>
          <a:p>
            <a:pPr eaLnBrk="1" hangingPunct="1"/>
            <a:r>
              <a:rPr lang="zh-CN" altLang="en-US" sz="2400" smtClean="0">
                <a:solidFill>
                  <a:schemeClr val="tx2"/>
                </a:solidFill>
              </a:rPr>
              <a:t>机械设计研究所</a:t>
            </a:r>
          </a:p>
          <a:p>
            <a:pPr eaLnBrk="1" hangingPunct="1"/>
            <a:r>
              <a:rPr lang="en-US" altLang="zh-CN" sz="2400" smtClean="0">
                <a:solidFill>
                  <a:schemeClr val="tx2"/>
                </a:solidFill>
              </a:rPr>
              <a:t>2023</a:t>
            </a:r>
          </a:p>
        </p:txBody>
      </p:sp>
      <p:sp>
        <p:nvSpPr>
          <p:cNvPr id="3076" name="Text Box 4"/>
          <p:cNvSpPr txBox="1">
            <a:spLocks noChangeArrowheads="1"/>
          </p:cNvSpPr>
          <p:nvPr/>
        </p:nvSpPr>
        <p:spPr bwMode="auto">
          <a:xfrm>
            <a:off x="118148" y="156652"/>
            <a:ext cx="1397287" cy="452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287" tIns="41143" rIns="82287" bIns="41143">
            <a:spAutoFit/>
          </a:bodyPr>
          <a:lstStyle>
            <a:lvl1pPr defTabSz="779463">
              <a:defRPr sz="1500">
                <a:solidFill>
                  <a:schemeClr val="tx1"/>
                </a:solidFill>
                <a:latin typeface="Tahoma" pitchFamily="34" charset="0"/>
                <a:ea typeface="宋体" charset="-122"/>
              </a:defRPr>
            </a:lvl1pPr>
            <a:lvl2pPr marL="742950" indent="-285750" defTabSz="779463">
              <a:defRPr sz="1500">
                <a:solidFill>
                  <a:schemeClr val="tx1"/>
                </a:solidFill>
                <a:latin typeface="Tahoma" pitchFamily="34" charset="0"/>
                <a:ea typeface="宋体" charset="-122"/>
              </a:defRPr>
            </a:lvl2pPr>
            <a:lvl3pPr marL="1143000" indent="-228600" defTabSz="779463">
              <a:defRPr sz="1500">
                <a:solidFill>
                  <a:schemeClr val="tx1"/>
                </a:solidFill>
                <a:latin typeface="Tahoma" pitchFamily="34" charset="0"/>
                <a:ea typeface="宋体" charset="-122"/>
              </a:defRPr>
            </a:lvl3pPr>
            <a:lvl4pPr marL="1600200" indent="-228600" defTabSz="779463">
              <a:defRPr sz="1500">
                <a:solidFill>
                  <a:schemeClr val="tx1"/>
                </a:solidFill>
                <a:latin typeface="Tahoma" pitchFamily="34" charset="0"/>
                <a:ea typeface="宋体" charset="-122"/>
              </a:defRPr>
            </a:lvl4pPr>
            <a:lvl5pPr marL="2057400" indent="-228600" defTabSz="779463">
              <a:defRPr sz="1500">
                <a:solidFill>
                  <a:schemeClr val="tx1"/>
                </a:solidFill>
                <a:latin typeface="Tahoma" pitchFamily="34" charset="0"/>
                <a:ea typeface="宋体" charset="-122"/>
              </a:defRPr>
            </a:lvl5pPr>
            <a:lvl6pPr marL="2514600" indent="-228600" defTabSz="779463" eaLnBrk="0" fontAlgn="base" hangingPunct="0">
              <a:spcBef>
                <a:spcPct val="0"/>
              </a:spcBef>
              <a:spcAft>
                <a:spcPct val="0"/>
              </a:spcAft>
              <a:defRPr sz="1500">
                <a:solidFill>
                  <a:schemeClr val="tx1"/>
                </a:solidFill>
                <a:latin typeface="Tahoma" pitchFamily="34" charset="0"/>
                <a:ea typeface="宋体" charset="-122"/>
              </a:defRPr>
            </a:lvl6pPr>
            <a:lvl7pPr marL="2971800" indent="-228600" defTabSz="779463" eaLnBrk="0" fontAlgn="base" hangingPunct="0">
              <a:spcBef>
                <a:spcPct val="0"/>
              </a:spcBef>
              <a:spcAft>
                <a:spcPct val="0"/>
              </a:spcAft>
              <a:defRPr sz="1500">
                <a:solidFill>
                  <a:schemeClr val="tx1"/>
                </a:solidFill>
                <a:latin typeface="Tahoma" pitchFamily="34" charset="0"/>
                <a:ea typeface="宋体" charset="-122"/>
              </a:defRPr>
            </a:lvl7pPr>
            <a:lvl8pPr marL="3429000" indent="-228600" defTabSz="779463" eaLnBrk="0" fontAlgn="base" hangingPunct="0">
              <a:spcBef>
                <a:spcPct val="0"/>
              </a:spcBef>
              <a:spcAft>
                <a:spcPct val="0"/>
              </a:spcAft>
              <a:defRPr sz="1500">
                <a:solidFill>
                  <a:schemeClr val="tx1"/>
                </a:solidFill>
                <a:latin typeface="Tahoma" pitchFamily="34" charset="0"/>
                <a:ea typeface="宋体" charset="-122"/>
              </a:defRPr>
            </a:lvl8pPr>
            <a:lvl9pPr marL="3886200" indent="-228600" defTabSz="779463" eaLnBrk="0" fontAlgn="base" hangingPunct="0">
              <a:spcBef>
                <a:spcPct val="0"/>
              </a:spcBef>
              <a:spcAft>
                <a:spcPct val="0"/>
              </a:spcAft>
              <a:defRPr sz="1500">
                <a:solidFill>
                  <a:schemeClr val="tx1"/>
                </a:solidFill>
                <a:latin typeface="Tahoma" pitchFamily="34" charset="0"/>
                <a:ea typeface="宋体" charset="-122"/>
              </a:defRPr>
            </a:lvl9pPr>
          </a:lstStyle>
          <a:p>
            <a:pPr eaLnBrk="1" hangingPunct="1"/>
            <a:r>
              <a:rPr lang="zh-CN" altLang="en-US" sz="2400">
                <a:solidFill>
                  <a:schemeClr val="tx2"/>
                </a:solidFill>
                <a:latin typeface="+mn-lt"/>
                <a:ea typeface="+mn-ea"/>
              </a:rPr>
              <a:t>电子教案</a:t>
            </a:r>
            <a:endParaRPr lang="en-US" altLang="zh-CN" sz="2400">
              <a:solidFill>
                <a:schemeClr val="tx2"/>
              </a:solidFill>
              <a:latin typeface="+mn-lt"/>
              <a:ea typeface="+mn-ea"/>
            </a:endParaRPr>
          </a:p>
        </p:txBody>
      </p:sp>
    </p:spTree>
    <p:extLst>
      <p:ext uri="{BB962C8B-B14F-4D97-AF65-F5344CB8AC3E}">
        <p14:creationId xmlns:p14="http://schemas.microsoft.com/office/powerpoint/2010/main" val="9037381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lstStyle/>
          <a:p>
            <a:pPr eaLnBrk="1" hangingPunct="1"/>
            <a:r>
              <a:rPr lang="en-US" altLang="zh-CN" smtClean="0"/>
              <a:t>ANSYS</a:t>
            </a:r>
            <a:r>
              <a:rPr lang="zh-CN" altLang="en-US" smtClean="0"/>
              <a:t>流场分析实例</a:t>
            </a:r>
          </a:p>
        </p:txBody>
      </p:sp>
      <p:sp>
        <p:nvSpPr>
          <p:cNvPr id="11267" name="Rectangle 3"/>
          <p:cNvSpPr>
            <a:spLocks noGrp="1" noChangeArrowheads="1"/>
          </p:cNvSpPr>
          <p:nvPr>
            <p:ph type="body" idx="4294967295"/>
          </p:nvPr>
        </p:nvSpPr>
        <p:spPr>
          <a:xfrm>
            <a:off x="687787" y="1050669"/>
            <a:ext cx="9327321" cy="4303942"/>
          </a:xfrm>
        </p:spPr>
        <p:txBody>
          <a:bodyPr/>
          <a:lstStyle/>
          <a:p>
            <a:pPr eaLnBrk="1" hangingPunct="1"/>
            <a:r>
              <a:rPr lang="zh-CN" altLang="en-US" sz="1800" smtClean="0"/>
              <a:t>例</a:t>
            </a:r>
            <a:r>
              <a:rPr lang="en-US" altLang="zh-CN" sz="1800" smtClean="0"/>
              <a:t>1</a:t>
            </a:r>
            <a:r>
              <a:rPr lang="zh-CN" altLang="en-US" sz="1800" smtClean="0"/>
              <a:t>：</a:t>
            </a:r>
            <a:r>
              <a:rPr lang="zh-CN" altLang="zh-CN" sz="1800" smtClean="0"/>
              <a:t>曲面夹层中的水流断面（各断面相同，在与断面垂直的方向视为无限长）。已知水流从左侧进入，速度</a:t>
            </a:r>
            <a:r>
              <a:rPr lang="en-US" altLang="zh-CN" sz="1800" smtClean="0"/>
              <a:t>100mm/s</a:t>
            </a:r>
            <a:r>
              <a:rPr lang="zh-CN" altLang="zh-CN" sz="1800" smtClean="0"/>
              <a:t>，从右端自由流出，密度</a:t>
            </a:r>
            <a:r>
              <a:rPr lang="en-US" altLang="zh-CN" sz="1800" smtClean="0"/>
              <a:t>0.9982</a:t>
            </a:r>
            <a:r>
              <a:rPr lang="en-US" altLang="zh-CN" sz="1800" smtClean="0">
                <a:sym typeface="Symbol" pitchFamily="18" charset="2"/>
              </a:rPr>
              <a:t></a:t>
            </a:r>
            <a:r>
              <a:rPr lang="en-US" altLang="zh-CN" sz="1800" smtClean="0"/>
              <a:t>10</a:t>
            </a:r>
            <a:r>
              <a:rPr lang="en-US" altLang="zh-CN" sz="1800" baseline="30000" smtClean="0"/>
              <a:t>-6</a:t>
            </a:r>
            <a:r>
              <a:rPr lang="en-US" altLang="zh-CN" sz="1800" smtClean="0"/>
              <a:t>kg.mm</a:t>
            </a:r>
            <a:r>
              <a:rPr lang="en-US" altLang="zh-CN" sz="1800" baseline="30000" smtClean="0"/>
              <a:t>-3</a:t>
            </a:r>
            <a:r>
              <a:rPr lang="zh-CN" altLang="zh-CN" sz="1800" smtClean="0"/>
              <a:t>，粘度</a:t>
            </a:r>
            <a:r>
              <a:rPr lang="en-US" altLang="zh-CN" sz="1800" smtClean="0"/>
              <a:t>1.003</a:t>
            </a:r>
            <a:r>
              <a:rPr lang="en-US" altLang="zh-CN" sz="1800" smtClean="0">
                <a:sym typeface="Symbol" pitchFamily="18" charset="2"/>
              </a:rPr>
              <a:t></a:t>
            </a:r>
            <a:r>
              <a:rPr lang="en-US" altLang="zh-CN" sz="1800" smtClean="0"/>
              <a:t>10</a:t>
            </a:r>
            <a:r>
              <a:rPr lang="en-US" altLang="zh-CN" sz="1800" baseline="30000" smtClean="0"/>
              <a:t>-6</a:t>
            </a:r>
            <a:r>
              <a:rPr lang="en-US" altLang="zh-CN" sz="1800" smtClean="0"/>
              <a:t>kg.mm</a:t>
            </a:r>
            <a:r>
              <a:rPr lang="en-US" altLang="zh-CN" sz="1800" baseline="30000" smtClean="0"/>
              <a:t>-1</a:t>
            </a:r>
            <a:r>
              <a:rPr lang="en-US" altLang="zh-CN" sz="1800" smtClean="0"/>
              <a:t>.s</a:t>
            </a:r>
            <a:r>
              <a:rPr lang="en-US" altLang="zh-CN" sz="1800" baseline="30000" smtClean="0"/>
              <a:t>-1</a:t>
            </a:r>
            <a:r>
              <a:rPr lang="zh-CN" altLang="zh-CN" sz="1800" smtClean="0"/>
              <a:t>。试采用层流模型，在不考虑传热但考虑重力场（</a:t>
            </a:r>
            <a:r>
              <a:rPr lang="en-US" altLang="zh-CN" sz="1800" smtClean="0"/>
              <a:t>g=9810mm.s</a:t>
            </a:r>
            <a:r>
              <a:rPr lang="en-US" altLang="zh-CN" sz="1800" baseline="30000" smtClean="0"/>
              <a:t>-2</a:t>
            </a:r>
            <a:r>
              <a:rPr lang="zh-CN" altLang="zh-CN" sz="1800" smtClean="0"/>
              <a:t>）的条件下，对流体进行稳态分析。</a:t>
            </a:r>
            <a:endParaRPr lang="en-AU" altLang="zh-CN" sz="1800" smtClean="0">
              <a:solidFill>
                <a:schemeClr val="tx2"/>
              </a:solidFill>
            </a:endParaRPr>
          </a:p>
        </p:txBody>
      </p:sp>
      <p:sp>
        <p:nvSpPr>
          <p:cNvPr id="11268" name="Rectangle 4"/>
          <p:cNvSpPr>
            <a:spLocks noChangeArrowheads="1"/>
          </p:cNvSpPr>
          <p:nvPr/>
        </p:nvSpPr>
        <p:spPr bwMode="auto">
          <a:xfrm>
            <a:off x="1" y="-161582"/>
            <a:ext cx="18473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en-US" sz="1500" b="0">
              <a:latin typeface="Tahoma" pitchFamily="34" charset="0"/>
            </a:endParaRPr>
          </a:p>
        </p:txBody>
      </p:sp>
      <p:sp>
        <p:nvSpPr>
          <p:cNvPr id="11269" name="Rectangle 5"/>
          <p:cNvSpPr>
            <a:spLocks noChangeArrowheads="1"/>
          </p:cNvSpPr>
          <p:nvPr/>
        </p:nvSpPr>
        <p:spPr bwMode="auto">
          <a:xfrm>
            <a:off x="0" y="256650"/>
            <a:ext cx="24558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1000" b="0">
                <a:cs typeface="Times New Roman" pitchFamily="18" charset="0"/>
              </a:rPr>
              <a:t> </a:t>
            </a:r>
            <a:r>
              <a:rPr lang="zh-CN" altLang="en-US" sz="700" b="0">
                <a:latin typeface="Tahoma" pitchFamily="34" charset="0"/>
              </a:rPr>
              <a:t> </a:t>
            </a:r>
            <a:endParaRPr lang="zh-CN" altLang="en-US" sz="1500" b="0">
              <a:latin typeface="Tahoma" pitchFamily="34" charset="0"/>
            </a:endParaRPr>
          </a:p>
        </p:txBody>
      </p:sp>
      <p:sp>
        <p:nvSpPr>
          <p:cNvPr id="11270" name="Rectangle 6"/>
          <p:cNvSpPr>
            <a:spLocks noChangeArrowheads="1"/>
          </p:cNvSpPr>
          <p:nvPr/>
        </p:nvSpPr>
        <p:spPr bwMode="auto">
          <a:xfrm>
            <a:off x="1" y="2382808"/>
            <a:ext cx="18473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en-US" sz="1500" b="0">
              <a:latin typeface="Tahoma" pitchFamily="34" charset="0"/>
            </a:endParaRPr>
          </a:p>
        </p:txBody>
      </p:sp>
      <p:sp>
        <p:nvSpPr>
          <p:cNvPr id="11271" name="Rectangle 7"/>
          <p:cNvSpPr>
            <a:spLocks noChangeArrowheads="1"/>
          </p:cNvSpPr>
          <p:nvPr/>
        </p:nvSpPr>
        <p:spPr bwMode="auto">
          <a:xfrm>
            <a:off x="1" y="3044719"/>
            <a:ext cx="113685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1000" b="0">
                <a:cs typeface="Times New Roman" pitchFamily="18" charset="0"/>
              </a:rPr>
              <a:t>	</a:t>
            </a:r>
            <a:r>
              <a:rPr lang="zh-CN" altLang="en-US" sz="700" b="0">
                <a:latin typeface="Tahoma" pitchFamily="34" charset="0"/>
              </a:rPr>
              <a:t> </a:t>
            </a:r>
            <a:endParaRPr lang="zh-CN" altLang="en-US" sz="1500" b="0">
              <a:latin typeface="Tahoma" pitchFamily="34" charset="0"/>
            </a:endParaRPr>
          </a:p>
        </p:txBody>
      </p:sp>
      <p:sp>
        <p:nvSpPr>
          <p:cNvPr id="11272" name="Rectangle 9"/>
          <p:cNvSpPr>
            <a:spLocks noChangeArrowheads="1"/>
          </p:cNvSpPr>
          <p:nvPr/>
        </p:nvSpPr>
        <p:spPr bwMode="auto">
          <a:xfrm>
            <a:off x="1" y="3009907"/>
            <a:ext cx="113685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1000" b="0">
                <a:cs typeface="Times New Roman" pitchFamily="18" charset="0"/>
              </a:rPr>
              <a:t>	</a:t>
            </a:r>
            <a:r>
              <a:rPr lang="zh-CN" altLang="en-US" sz="700" b="0">
                <a:latin typeface="Tahoma" pitchFamily="34" charset="0"/>
              </a:rPr>
              <a:t> </a:t>
            </a:r>
            <a:endParaRPr lang="zh-CN" altLang="en-US" sz="1500" b="0">
              <a:latin typeface="Tahoma" pitchFamily="34" charset="0"/>
            </a:endParaRPr>
          </a:p>
        </p:txBody>
      </p:sp>
      <p:sp>
        <p:nvSpPr>
          <p:cNvPr id="11273" name="Rectangle 11"/>
          <p:cNvSpPr>
            <a:spLocks noChangeArrowheads="1"/>
          </p:cNvSpPr>
          <p:nvPr/>
        </p:nvSpPr>
        <p:spPr bwMode="auto">
          <a:xfrm>
            <a:off x="0" y="3044719"/>
            <a:ext cx="24558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1000" b="0">
                <a:cs typeface="Times New Roman" pitchFamily="18" charset="0"/>
              </a:rPr>
              <a:t> </a:t>
            </a:r>
            <a:r>
              <a:rPr lang="zh-CN" altLang="en-US" sz="700" b="0">
                <a:latin typeface="Tahoma" pitchFamily="34" charset="0"/>
              </a:rPr>
              <a:t> </a:t>
            </a:r>
            <a:endParaRPr lang="zh-CN" altLang="en-US" sz="1500" b="0">
              <a:latin typeface="Tahoma" pitchFamily="34" charset="0"/>
            </a:endParaRPr>
          </a:p>
        </p:txBody>
      </p:sp>
      <p:sp>
        <p:nvSpPr>
          <p:cNvPr id="11274" name="Rectangle 14"/>
          <p:cNvSpPr>
            <a:spLocks noChangeArrowheads="1"/>
          </p:cNvSpPr>
          <p:nvPr/>
        </p:nvSpPr>
        <p:spPr bwMode="auto">
          <a:xfrm>
            <a:off x="1" y="-161582"/>
            <a:ext cx="18473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en-US" sz="1500" b="0">
              <a:latin typeface="Tahoma" pitchFamily="34" charset="0"/>
            </a:endParaRPr>
          </a:p>
        </p:txBody>
      </p:sp>
      <p:sp>
        <p:nvSpPr>
          <p:cNvPr id="11275" name="Rectangle 15"/>
          <p:cNvSpPr>
            <a:spLocks noChangeArrowheads="1"/>
          </p:cNvSpPr>
          <p:nvPr/>
        </p:nvSpPr>
        <p:spPr bwMode="auto">
          <a:xfrm>
            <a:off x="0" y="910153"/>
            <a:ext cx="24558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1000" b="0">
                <a:cs typeface="Times New Roman" pitchFamily="18" charset="0"/>
              </a:rPr>
              <a:t> </a:t>
            </a:r>
            <a:r>
              <a:rPr lang="zh-CN" altLang="en-US" sz="700" b="0">
                <a:latin typeface="Tahoma" pitchFamily="34" charset="0"/>
              </a:rPr>
              <a:t> </a:t>
            </a:r>
            <a:endParaRPr lang="zh-CN" altLang="en-US" sz="1500" b="0">
              <a:latin typeface="Tahoma" pitchFamily="34" charset="0"/>
            </a:endParaRPr>
          </a:p>
        </p:txBody>
      </p:sp>
      <p:sp>
        <p:nvSpPr>
          <p:cNvPr id="11276" name="Rectangle 18"/>
          <p:cNvSpPr>
            <a:spLocks noChangeArrowheads="1"/>
          </p:cNvSpPr>
          <p:nvPr/>
        </p:nvSpPr>
        <p:spPr bwMode="auto">
          <a:xfrm>
            <a:off x="1" y="-161582"/>
            <a:ext cx="18473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en-US" sz="1500" b="0">
              <a:latin typeface="Tahoma" pitchFamily="34" charset="0"/>
            </a:endParaRPr>
          </a:p>
        </p:txBody>
      </p:sp>
      <p:sp>
        <p:nvSpPr>
          <p:cNvPr id="11277" name="Rectangle 20"/>
          <p:cNvSpPr>
            <a:spLocks noChangeArrowheads="1"/>
          </p:cNvSpPr>
          <p:nvPr/>
        </p:nvSpPr>
        <p:spPr bwMode="auto">
          <a:xfrm>
            <a:off x="0" y="636410"/>
            <a:ext cx="24558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1000" b="0">
                <a:cs typeface="Times New Roman" pitchFamily="18" charset="0"/>
              </a:rPr>
              <a:t> </a:t>
            </a:r>
            <a:r>
              <a:rPr lang="zh-CN" altLang="en-US" sz="700" b="0">
                <a:latin typeface="Tahoma" pitchFamily="34" charset="0"/>
              </a:rPr>
              <a:t> </a:t>
            </a:r>
            <a:endParaRPr lang="zh-CN" altLang="en-US" sz="1500" b="0">
              <a:latin typeface="Tahoma" pitchFamily="34" charset="0"/>
            </a:endParaRPr>
          </a:p>
        </p:txBody>
      </p:sp>
      <p:sp>
        <p:nvSpPr>
          <p:cNvPr id="11278" name="Rectangle 22"/>
          <p:cNvSpPr>
            <a:spLocks noChangeArrowheads="1"/>
          </p:cNvSpPr>
          <p:nvPr/>
        </p:nvSpPr>
        <p:spPr bwMode="auto">
          <a:xfrm>
            <a:off x="1" y="-161582"/>
            <a:ext cx="18473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en-US" sz="1500" b="0">
              <a:latin typeface="Tahoma" pitchFamily="34" charset="0"/>
            </a:endParaRPr>
          </a:p>
        </p:txBody>
      </p:sp>
      <p:sp>
        <p:nvSpPr>
          <p:cNvPr id="11279" name="Rectangle 23"/>
          <p:cNvSpPr>
            <a:spLocks noChangeArrowheads="1"/>
          </p:cNvSpPr>
          <p:nvPr/>
        </p:nvSpPr>
        <p:spPr bwMode="auto">
          <a:xfrm>
            <a:off x="1" y="370578"/>
            <a:ext cx="113685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1000" b="0">
                <a:cs typeface="Times New Roman" pitchFamily="18" charset="0"/>
              </a:rPr>
              <a:t>	</a:t>
            </a:r>
            <a:r>
              <a:rPr lang="zh-CN" altLang="en-US" sz="700" b="0">
                <a:latin typeface="Tahoma" pitchFamily="34" charset="0"/>
              </a:rPr>
              <a:t> </a:t>
            </a:r>
            <a:endParaRPr lang="zh-CN" altLang="en-US" sz="1500" b="0">
              <a:latin typeface="Tahoma" pitchFamily="34" charset="0"/>
            </a:endParaRPr>
          </a:p>
        </p:txBody>
      </p:sp>
      <p:sp>
        <p:nvSpPr>
          <p:cNvPr id="11280" name="Rectangle 25"/>
          <p:cNvSpPr>
            <a:spLocks noChangeArrowheads="1"/>
          </p:cNvSpPr>
          <p:nvPr/>
        </p:nvSpPr>
        <p:spPr bwMode="auto">
          <a:xfrm>
            <a:off x="1" y="-161582"/>
            <a:ext cx="18473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en-US" sz="1500" b="0">
              <a:latin typeface="Tahoma" pitchFamily="34" charset="0"/>
            </a:endParaRPr>
          </a:p>
        </p:txBody>
      </p:sp>
      <p:sp>
        <p:nvSpPr>
          <p:cNvPr id="11281" name="Rectangle 26"/>
          <p:cNvSpPr>
            <a:spLocks noChangeArrowheads="1"/>
          </p:cNvSpPr>
          <p:nvPr/>
        </p:nvSpPr>
        <p:spPr bwMode="auto">
          <a:xfrm>
            <a:off x="1" y="636410"/>
            <a:ext cx="113685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1000" b="0">
                <a:cs typeface="Times New Roman" pitchFamily="18" charset="0"/>
              </a:rPr>
              <a:t>	</a:t>
            </a:r>
            <a:r>
              <a:rPr lang="zh-CN" altLang="en-US" sz="700" b="0">
                <a:latin typeface="Tahoma" pitchFamily="34" charset="0"/>
              </a:rPr>
              <a:t> </a:t>
            </a:r>
            <a:endParaRPr lang="zh-CN" altLang="en-US" sz="1500" b="0">
              <a:latin typeface="Tahoma" pitchFamily="34" charset="0"/>
            </a:endParaRPr>
          </a:p>
        </p:txBody>
      </p:sp>
      <p:sp>
        <p:nvSpPr>
          <p:cNvPr id="11282" name="Rectangle 28"/>
          <p:cNvSpPr>
            <a:spLocks noChangeArrowheads="1"/>
          </p:cNvSpPr>
          <p:nvPr/>
        </p:nvSpPr>
        <p:spPr bwMode="auto">
          <a:xfrm>
            <a:off x="1" y="-161582"/>
            <a:ext cx="18473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en-US" sz="1500" b="0">
              <a:latin typeface="Tahoma" pitchFamily="34" charset="0"/>
            </a:endParaRPr>
          </a:p>
        </p:txBody>
      </p:sp>
      <p:sp>
        <p:nvSpPr>
          <p:cNvPr id="11283" name="Rectangle 29"/>
          <p:cNvSpPr>
            <a:spLocks noChangeArrowheads="1"/>
          </p:cNvSpPr>
          <p:nvPr/>
        </p:nvSpPr>
        <p:spPr bwMode="auto">
          <a:xfrm>
            <a:off x="0" y="378489"/>
            <a:ext cx="24558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1000" b="0">
                <a:cs typeface="Times New Roman" pitchFamily="18" charset="0"/>
              </a:rPr>
              <a:t> </a:t>
            </a:r>
            <a:r>
              <a:rPr lang="zh-CN" altLang="en-US" sz="700" b="0">
                <a:latin typeface="Tahoma" pitchFamily="34" charset="0"/>
              </a:rPr>
              <a:t> </a:t>
            </a:r>
            <a:endParaRPr lang="zh-CN" altLang="en-US" sz="1500" b="0">
              <a:latin typeface="Tahoma" pitchFamily="34" charset="0"/>
            </a:endParaRPr>
          </a:p>
        </p:txBody>
      </p:sp>
      <p:sp>
        <p:nvSpPr>
          <p:cNvPr id="11284" name="Rectangle 20"/>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1285" name="Rectangle 21"/>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1286" name="Rectangle 22"/>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1287" name="Rectangle 23"/>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1288" name="Rectangle 24"/>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1289" name="Rectangle 25"/>
          <p:cNvSpPr>
            <a:spLocks noChangeArrowheads="1"/>
          </p:cNvSpPr>
          <p:nvPr/>
        </p:nvSpPr>
        <p:spPr bwMode="auto">
          <a:xfrm>
            <a:off x="5092410" y="2456836"/>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1290" name="Rectangle 26"/>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1291" name="Rectangle 27"/>
          <p:cNvSpPr>
            <a:spLocks noChangeArrowheads="1"/>
          </p:cNvSpPr>
          <p:nvPr/>
        </p:nvSpPr>
        <p:spPr bwMode="auto">
          <a:xfrm>
            <a:off x="5092410" y="245367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1292" name="Rectangle 28"/>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1293" name="Rectangle 29"/>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1294" name="Rectangle 30"/>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1295" name="Rectangle 31"/>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1296" name="Rectangle 32"/>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1297" name="Rectangle 33"/>
          <p:cNvSpPr>
            <a:spLocks noChangeArrowheads="1"/>
          </p:cNvSpPr>
          <p:nvPr/>
        </p:nvSpPr>
        <p:spPr bwMode="auto">
          <a:xfrm>
            <a:off x="5092410" y="2437848"/>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1298" name="Rectangle 34"/>
          <p:cNvSpPr>
            <a:spLocks noChangeArrowheads="1"/>
          </p:cNvSpPr>
          <p:nvPr/>
        </p:nvSpPr>
        <p:spPr bwMode="auto">
          <a:xfrm>
            <a:off x="5092410" y="1697317"/>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1299" name="Rectangle 35"/>
          <p:cNvSpPr>
            <a:spLocks noChangeArrowheads="1"/>
          </p:cNvSpPr>
          <p:nvPr/>
        </p:nvSpPr>
        <p:spPr bwMode="auto">
          <a:xfrm>
            <a:off x="5092410" y="2336579"/>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1300" name="Rectangle 36"/>
          <p:cNvSpPr>
            <a:spLocks noChangeArrowheads="1"/>
          </p:cNvSpPr>
          <p:nvPr/>
        </p:nvSpPr>
        <p:spPr bwMode="auto">
          <a:xfrm>
            <a:off x="5092410" y="2369808"/>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1301" name="Rectangle 37"/>
          <p:cNvSpPr>
            <a:spLocks noChangeArrowheads="1"/>
          </p:cNvSpPr>
          <p:nvPr/>
        </p:nvSpPr>
        <p:spPr bwMode="auto">
          <a:xfrm>
            <a:off x="5092410" y="2141952"/>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1302" name="Rectangle 38"/>
          <p:cNvSpPr>
            <a:spLocks noChangeArrowheads="1"/>
          </p:cNvSpPr>
          <p:nvPr/>
        </p:nvSpPr>
        <p:spPr bwMode="auto">
          <a:xfrm>
            <a:off x="5092410" y="2336579"/>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1303" name="Rectangle 39"/>
          <p:cNvSpPr>
            <a:spLocks noChangeArrowheads="1"/>
          </p:cNvSpPr>
          <p:nvPr/>
        </p:nvSpPr>
        <p:spPr bwMode="auto">
          <a:xfrm>
            <a:off x="5092410" y="2336579"/>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1304" name="Rectangle 40"/>
          <p:cNvSpPr>
            <a:spLocks noChangeArrowheads="1"/>
          </p:cNvSpPr>
          <p:nvPr/>
        </p:nvSpPr>
        <p:spPr bwMode="auto">
          <a:xfrm>
            <a:off x="5092410" y="254861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1305" name="Rectangle 41"/>
          <p:cNvSpPr>
            <a:spLocks noChangeArrowheads="1"/>
          </p:cNvSpPr>
          <p:nvPr/>
        </p:nvSpPr>
        <p:spPr bwMode="auto">
          <a:xfrm>
            <a:off x="5092410" y="2551776"/>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1306" name="Rectangle 43"/>
          <p:cNvSpPr>
            <a:spLocks noChangeArrowheads="1"/>
          </p:cNvSpPr>
          <p:nvPr/>
        </p:nvSpPr>
        <p:spPr bwMode="auto">
          <a:xfrm>
            <a:off x="5092410" y="2537535"/>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1307" name="Rectangle 45"/>
          <p:cNvSpPr>
            <a:spLocks noChangeArrowheads="1"/>
          </p:cNvSpPr>
          <p:nvPr/>
        </p:nvSpPr>
        <p:spPr bwMode="auto">
          <a:xfrm>
            <a:off x="5092410" y="1967896"/>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1308" name="Rectangle 47"/>
          <p:cNvSpPr>
            <a:spLocks noChangeArrowheads="1"/>
          </p:cNvSpPr>
          <p:nvPr/>
        </p:nvSpPr>
        <p:spPr bwMode="auto">
          <a:xfrm>
            <a:off x="5092410" y="2518547"/>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1309" name="Rectangle 49"/>
          <p:cNvSpPr>
            <a:spLocks noChangeArrowheads="1"/>
          </p:cNvSpPr>
          <p:nvPr/>
        </p:nvSpPr>
        <p:spPr bwMode="auto">
          <a:xfrm>
            <a:off x="5092410" y="2551776"/>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pic>
        <p:nvPicPr>
          <p:cNvPr id="51" name="图片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1865" y="2332844"/>
            <a:ext cx="5430551" cy="305507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p:txBody>
          <a:bodyPr/>
          <a:lstStyle/>
          <a:p>
            <a:pPr eaLnBrk="1" hangingPunct="1"/>
            <a:r>
              <a:rPr lang="en-US" altLang="zh-CN" smtClean="0"/>
              <a:t>ANSYS</a:t>
            </a:r>
            <a:r>
              <a:rPr lang="zh-CN" altLang="en-US" smtClean="0"/>
              <a:t>流场分析实例</a:t>
            </a:r>
          </a:p>
        </p:txBody>
      </p:sp>
      <p:sp>
        <p:nvSpPr>
          <p:cNvPr id="12291" name="Rectangle 3"/>
          <p:cNvSpPr>
            <a:spLocks noGrp="1" noChangeArrowheads="1"/>
          </p:cNvSpPr>
          <p:nvPr>
            <p:ph type="body" idx="4294967295"/>
          </p:nvPr>
        </p:nvSpPr>
        <p:spPr>
          <a:xfrm>
            <a:off x="687787" y="1050669"/>
            <a:ext cx="9327321" cy="4303942"/>
          </a:xfrm>
        </p:spPr>
        <p:txBody>
          <a:bodyPr/>
          <a:lstStyle/>
          <a:p>
            <a:pPr eaLnBrk="1" hangingPunct="1"/>
            <a:r>
              <a:rPr lang="zh-CN" altLang="en-US" sz="1800" smtClean="0"/>
              <a:t>例</a:t>
            </a:r>
            <a:r>
              <a:rPr lang="en-US" altLang="zh-CN" sz="1800" smtClean="0"/>
              <a:t>2</a:t>
            </a:r>
            <a:r>
              <a:rPr lang="zh-CN" altLang="en-US" sz="1800" smtClean="0"/>
              <a:t>：</a:t>
            </a:r>
            <a:r>
              <a:rPr lang="zh-CN" altLang="zh-CN" sz="1800" smtClean="0"/>
              <a:t>滑动轴承模型的润滑油断面（各断面相同，在与断面垂直的方向视为无限长）。已知轴瓦内径</a:t>
            </a:r>
            <a:r>
              <a:rPr lang="en-US" altLang="zh-CN" sz="1800" smtClean="0"/>
              <a:t>50mm</a:t>
            </a:r>
            <a:r>
              <a:rPr lang="zh-CN" altLang="zh-CN" sz="1800" smtClean="0"/>
              <a:t>，轴径</a:t>
            </a:r>
            <a:r>
              <a:rPr lang="en-US" altLang="zh-CN" sz="1800" smtClean="0"/>
              <a:t>40mm</a:t>
            </a:r>
            <a:r>
              <a:rPr lang="zh-CN" altLang="zh-CN" sz="1800" smtClean="0"/>
              <a:t>，偏心距</a:t>
            </a:r>
            <a:r>
              <a:rPr lang="en-US" altLang="zh-CN" sz="1800" smtClean="0"/>
              <a:t>2.5mm</a:t>
            </a:r>
            <a:r>
              <a:rPr lang="zh-CN" altLang="zh-CN" sz="1800" smtClean="0"/>
              <a:t>；轴径逆时针转动，线速度</a:t>
            </a:r>
            <a:r>
              <a:rPr lang="en-US" altLang="zh-CN" sz="1800" smtClean="0"/>
              <a:t>100mm/s</a:t>
            </a:r>
            <a:r>
              <a:rPr lang="zh-CN" altLang="zh-CN" sz="1800" smtClean="0"/>
              <a:t>，润滑油密度为</a:t>
            </a:r>
            <a:r>
              <a:rPr lang="en-US" altLang="zh-CN" sz="1800" smtClean="0"/>
              <a:t>0.884</a:t>
            </a:r>
            <a:r>
              <a:rPr lang="en-US" altLang="zh-CN" sz="1800" smtClean="0">
                <a:sym typeface="Symbol" pitchFamily="18" charset="2"/>
              </a:rPr>
              <a:t></a:t>
            </a:r>
            <a:r>
              <a:rPr lang="en-US" altLang="zh-CN" sz="1800" smtClean="0"/>
              <a:t>10</a:t>
            </a:r>
            <a:r>
              <a:rPr lang="en-US" altLang="zh-CN" sz="1800" baseline="30000" smtClean="0"/>
              <a:t>-6</a:t>
            </a:r>
            <a:r>
              <a:rPr lang="en-US" altLang="zh-CN" sz="1800" smtClean="0"/>
              <a:t>kg.mm</a:t>
            </a:r>
            <a:r>
              <a:rPr lang="en-US" altLang="zh-CN" sz="1800" baseline="30000" smtClean="0"/>
              <a:t>-3</a:t>
            </a:r>
            <a:r>
              <a:rPr lang="zh-CN" altLang="zh-CN" sz="1800" smtClean="0"/>
              <a:t>，粘度</a:t>
            </a:r>
            <a:r>
              <a:rPr lang="en-US" altLang="zh-CN" sz="1800" smtClean="0"/>
              <a:t>0.486</a:t>
            </a:r>
            <a:r>
              <a:rPr lang="en-US" altLang="zh-CN" sz="1800" smtClean="0">
                <a:sym typeface="Symbol" pitchFamily="18" charset="2"/>
              </a:rPr>
              <a:t></a:t>
            </a:r>
            <a:r>
              <a:rPr lang="en-US" altLang="zh-CN" sz="1800" smtClean="0"/>
              <a:t>10</a:t>
            </a:r>
            <a:r>
              <a:rPr lang="en-US" altLang="zh-CN" sz="1800" baseline="30000" smtClean="0"/>
              <a:t>-3</a:t>
            </a:r>
            <a:r>
              <a:rPr lang="en-US" altLang="zh-CN" sz="1800" smtClean="0"/>
              <a:t>kg.mm</a:t>
            </a:r>
            <a:r>
              <a:rPr lang="en-US" altLang="zh-CN" sz="1800" baseline="30000" smtClean="0"/>
              <a:t>-1</a:t>
            </a:r>
            <a:r>
              <a:rPr lang="en-US" altLang="zh-CN" sz="1800" smtClean="0"/>
              <a:t>.s</a:t>
            </a:r>
            <a:r>
              <a:rPr lang="en-US" altLang="zh-CN" sz="1800" baseline="30000" smtClean="0"/>
              <a:t>-1</a:t>
            </a:r>
            <a:r>
              <a:rPr lang="zh-CN" altLang="zh-CN" sz="1800" smtClean="0"/>
              <a:t>。试采用层流模型，在不考虑传热与重力场的条件下，对流体进行稳态分析。</a:t>
            </a:r>
            <a:endParaRPr lang="en-AU" altLang="zh-CN" sz="1800" smtClean="0">
              <a:solidFill>
                <a:schemeClr val="tx2"/>
              </a:solidFill>
            </a:endParaRPr>
          </a:p>
        </p:txBody>
      </p:sp>
      <p:sp>
        <p:nvSpPr>
          <p:cNvPr id="12292" name="Rectangle 4"/>
          <p:cNvSpPr>
            <a:spLocks noChangeArrowheads="1"/>
          </p:cNvSpPr>
          <p:nvPr/>
        </p:nvSpPr>
        <p:spPr bwMode="auto">
          <a:xfrm>
            <a:off x="1" y="-161582"/>
            <a:ext cx="18473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en-US" sz="1500" b="0">
              <a:latin typeface="Tahoma" pitchFamily="34" charset="0"/>
            </a:endParaRPr>
          </a:p>
        </p:txBody>
      </p:sp>
      <p:sp>
        <p:nvSpPr>
          <p:cNvPr id="12293" name="Rectangle 5"/>
          <p:cNvSpPr>
            <a:spLocks noChangeArrowheads="1"/>
          </p:cNvSpPr>
          <p:nvPr/>
        </p:nvSpPr>
        <p:spPr bwMode="auto">
          <a:xfrm>
            <a:off x="0" y="256650"/>
            <a:ext cx="24558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1000" b="0">
                <a:cs typeface="Times New Roman" pitchFamily="18" charset="0"/>
              </a:rPr>
              <a:t> </a:t>
            </a:r>
            <a:r>
              <a:rPr lang="zh-CN" altLang="en-US" sz="700" b="0">
                <a:latin typeface="Tahoma" pitchFamily="34" charset="0"/>
              </a:rPr>
              <a:t> </a:t>
            </a:r>
            <a:endParaRPr lang="zh-CN" altLang="en-US" sz="1500" b="0">
              <a:latin typeface="Tahoma" pitchFamily="34" charset="0"/>
            </a:endParaRPr>
          </a:p>
        </p:txBody>
      </p:sp>
      <p:sp>
        <p:nvSpPr>
          <p:cNvPr id="12294" name="Rectangle 6"/>
          <p:cNvSpPr>
            <a:spLocks noChangeArrowheads="1"/>
          </p:cNvSpPr>
          <p:nvPr/>
        </p:nvSpPr>
        <p:spPr bwMode="auto">
          <a:xfrm>
            <a:off x="1" y="2382808"/>
            <a:ext cx="18473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en-US" sz="1500" b="0">
              <a:latin typeface="Tahoma" pitchFamily="34" charset="0"/>
            </a:endParaRPr>
          </a:p>
        </p:txBody>
      </p:sp>
      <p:sp>
        <p:nvSpPr>
          <p:cNvPr id="12295" name="Rectangle 7"/>
          <p:cNvSpPr>
            <a:spLocks noChangeArrowheads="1"/>
          </p:cNvSpPr>
          <p:nvPr/>
        </p:nvSpPr>
        <p:spPr bwMode="auto">
          <a:xfrm>
            <a:off x="1" y="3044719"/>
            <a:ext cx="113685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1000" b="0">
                <a:cs typeface="Times New Roman" pitchFamily="18" charset="0"/>
              </a:rPr>
              <a:t>	</a:t>
            </a:r>
            <a:r>
              <a:rPr lang="zh-CN" altLang="en-US" sz="700" b="0">
                <a:latin typeface="Tahoma" pitchFamily="34" charset="0"/>
              </a:rPr>
              <a:t> </a:t>
            </a:r>
            <a:endParaRPr lang="zh-CN" altLang="en-US" sz="1500" b="0">
              <a:latin typeface="Tahoma" pitchFamily="34" charset="0"/>
            </a:endParaRPr>
          </a:p>
        </p:txBody>
      </p:sp>
      <p:sp>
        <p:nvSpPr>
          <p:cNvPr id="12296" name="Rectangle 9"/>
          <p:cNvSpPr>
            <a:spLocks noChangeArrowheads="1"/>
          </p:cNvSpPr>
          <p:nvPr/>
        </p:nvSpPr>
        <p:spPr bwMode="auto">
          <a:xfrm>
            <a:off x="1" y="3009907"/>
            <a:ext cx="113685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1000" b="0">
                <a:cs typeface="Times New Roman" pitchFamily="18" charset="0"/>
              </a:rPr>
              <a:t>	</a:t>
            </a:r>
            <a:r>
              <a:rPr lang="zh-CN" altLang="en-US" sz="700" b="0">
                <a:latin typeface="Tahoma" pitchFamily="34" charset="0"/>
              </a:rPr>
              <a:t> </a:t>
            </a:r>
            <a:endParaRPr lang="zh-CN" altLang="en-US" sz="1500" b="0">
              <a:latin typeface="Tahoma" pitchFamily="34" charset="0"/>
            </a:endParaRPr>
          </a:p>
        </p:txBody>
      </p:sp>
      <p:sp>
        <p:nvSpPr>
          <p:cNvPr id="12297" name="Rectangle 11"/>
          <p:cNvSpPr>
            <a:spLocks noChangeArrowheads="1"/>
          </p:cNvSpPr>
          <p:nvPr/>
        </p:nvSpPr>
        <p:spPr bwMode="auto">
          <a:xfrm>
            <a:off x="0" y="3044719"/>
            <a:ext cx="24558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1000" b="0">
                <a:cs typeface="Times New Roman" pitchFamily="18" charset="0"/>
              </a:rPr>
              <a:t> </a:t>
            </a:r>
            <a:r>
              <a:rPr lang="zh-CN" altLang="en-US" sz="700" b="0">
                <a:latin typeface="Tahoma" pitchFamily="34" charset="0"/>
              </a:rPr>
              <a:t> </a:t>
            </a:r>
            <a:endParaRPr lang="zh-CN" altLang="en-US" sz="1500" b="0">
              <a:latin typeface="Tahoma" pitchFamily="34" charset="0"/>
            </a:endParaRPr>
          </a:p>
        </p:txBody>
      </p:sp>
      <p:sp>
        <p:nvSpPr>
          <p:cNvPr id="12298" name="Rectangle 14"/>
          <p:cNvSpPr>
            <a:spLocks noChangeArrowheads="1"/>
          </p:cNvSpPr>
          <p:nvPr/>
        </p:nvSpPr>
        <p:spPr bwMode="auto">
          <a:xfrm>
            <a:off x="1" y="-161582"/>
            <a:ext cx="18473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en-US" sz="1500" b="0">
              <a:latin typeface="Tahoma" pitchFamily="34" charset="0"/>
            </a:endParaRPr>
          </a:p>
        </p:txBody>
      </p:sp>
      <p:sp>
        <p:nvSpPr>
          <p:cNvPr id="12299" name="Rectangle 15"/>
          <p:cNvSpPr>
            <a:spLocks noChangeArrowheads="1"/>
          </p:cNvSpPr>
          <p:nvPr/>
        </p:nvSpPr>
        <p:spPr bwMode="auto">
          <a:xfrm>
            <a:off x="0" y="910153"/>
            <a:ext cx="24558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1000" b="0">
                <a:cs typeface="Times New Roman" pitchFamily="18" charset="0"/>
              </a:rPr>
              <a:t> </a:t>
            </a:r>
            <a:r>
              <a:rPr lang="zh-CN" altLang="en-US" sz="700" b="0">
                <a:latin typeface="Tahoma" pitchFamily="34" charset="0"/>
              </a:rPr>
              <a:t> </a:t>
            </a:r>
            <a:endParaRPr lang="zh-CN" altLang="en-US" sz="1500" b="0">
              <a:latin typeface="Tahoma" pitchFamily="34" charset="0"/>
            </a:endParaRPr>
          </a:p>
        </p:txBody>
      </p:sp>
      <p:sp>
        <p:nvSpPr>
          <p:cNvPr id="12300" name="Rectangle 18"/>
          <p:cNvSpPr>
            <a:spLocks noChangeArrowheads="1"/>
          </p:cNvSpPr>
          <p:nvPr/>
        </p:nvSpPr>
        <p:spPr bwMode="auto">
          <a:xfrm>
            <a:off x="1" y="-161582"/>
            <a:ext cx="18473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en-US" sz="1500" b="0">
              <a:latin typeface="Tahoma" pitchFamily="34" charset="0"/>
            </a:endParaRPr>
          </a:p>
        </p:txBody>
      </p:sp>
      <p:sp>
        <p:nvSpPr>
          <p:cNvPr id="12301" name="Rectangle 20"/>
          <p:cNvSpPr>
            <a:spLocks noChangeArrowheads="1"/>
          </p:cNvSpPr>
          <p:nvPr/>
        </p:nvSpPr>
        <p:spPr bwMode="auto">
          <a:xfrm>
            <a:off x="0" y="636410"/>
            <a:ext cx="24558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1000" b="0">
                <a:cs typeface="Times New Roman" pitchFamily="18" charset="0"/>
              </a:rPr>
              <a:t> </a:t>
            </a:r>
            <a:r>
              <a:rPr lang="zh-CN" altLang="en-US" sz="700" b="0">
                <a:latin typeface="Tahoma" pitchFamily="34" charset="0"/>
              </a:rPr>
              <a:t> </a:t>
            </a:r>
            <a:endParaRPr lang="zh-CN" altLang="en-US" sz="1500" b="0">
              <a:latin typeface="Tahoma" pitchFamily="34" charset="0"/>
            </a:endParaRPr>
          </a:p>
        </p:txBody>
      </p:sp>
      <p:sp>
        <p:nvSpPr>
          <p:cNvPr id="12302" name="Rectangle 22"/>
          <p:cNvSpPr>
            <a:spLocks noChangeArrowheads="1"/>
          </p:cNvSpPr>
          <p:nvPr/>
        </p:nvSpPr>
        <p:spPr bwMode="auto">
          <a:xfrm>
            <a:off x="1" y="-161582"/>
            <a:ext cx="18473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en-US" sz="1500" b="0">
              <a:latin typeface="Tahoma" pitchFamily="34" charset="0"/>
            </a:endParaRPr>
          </a:p>
        </p:txBody>
      </p:sp>
      <p:sp>
        <p:nvSpPr>
          <p:cNvPr id="12303" name="Rectangle 23"/>
          <p:cNvSpPr>
            <a:spLocks noChangeArrowheads="1"/>
          </p:cNvSpPr>
          <p:nvPr/>
        </p:nvSpPr>
        <p:spPr bwMode="auto">
          <a:xfrm>
            <a:off x="1" y="370578"/>
            <a:ext cx="113685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1000" b="0">
                <a:cs typeface="Times New Roman" pitchFamily="18" charset="0"/>
              </a:rPr>
              <a:t>	</a:t>
            </a:r>
            <a:r>
              <a:rPr lang="zh-CN" altLang="en-US" sz="700" b="0">
                <a:latin typeface="Tahoma" pitchFamily="34" charset="0"/>
              </a:rPr>
              <a:t> </a:t>
            </a:r>
            <a:endParaRPr lang="zh-CN" altLang="en-US" sz="1500" b="0">
              <a:latin typeface="Tahoma" pitchFamily="34" charset="0"/>
            </a:endParaRPr>
          </a:p>
        </p:txBody>
      </p:sp>
      <p:sp>
        <p:nvSpPr>
          <p:cNvPr id="12304" name="Rectangle 25"/>
          <p:cNvSpPr>
            <a:spLocks noChangeArrowheads="1"/>
          </p:cNvSpPr>
          <p:nvPr/>
        </p:nvSpPr>
        <p:spPr bwMode="auto">
          <a:xfrm>
            <a:off x="1" y="-161582"/>
            <a:ext cx="18473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en-US" sz="1500" b="0">
              <a:latin typeface="Tahoma" pitchFamily="34" charset="0"/>
            </a:endParaRPr>
          </a:p>
        </p:txBody>
      </p:sp>
      <p:sp>
        <p:nvSpPr>
          <p:cNvPr id="12305" name="Rectangle 26"/>
          <p:cNvSpPr>
            <a:spLocks noChangeArrowheads="1"/>
          </p:cNvSpPr>
          <p:nvPr/>
        </p:nvSpPr>
        <p:spPr bwMode="auto">
          <a:xfrm>
            <a:off x="1" y="636410"/>
            <a:ext cx="113685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1000" b="0">
                <a:cs typeface="Times New Roman" pitchFamily="18" charset="0"/>
              </a:rPr>
              <a:t>	</a:t>
            </a:r>
            <a:r>
              <a:rPr lang="zh-CN" altLang="en-US" sz="700" b="0">
                <a:latin typeface="Tahoma" pitchFamily="34" charset="0"/>
              </a:rPr>
              <a:t> </a:t>
            </a:r>
            <a:endParaRPr lang="zh-CN" altLang="en-US" sz="1500" b="0">
              <a:latin typeface="Tahoma" pitchFamily="34" charset="0"/>
            </a:endParaRPr>
          </a:p>
        </p:txBody>
      </p:sp>
      <p:sp>
        <p:nvSpPr>
          <p:cNvPr id="12306" name="Rectangle 28"/>
          <p:cNvSpPr>
            <a:spLocks noChangeArrowheads="1"/>
          </p:cNvSpPr>
          <p:nvPr/>
        </p:nvSpPr>
        <p:spPr bwMode="auto">
          <a:xfrm>
            <a:off x="1" y="-161582"/>
            <a:ext cx="18473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en-US" sz="1500" b="0">
              <a:latin typeface="Tahoma" pitchFamily="34" charset="0"/>
            </a:endParaRPr>
          </a:p>
        </p:txBody>
      </p:sp>
      <p:sp>
        <p:nvSpPr>
          <p:cNvPr id="12307" name="Rectangle 29"/>
          <p:cNvSpPr>
            <a:spLocks noChangeArrowheads="1"/>
          </p:cNvSpPr>
          <p:nvPr/>
        </p:nvSpPr>
        <p:spPr bwMode="auto">
          <a:xfrm>
            <a:off x="0" y="378489"/>
            <a:ext cx="24558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1000" b="0">
                <a:cs typeface="Times New Roman" pitchFamily="18" charset="0"/>
              </a:rPr>
              <a:t> </a:t>
            </a:r>
            <a:r>
              <a:rPr lang="zh-CN" altLang="en-US" sz="700" b="0">
                <a:latin typeface="Tahoma" pitchFamily="34" charset="0"/>
              </a:rPr>
              <a:t> </a:t>
            </a:r>
            <a:endParaRPr lang="zh-CN" altLang="en-US" sz="1500" b="0">
              <a:latin typeface="Tahoma" pitchFamily="34" charset="0"/>
            </a:endParaRPr>
          </a:p>
        </p:txBody>
      </p:sp>
      <p:sp>
        <p:nvSpPr>
          <p:cNvPr id="12308" name="Rectangle 20"/>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09" name="Rectangle 21"/>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10" name="Rectangle 22"/>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11" name="Rectangle 23"/>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12" name="Rectangle 24"/>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13" name="Rectangle 25"/>
          <p:cNvSpPr>
            <a:spLocks noChangeArrowheads="1"/>
          </p:cNvSpPr>
          <p:nvPr/>
        </p:nvSpPr>
        <p:spPr bwMode="auto">
          <a:xfrm>
            <a:off x="5092410" y="2456836"/>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14" name="Rectangle 26"/>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15" name="Rectangle 27"/>
          <p:cNvSpPr>
            <a:spLocks noChangeArrowheads="1"/>
          </p:cNvSpPr>
          <p:nvPr/>
        </p:nvSpPr>
        <p:spPr bwMode="auto">
          <a:xfrm>
            <a:off x="5092410" y="245367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16" name="Rectangle 28"/>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17" name="Rectangle 29"/>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18" name="Rectangle 30"/>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19" name="Rectangle 31"/>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20" name="Rectangle 32"/>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21" name="Rectangle 33"/>
          <p:cNvSpPr>
            <a:spLocks noChangeArrowheads="1"/>
          </p:cNvSpPr>
          <p:nvPr/>
        </p:nvSpPr>
        <p:spPr bwMode="auto">
          <a:xfrm>
            <a:off x="5092410" y="2437848"/>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22" name="Rectangle 34"/>
          <p:cNvSpPr>
            <a:spLocks noChangeArrowheads="1"/>
          </p:cNvSpPr>
          <p:nvPr/>
        </p:nvSpPr>
        <p:spPr bwMode="auto">
          <a:xfrm>
            <a:off x="5092410" y="1697317"/>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23" name="Rectangle 35"/>
          <p:cNvSpPr>
            <a:spLocks noChangeArrowheads="1"/>
          </p:cNvSpPr>
          <p:nvPr/>
        </p:nvSpPr>
        <p:spPr bwMode="auto">
          <a:xfrm>
            <a:off x="5092410" y="2336579"/>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24" name="Rectangle 36"/>
          <p:cNvSpPr>
            <a:spLocks noChangeArrowheads="1"/>
          </p:cNvSpPr>
          <p:nvPr/>
        </p:nvSpPr>
        <p:spPr bwMode="auto">
          <a:xfrm>
            <a:off x="5092410" y="2369808"/>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25" name="Rectangle 37"/>
          <p:cNvSpPr>
            <a:spLocks noChangeArrowheads="1"/>
          </p:cNvSpPr>
          <p:nvPr/>
        </p:nvSpPr>
        <p:spPr bwMode="auto">
          <a:xfrm>
            <a:off x="5092410" y="2141952"/>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26" name="Rectangle 38"/>
          <p:cNvSpPr>
            <a:spLocks noChangeArrowheads="1"/>
          </p:cNvSpPr>
          <p:nvPr/>
        </p:nvSpPr>
        <p:spPr bwMode="auto">
          <a:xfrm>
            <a:off x="5092410" y="2336579"/>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27" name="Rectangle 39"/>
          <p:cNvSpPr>
            <a:spLocks noChangeArrowheads="1"/>
          </p:cNvSpPr>
          <p:nvPr/>
        </p:nvSpPr>
        <p:spPr bwMode="auto">
          <a:xfrm>
            <a:off x="5092410" y="2336579"/>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28" name="Rectangle 40"/>
          <p:cNvSpPr>
            <a:spLocks noChangeArrowheads="1"/>
          </p:cNvSpPr>
          <p:nvPr/>
        </p:nvSpPr>
        <p:spPr bwMode="auto">
          <a:xfrm>
            <a:off x="5092410" y="254861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29" name="Rectangle 41"/>
          <p:cNvSpPr>
            <a:spLocks noChangeArrowheads="1"/>
          </p:cNvSpPr>
          <p:nvPr/>
        </p:nvSpPr>
        <p:spPr bwMode="auto">
          <a:xfrm>
            <a:off x="5092410" y="2551776"/>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30" name="Rectangle 43"/>
          <p:cNvSpPr>
            <a:spLocks noChangeArrowheads="1"/>
          </p:cNvSpPr>
          <p:nvPr/>
        </p:nvSpPr>
        <p:spPr bwMode="auto">
          <a:xfrm>
            <a:off x="5092410" y="2537535"/>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31" name="Rectangle 45"/>
          <p:cNvSpPr>
            <a:spLocks noChangeArrowheads="1"/>
          </p:cNvSpPr>
          <p:nvPr/>
        </p:nvSpPr>
        <p:spPr bwMode="auto">
          <a:xfrm>
            <a:off x="5092410" y="1967896"/>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32" name="Rectangle 47"/>
          <p:cNvSpPr>
            <a:spLocks noChangeArrowheads="1"/>
          </p:cNvSpPr>
          <p:nvPr/>
        </p:nvSpPr>
        <p:spPr bwMode="auto">
          <a:xfrm>
            <a:off x="5092410" y="2518547"/>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33" name="Rectangle 49"/>
          <p:cNvSpPr>
            <a:spLocks noChangeArrowheads="1"/>
          </p:cNvSpPr>
          <p:nvPr/>
        </p:nvSpPr>
        <p:spPr bwMode="auto">
          <a:xfrm>
            <a:off x="5092410" y="2551776"/>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pic>
        <p:nvPicPr>
          <p:cNvPr id="48" name="图片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1865" y="2335575"/>
            <a:ext cx="5430551" cy="305507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p:txBody>
          <a:bodyPr/>
          <a:lstStyle/>
          <a:p>
            <a:pPr eaLnBrk="1" hangingPunct="1"/>
            <a:r>
              <a:rPr lang="en-US" altLang="zh-CN" smtClean="0"/>
              <a:t>ANSYS</a:t>
            </a:r>
            <a:r>
              <a:rPr lang="zh-CN" altLang="en-US" smtClean="0"/>
              <a:t>流场分析实例</a:t>
            </a:r>
          </a:p>
        </p:txBody>
      </p:sp>
      <p:sp>
        <p:nvSpPr>
          <p:cNvPr id="12291" name="Rectangle 3"/>
          <p:cNvSpPr>
            <a:spLocks noGrp="1" noChangeArrowheads="1"/>
          </p:cNvSpPr>
          <p:nvPr>
            <p:ph type="body" idx="4294967295"/>
          </p:nvPr>
        </p:nvSpPr>
        <p:spPr>
          <a:xfrm>
            <a:off x="687787" y="1050669"/>
            <a:ext cx="9327321" cy="4303942"/>
          </a:xfrm>
        </p:spPr>
        <p:txBody>
          <a:bodyPr/>
          <a:lstStyle/>
          <a:p>
            <a:pPr eaLnBrk="1" hangingPunct="1"/>
            <a:r>
              <a:rPr lang="zh-CN" altLang="en-US" sz="1800" smtClean="0"/>
              <a:t>例</a:t>
            </a:r>
            <a:r>
              <a:rPr lang="en-US" altLang="zh-CN" sz="1800" smtClean="0"/>
              <a:t>3</a:t>
            </a:r>
            <a:r>
              <a:rPr lang="zh-CN" altLang="en-US" sz="1800"/>
              <a:t>：内圆外方的</a:t>
            </a:r>
            <a:r>
              <a:rPr lang="zh-CN" altLang="en-US" sz="1800"/>
              <a:t>变</a:t>
            </a:r>
            <a:r>
              <a:rPr lang="zh-CN" altLang="en-US" sz="1800" smtClean="0"/>
              <a:t>截面玻璃管：</a:t>
            </a:r>
            <a:r>
              <a:rPr lang="zh-CN" altLang="zh-CN" sz="1800" smtClean="0"/>
              <a:t>大端内圆直径</a:t>
            </a:r>
            <a:r>
              <a:rPr lang="en-US" altLang="zh-CN" sz="1800" smtClean="0"/>
              <a:t>25mm</a:t>
            </a:r>
            <a:r>
              <a:rPr lang="zh-CN" altLang="zh-CN" sz="1800" smtClean="0"/>
              <a:t>，小端内圆直径</a:t>
            </a:r>
            <a:r>
              <a:rPr lang="en-US" altLang="zh-CN" sz="1800" smtClean="0"/>
              <a:t>15mm</a:t>
            </a:r>
            <a:r>
              <a:rPr lang="zh-CN" altLang="zh-CN" sz="1800" smtClean="0"/>
              <a:t>；大端外形截面为边长</a:t>
            </a:r>
            <a:r>
              <a:rPr lang="en-US" altLang="zh-CN" sz="1800" smtClean="0"/>
              <a:t>28mm</a:t>
            </a:r>
            <a:r>
              <a:rPr lang="zh-CN" altLang="zh-CN" sz="1800" smtClean="0"/>
              <a:t>的正方形，小端外形截面为边长</a:t>
            </a:r>
            <a:r>
              <a:rPr lang="en-US" altLang="zh-CN" sz="1800" smtClean="0"/>
              <a:t>18mm</a:t>
            </a:r>
            <a:r>
              <a:rPr lang="zh-CN" altLang="zh-CN" sz="1800" smtClean="0"/>
              <a:t>的正方形；以变截面处分界，大、小端长度均为</a:t>
            </a:r>
            <a:r>
              <a:rPr lang="en-US" altLang="zh-CN" sz="1800" smtClean="0"/>
              <a:t>50mm</a:t>
            </a:r>
            <a:r>
              <a:rPr lang="zh-CN" altLang="zh-CN" sz="1800" smtClean="0"/>
              <a:t>；外形变截面处也正是内管最细处，最细处直径</a:t>
            </a:r>
            <a:r>
              <a:rPr lang="en-GB" altLang="zh-CN" sz="1800" smtClean="0"/>
              <a:t>9mm</a:t>
            </a:r>
            <a:r>
              <a:rPr lang="zh-CN" altLang="zh-CN" sz="1800" smtClean="0"/>
              <a:t>；内管变径处</a:t>
            </a:r>
            <a:r>
              <a:rPr lang="zh-CN" altLang="en-US" sz="1800" smtClean="0"/>
              <a:t>从大到小</a:t>
            </a:r>
            <a:r>
              <a:rPr lang="zh-CN" altLang="zh-CN" sz="1800" smtClean="0"/>
              <a:t>由三段相切的圆弧组成，前两段半径为</a:t>
            </a:r>
            <a:r>
              <a:rPr lang="en-GB" altLang="zh-CN" sz="1800" smtClean="0"/>
              <a:t>12.5mm</a:t>
            </a:r>
            <a:r>
              <a:rPr lang="zh-CN" altLang="zh-CN" sz="1800" smtClean="0"/>
              <a:t>，第三段为</a:t>
            </a:r>
            <a:r>
              <a:rPr lang="en-GB" altLang="zh-CN" sz="1800" smtClean="0"/>
              <a:t>7.5mm</a:t>
            </a:r>
            <a:r>
              <a:rPr lang="zh-CN" altLang="zh-CN" sz="1800" smtClean="0"/>
              <a:t>。玻璃的弹性模量为</a:t>
            </a:r>
            <a:r>
              <a:rPr lang="en-US" altLang="zh-CN" sz="1800" smtClean="0"/>
              <a:t>55000MPa</a:t>
            </a:r>
            <a:r>
              <a:rPr lang="zh-CN" altLang="zh-CN" sz="1800" smtClean="0"/>
              <a:t>、泊松比为</a:t>
            </a:r>
            <a:r>
              <a:rPr lang="en-US" altLang="zh-CN" sz="1800" smtClean="0"/>
              <a:t>0.25</a:t>
            </a:r>
            <a:r>
              <a:rPr lang="zh-CN" altLang="zh-CN" sz="1800" smtClean="0"/>
              <a:t>、热膨胀系数为</a:t>
            </a:r>
            <a:r>
              <a:rPr lang="en-US" altLang="zh-CN" sz="1800" smtClean="0"/>
              <a:t>1e-5/</a:t>
            </a:r>
            <a:r>
              <a:rPr lang="en-US" altLang="zh-CN" sz="1800" smtClean="0">
                <a:sym typeface="Symbol"/>
              </a:rPr>
              <a:t></a:t>
            </a:r>
            <a:r>
              <a:rPr lang="en-US" altLang="zh-CN" sz="1800" smtClean="0"/>
              <a:t>C</a:t>
            </a:r>
            <a:r>
              <a:rPr lang="zh-CN" altLang="zh-CN" sz="1800" smtClean="0"/>
              <a:t>，其它参数同</a:t>
            </a:r>
            <a:r>
              <a:rPr lang="en-US" altLang="zh-CN" sz="1800" smtClean="0"/>
              <a:t>CFX</a:t>
            </a:r>
            <a:r>
              <a:rPr lang="zh-CN" altLang="zh-CN" sz="1800" smtClean="0"/>
              <a:t>自带的材料</a:t>
            </a:r>
            <a:r>
              <a:rPr lang="en-US" altLang="zh-CN" sz="1800" smtClean="0"/>
              <a:t>Glass Plate</a:t>
            </a:r>
            <a:r>
              <a:rPr lang="zh-CN" altLang="zh-CN" sz="1800" smtClean="0"/>
              <a:t>。</a:t>
            </a:r>
            <a:endParaRPr lang="en-AU" altLang="zh-CN" sz="1800" smtClean="0">
              <a:solidFill>
                <a:schemeClr val="tx2"/>
              </a:solidFill>
            </a:endParaRPr>
          </a:p>
        </p:txBody>
      </p:sp>
      <p:sp>
        <p:nvSpPr>
          <p:cNvPr id="12292" name="Rectangle 4"/>
          <p:cNvSpPr>
            <a:spLocks noChangeArrowheads="1"/>
          </p:cNvSpPr>
          <p:nvPr/>
        </p:nvSpPr>
        <p:spPr bwMode="auto">
          <a:xfrm>
            <a:off x="1" y="-161582"/>
            <a:ext cx="18473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en-US" sz="1500" b="0">
              <a:latin typeface="Tahoma" pitchFamily="34" charset="0"/>
            </a:endParaRPr>
          </a:p>
        </p:txBody>
      </p:sp>
      <p:sp>
        <p:nvSpPr>
          <p:cNvPr id="12293" name="Rectangle 5"/>
          <p:cNvSpPr>
            <a:spLocks noChangeArrowheads="1"/>
          </p:cNvSpPr>
          <p:nvPr/>
        </p:nvSpPr>
        <p:spPr bwMode="auto">
          <a:xfrm>
            <a:off x="0" y="256650"/>
            <a:ext cx="24558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1000" b="0">
                <a:cs typeface="Times New Roman" pitchFamily="18" charset="0"/>
              </a:rPr>
              <a:t> </a:t>
            </a:r>
            <a:r>
              <a:rPr lang="zh-CN" altLang="en-US" sz="700" b="0">
                <a:latin typeface="Tahoma" pitchFamily="34" charset="0"/>
              </a:rPr>
              <a:t> </a:t>
            </a:r>
            <a:endParaRPr lang="zh-CN" altLang="en-US" sz="1500" b="0">
              <a:latin typeface="Tahoma" pitchFamily="34" charset="0"/>
            </a:endParaRPr>
          </a:p>
        </p:txBody>
      </p:sp>
      <p:sp>
        <p:nvSpPr>
          <p:cNvPr id="12294" name="Rectangle 6"/>
          <p:cNvSpPr>
            <a:spLocks noChangeArrowheads="1"/>
          </p:cNvSpPr>
          <p:nvPr/>
        </p:nvSpPr>
        <p:spPr bwMode="auto">
          <a:xfrm>
            <a:off x="1" y="2382808"/>
            <a:ext cx="18473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en-US" sz="1500" b="0">
              <a:latin typeface="Tahoma" pitchFamily="34" charset="0"/>
            </a:endParaRPr>
          </a:p>
        </p:txBody>
      </p:sp>
      <p:sp>
        <p:nvSpPr>
          <p:cNvPr id="12295" name="Rectangle 7"/>
          <p:cNvSpPr>
            <a:spLocks noChangeArrowheads="1"/>
          </p:cNvSpPr>
          <p:nvPr/>
        </p:nvSpPr>
        <p:spPr bwMode="auto">
          <a:xfrm>
            <a:off x="1" y="3044719"/>
            <a:ext cx="113685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1000" b="0">
                <a:cs typeface="Times New Roman" pitchFamily="18" charset="0"/>
              </a:rPr>
              <a:t>	</a:t>
            </a:r>
            <a:r>
              <a:rPr lang="zh-CN" altLang="en-US" sz="700" b="0">
                <a:latin typeface="Tahoma" pitchFamily="34" charset="0"/>
              </a:rPr>
              <a:t> </a:t>
            </a:r>
            <a:endParaRPr lang="zh-CN" altLang="en-US" sz="1500" b="0">
              <a:latin typeface="Tahoma" pitchFamily="34" charset="0"/>
            </a:endParaRPr>
          </a:p>
        </p:txBody>
      </p:sp>
      <p:sp>
        <p:nvSpPr>
          <p:cNvPr id="12296" name="Rectangle 9"/>
          <p:cNvSpPr>
            <a:spLocks noChangeArrowheads="1"/>
          </p:cNvSpPr>
          <p:nvPr/>
        </p:nvSpPr>
        <p:spPr bwMode="auto">
          <a:xfrm>
            <a:off x="1" y="3009907"/>
            <a:ext cx="113685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1000" b="0">
                <a:cs typeface="Times New Roman" pitchFamily="18" charset="0"/>
              </a:rPr>
              <a:t>	</a:t>
            </a:r>
            <a:r>
              <a:rPr lang="zh-CN" altLang="en-US" sz="700" b="0">
                <a:latin typeface="Tahoma" pitchFamily="34" charset="0"/>
              </a:rPr>
              <a:t> </a:t>
            </a:r>
            <a:endParaRPr lang="zh-CN" altLang="en-US" sz="1500" b="0">
              <a:latin typeface="Tahoma" pitchFamily="34" charset="0"/>
            </a:endParaRPr>
          </a:p>
        </p:txBody>
      </p:sp>
      <p:sp>
        <p:nvSpPr>
          <p:cNvPr id="12297" name="Rectangle 11"/>
          <p:cNvSpPr>
            <a:spLocks noChangeArrowheads="1"/>
          </p:cNvSpPr>
          <p:nvPr/>
        </p:nvSpPr>
        <p:spPr bwMode="auto">
          <a:xfrm>
            <a:off x="0" y="3044719"/>
            <a:ext cx="24558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1000" b="0">
                <a:cs typeface="Times New Roman" pitchFamily="18" charset="0"/>
              </a:rPr>
              <a:t> </a:t>
            </a:r>
            <a:r>
              <a:rPr lang="zh-CN" altLang="en-US" sz="700" b="0">
                <a:latin typeface="Tahoma" pitchFamily="34" charset="0"/>
              </a:rPr>
              <a:t> </a:t>
            </a:r>
            <a:endParaRPr lang="zh-CN" altLang="en-US" sz="1500" b="0">
              <a:latin typeface="Tahoma" pitchFamily="34" charset="0"/>
            </a:endParaRPr>
          </a:p>
        </p:txBody>
      </p:sp>
      <p:sp>
        <p:nvSpPr>
          <p:cNvPr id="12298" name="Rectangle 14"/>
          <p:cNvSpPr>
            <a:spLocks noChangeArrowheads="1"/>
          </p:cNvSpPr>
          <p:nvPr/>
        </p:nvSpPr>
        <p:spPr bwMode="auto">
          <a:xfrm>
            <a:off x="1" y="-161582"/>
            <a:ext cx="18473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en-US" sz="1500" b="0">
              <a:latin typeface="Tahoma" pitchFamily="34" charset="0"/>
            </a:endParaRPr>
          </a:p>
        </p:txBody>
      </p:sp>
      <p:sp>
        <p:nvSpPr>
          <p:cNvPr id="12299" name="Rectangle 15"/>
          <p:cNvSpPr>
            <a:spLocks noChangeArrowheads="1"/>
          </p:cNvSpPr>
          <p:nvPr/>
        </p:nvSpPr>
        <p:spPr bwMode="auto">
          <a:xfrm>
            <a:off x="0" y="910153"/>
            <a:ext cx="24558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1000" b="0">
                <a:cs typeface="Times New Roman" pitchFamily="18" charset="0"/>
              </a:rPr>
              <a:t> </a:t>
            </a:r>
            <a:r>
              <a:rPr lang="zh-CN" altLang="en-US" sz="700" b="0">
                <a:latin typeface="Tahoma" pitchFamily="34" charset="0"/>
              </a:rPr>
              <a:t> </a:t>
            </a:r>
            <a:endParaRPr lang="zh-CN" altLang="en-US" sz="1500" b="0">
              <a:latin typeface="Tahoma" pitchFamily="34" charset="0"/>
            </a:endParaRPr>
          </a:p>
        </p:txBody>
      </p:sp>
      <p:sp>
        <p:nvSpPr>
          <p:cNvPr id="12300" name="Rectangle 18"/>
          <p:cNvSpPr>
            <a:spLocks noChangeArrowheads="1"/>
          </p:cNvSpPr>
          <p:nvPr/>
        </p:nvSpPr>
        <p:spPr bwMode="auto">
          <a:xfrm>
            <a:off x="1" y="-161582"/>
            <a:ext cx="18473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en-US" sz="1500" b="0">
              <a:latin typeface="Tahoma" pitchFamily="34" charset="0"/>
            </a:endParaRPr>
          </a:p>
        </p:txBody>
      </p:sp>
      <p:sp>
        <p:nvSpPr>
          <p:cNvPr id="12301" name="Rectangle 20"/>
          <p:cNvSpPr>
            <a:spLocks noChangeArrowheads="1"/>
          </p:cNvSpPr>
          <p:nvPr/>
        </p:nvSpPr>
        <p:spPr bwMode="auto">
          <a:xfrm>
            <a:off x="0" y="636410"/>
            <a:ext cx="24558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1000" b="0">
                <a:cs typeface="Times New Roman" pitchFamily="18" charset="0"/>
              </a:rPr>
              <a:t> </a:t>
            </a:r>
            <a:r>
              <a:rPr lang="zh-CN" altLang="en-US" sz="700" b="0">
                <a:latin typeface="Tahoma" pitchFamily="34" charset="0"/>
              </a:rPr>
              <a:t> </a:t>
            </a:r>
            <a:endParaRPr lang="zh-CN" altLang="en-US" sz="1500" b="0">
              <a:latin typeface="Tahoma" pitchFamily="34" charset="0"/>
            </a:endParaRPr>
          </a:p>
        </p:txBody>
      </p:sp>
      <p:sp>
        <p:nvSpPr>
          <p:cNvPr id="12302" name="Rectangle 22"/>
          <p:cNvSpPr>
            <a:spLocks noChangeArrowheads="1"/>
          </p:cNvSpPr>
          <p:nvPr/>
        </p:nvSpPr>
        <p:spPr bwMode="auto">
          <a:xfrm>
            <a:off x="1" y="-161582"/>
            <a:ext cx="18473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en-US" sz="1500" b="0">
              <a:latin typeface="Tahoma" pitchFamily="34" charset="0"/>
            </a:endParaRPr>
          </a:p>
        </p:txBody>
      </p:sp>
      <p:sp>
        <p:nvSpPr>
          <p:cNvPr id="12303" name="Rectangle 23"/>
          <p:cNvSpPr>
            <a:spLocks noChangeArrowheads="1"/>
          </p:cNvSpPr>
          <p:nvPr/>
        </p:nvSpPr>
        <p:spPr bwMode="auto">
          <a:xfrm>
            <a:off x="1" y="370578"/>
            <a:ext cx="113685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1000" b="0">
                <a:cs typeface="Times New Roman" pitchFamily="18" charset="0"/>
              </a:rPr>
              <a:t>	</a:t>
            </a:r>
            <a:r>
              <a:rPr lang="zh-CN" altLang="en-US" sz="700" b="0">
                <a:latin typeface="Tahoma" pitchFamily="34" charset="0"/>
              </a:rPr>
              <a:t> </a:t>
            </a:r>
            <a:endParaRPr lang="zh-CN" altLang="en-US" sz="1500" b="0">
              <a:latin typeface="Tahoma" pitchFamily="34" charset="0"/>
            </a:endParaRPr>
          </a:p>
        </p:txBody>
      </p:sp>
      <p:sp>
        <p:nvSpPr>
          <p:cNvPr id="12304" name="Rectangle 25"/>
          <p:cNvSpPr>
            <a:spLocks noChangeArrowheads="1"/>
          </p:cNvSpPr>
          <p:nvPr/>
        </p:nvSpPr>
        <p:spPr bwMode="auto">
          <a:xfrm>
            <a:off x="1" y="-161582"/>
            <a:ext cx="18473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en-US" sz="1500" b="0">
              <a:latin typeface="Tahoma" pitchFamily="34" charset="0"/>
            </a:endParaRPr>
          </a:p>
        </p:txBody>
      </p:sp>
      <p:sp>
        <p:nvSpPr>
          <p:cNvPr id="12305" name="Rectangle 26"/>
          <p:cNvSpPr>
            <a:spLocks noChangeArrowheads="1"/>
          </p:cNvSpPr>
          <p:nvPr/>
        </p:nvSpPr>
        <p:spPr bwMode="auto">
          <a:xfrm>
            <a:off x="1" y="636410"/>
            <a:ext cx="113685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1000" b="0">
                <a:cs typeface="Times New Roman" pitchFamily="18" charset="0"/>
              </a:rPr>
              <a:t>	</a:t>
            </a:r>
            <a:r>
              <a:rPr lang="zh-CN" altLang="en-US" sz="700" b="0">
                <a:latin typeface="Tahoma" pitchFamily="34" charset="0"/>
              </a:rPr>
              <a:t> </a:t>
            </a:r>
            <a:endParaRPr lang="zh-CN" altLang="en-US" sz="1500" b="0">
              <a:latin typeface="Tahoma" pitchFamily="34" charset="0"/>
            </a:endParaRPr>
          </a:p>
        </p:txBody>
      </p:sp>
      <p:sp>
        <p:nvSpPr>
          <p:cNvPr id="12306" name="Rectangle 28"/>
          <p:cNvSpPr>
            <a:spLocks noChangeArrowheads="1"/>
          </p:cNvSpPr>
          <p:nvPr/>
        </p:nvSpPr>
        <p:spPr bwMode="auto">
          <a:xfrm>
            <a:off x="1" y="-161582"/>
            <a:ext cx="18473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en-US" sz="1500" b="0">
              <a:latin typeface="Tahoma" pitchFamily="34" charset="0"/>
            </a:endParaRPr>
          </a:p>
        </p:txBody>
      </p:sp>
      <p:sp>
        <p:nvSpPr>
          <p:cNvPr id="12307" name="Rectangle 29"/>
          <p:cNvSpPr>
            <a:spLocks noChangeArrowheads="1"/>
          </p:cNvSpPr>
          <p:nvPr/>
        </p:nvSpPr>
        <p:spPr bwMode="auto">
          <a:xfrm>
            <a:off x="0" y="378489"/>
            <a:ext cx="24558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1000" b="0">
                <a:cs typeface="Times New Roman" pitchFamily="18" charset="0"/>
              </a:rPr>
              <a:t> </a:t>
            </a:r>
            <a:r>
              <a:rPr lang="zh-CN" altLang="en-US" sz="700" b="0">
                <a:latin typeface="Tahoma" pitchFamily="34" charset="0"/>
              </a:rPr>
              <a:t> </a:t>
            </a:r>
            <a:endParaRPr lang="zh-CN" altLang="en-US" sz="1500" b="0">
              <a:latin typeface="Tahoma" pitchFamily="34" charset="0"/>
            </a:endParaRPr>
          </a:p>
        </p:txBody>
      </p:sp>
      <p:sp>
        <p:nvSpPr>
          <p:cNvPr id="12308" name="Rectangle 20"/>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09" name="Rectangle 21"/>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10" name="Rectangle 22"/>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11" name="Rectangle 23"/>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12" name="Rectangle 24"/>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13" name="Rectangle 25"/>
          <p:cNvSpPr>
            <a:spLocks noChangeArrowheads="1"/>
          </p:cNvSpPr>
          <p:nvPr/>
        </p:nvSpPr>
        <p:spPr bwMode="auto">
          <a:xfrm>
            <a:off x="5092410" y="2456836"/>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14" name="Rectangle 26"/>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15" name="Rectangle 27"/>
          <p:cNvSpPr>
            <a:spLocks noChangeArrowheads="1"/>
          </p:cNvSpPr>
          <p:nvPr/>
        </p:nvSpPr>
        <p:spPr bwMode="auto">
          <a:xfrm>
            <a:off x="5092410" y="245367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16" name="Rectangle 28"/>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17" name="Rectangle 29"/>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18" name="Rectangle 30"/>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19" name="Rectangle 31"/>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20" name="Rectangle 32"/>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21" name="Rectangle 33"/>
          <p:cNvSpPr>
            <a:spLocks noChangeArrowheads="1"/>
          </p:cNvSpPr>
          <p:nvPr/>
        </p:nvSpPr>
        <p:spPr bwMode="auto">
          <a:xfrm>
            <a:off x="5092410" y="2437848"/>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22" name="Rectangle 34"/>
          <p:cNvSpPr>
            <a:spLocks noChangeArrowheads="1"/>
          </p:cNvSpPr>
          <p:nvPr/>
        </p:nvSpPr>
        <p:spPr bwMode="auto">
          <a:xfrm>
            <a:off x="5092410" y="1697317"/>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23" name="Rectangle 35"/>
          <p:cNvSpPr>
            <a:spLocks noChangeArrowheads="1"/>
          </p:cNvSpPr>
          <p:nvPr/>
        </p:nvSpPr>
        <p:spPr bwMode="auto">
          <a:xfrm>
            <a:off x="5092410" y="2336579"/>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24" name="Rectangle 36"/>
          <p:cNvSpPr>
            <a:spLocks noChangeArrowheads="1"/>
          </p:cNvSpPr>
          <p:nvPr/>
        </p:nvSpPr>
        <p:spPr bwMode="auto">
          <a:xfrm>
            <a:off x="5092410" y="2369808"/>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25" name="Rectangle 37"/>
          <p:cNvSpPr>
            <a:spLocks noChangeArrowheads="1"/>
          </p:cNvSpPr>
          <p:nvPr/>
        </p:nvSpPr>
        <p:spPr bwMode="auto">
          <a:xfrm>
            <a:off x="5092410" y="2141952"/>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26" name="Rectangle 38"/>
          <p:cNvSpPr>
            <a:spLocks noChangeArrowheads="1"/>
          </p:cNvSpPr>
          <p:nvPr/>
        </p:nvSpPr>
        <p:spPr bwMode="auto">
          <a:xfrm>
            <a:off x="5092410" y="2336579"/>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27" name="Rectangle 39"/>
          <p:cNvSpPr>
            <a:spLocks noChangeArrowheads="1"/>
          </p:cNvSpPr>
          <p:nvPr/>
        </p:nvSpPr>
        <p:spPr bwMode="auto">
          <a:xfrm>
            <a:off x="5092410" y="2336579"/>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28" name="Rectangle 40"/>
          <p:cNvSpPr>
            <a:spLocks noChangeArrowheads="1"/>
          </p:cNvSpPr>
          <p:nvPr/>
        </p:nvSpPr>
        <p:spPr bwMode="auto">
          <a:xfrm>
            <a:off x="5092410" y="254861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29" name="Rectangle 41"/>
          <p:cNvSpPr>
            <a:spLocks noChangeArrowheads="1"/>
          </p:cNvSpPr>
          <p:nvPr/>
        </p:nvSpPr>
        <p:spPr bwMode="auto">
          <a:xfrm>
            <a:off x="5092410" y="2551776"/>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30" name="Rectangle 43"/>
          <p:cNvSpPr>
            <a:spLocks noChangeArrowheads="1"/>
          </p:cNvSpPr>
          <p:nvPr/>
        </p:nvSpPr>
        <p:spPr bwMode="auto">
          <a:xfrm>
            <a:off x="5092410" y="2537535"/>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31" name="Rectangle 45"/>
          <p:cNvSpPr>
            <a:spLocks noChangeArrowheads="1"/>
          </p:cNvSpPr>
          <p:nvPr/>
        </p:nvSpPr>
        <p:spPr bwMode="auto">
          <a:xfrm>
            <a:off x="5092410" y="1967896"/>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32" name="Rectangle 47"/>
          <p:cNvSpPr>
            <a:spLocks noChangeArrowheads="1"/>
          </p:cNvSpPr>
          <p:nvPr/>
        </p:nvSpPr>
        <p:spPr bwMode="auto">
          <a:xfrm>
            <a:off x="5092410" y="2518547"/>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33" name="Rectangle 49"/>
          <p:cNvSpPr>
            <a:spLocks noChangeArrowheads="1"/>
          </p:cNvSpPr>
          <p:nvPr/>
        </p:nvSpPr>
        <p:spPr bwMode="auto">
          <a:xfrm>
            <a:off x="5092410" y="2551776"/>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pic>
        <p:nvPicPr>
          <p:cNvPr id="47" name="图片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63540" y="2525459"/>
            <a:ext cx="5430551" cy="3055074"/>
          </a:xfrm>
          <a:prstGeom prst="rect">
            <a:avLst/>
          </a:prstGeom>
        </p:spPr>
      </p:pic>
    </p:spTree>
    <p:extLst>
      <p:ext uri="{BB962C8B-B14F-4D97-AF65-F5344CB8AC3E}">
        <p14:creationId xmlns:p14="http://schemas.microsoft.com/office/powerpoint/2010/main" val="20681592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p:txBody>
          <a:bodyPr/>
          <a:lstStyle/>
          <a:p>
            <a:pPr eaLnBrk="1" hangingPunct="1"/>
            <a:r>
              <a:rPr lang="en-US" altLang="zh-CN" smtClean="0"/>
              <a:t>ANSYS</a:t>
            </a:r>
            <a:r>
              <a:rPr lang="zh-CN" altLang="en-US" smtClean="0"/>
              <a:t>流场分析实例</a:t>
            </a:r>
          </a:p>
        </p:txBody>
      </p:sp>
      <p:sp>
        <p:nvSpPr>
          <p:cNvPr id="12291" name="Rectangle 3"/>
          <p:cNvSpPr>
            <a:spLocks noGrp="1" noChangeArrowheads="1"/>
          </p:cNvSpPr>
          <p:nvPr>
            <p:ph type="body" idx="4294967295"/>
          </p:nvPr>
        </p:nvSpPr>
        <p:spPr>
          <a:xfrm>
            <a:off x="687787" y="1050669"/>
            <a:ext cx="9327321" cy="4303942"/>
          </a:xfrm>
        </p:spPr>
        <p:txBody>
          <a:bodyPr/>
          <a:lstStyle/>
          <a:p>
            <a:pPr eaLnBrk="1" hangingPunct="1"/>
            <a:r>
              <a:rPr lang="zh-CN" altLang="zh-CN" sz="1800" smtClean="0"/>
              <a:t>琉璃管内</a:t>
            </a:r>
            <a:r>
              <a:rPr lang="zh-CN" altLang="zh-CN" sz="1800"/>
              <a:t>有热水从大端流入从小端流出。在入口处的水温和流速估算如下：直径</a:t>
            </a:r>
            <a:r>
              <a:rPr lang="en-US" altLang="zh-CN" sz="1800"/>
              <a:t>10mm</a:t>
            </a:r>
            <a:r>
              <a:rPr lang="zh-CN" altLang="zh-CN" sz="1800"/>
              <a:t>的圆面内水温为</a:t>
            </a:r>
            <a:r>
              <a:rPr lang="en-US" altLang="zh-CN" sz="1800"/>
              <a:t>90</a:t>
            </a:r>
            <a:r>
              <a:rPr lang="en-US" altLang="zh-CN" sz="1800">
                <a:sym typeface="Symbol"/>
              </a:rPr>
              <a:t></a:t>
            </a:r>
            <a:r>
              <a:rPr lang="en-US" altLang="zh-CN" sz="1800"/>
              <a:t>C</a:t>
            </a:r>
            <a:r>
              <a:rPr lang="zh-CN" altLang="zh-CN" sz="1800"/>
              <a:t>，流速为</a:t>
            </a:r>
            <a:r>
              <a:rPr lang="en-US" altLang="zh-CN" sz="1800"/>
              <a:t>100mm/s</a:t>
            </a:r>
            <a:r>
              <a:rPr lang="zh-CN" altLang="zh-CN" sz="1800"/>
              <a:t>；直径</a:t>
            </a:r>
            <a:r>
              <a:rPr lang="en-US" altLang="zh-CN" sz="1800"/>
              <a:t>10mm</a:t>
            </a:r>
            <a:r>
              <a:rPr lang="zh-CN" altLang="zh-CN" sz="1800"/>
              <a:t>至直径</a:t>
            </a:r>
            <a:r>
              <a:rPr lang="en-US" altLang="zh-CN" sz="1800"/>
              <a:t>17.5mm</a:t>
            </a:r>
            <a:r>
              <a:rPr lang="zh-CN" altLang="zh-CN" sz="1800"/>
              <a:t>的环面内水温为</a:t>
            </a:r>
            <a:r>
              <a:rPr lang="en-US" altLang="zh-CN" sz="1800"/>
              <a:t>70</a:t>
            </a:r>
            <a:r>
              <a:rPr lang="en-US" altLang="zh-CN" sz="1800">
                <a:sym typeface="Symbol"/>
              </a:rPr>
              <a:t></a:t>
            </a:r>
            <a:r>
              <a:rPr lang="en-US" altLang="zh-CN" sz="1800"/>
              <a:t>C</a:t>
            </a:r>
            <a:r>
              <a:rPr lang="zh-CN" altLang="zh-CN" sz="1800"/>
              <a:t>，流速为</a:t>
            </a:r>
            <a:r>
              <a:rPr lang="en-US" altLang="zh-CN" sz="1800"/>
              <a:t>50mm/s</a:t>
            </a:r>
            <a:r>
              <a:rPr lang="zh-CN" altLang="zh-CN" sz="1800"/>
              <a:t>；最外圈的环面内水温为</a:t>
            </a:r>
            <a:r>
              <a:rPr lang="en-US" altLang="zh-CN" sz="1800"/>
              <a:t>50</a:t>
            </a:r>
            <a:r>
              <a:rPr lang="en-US" altLang="zh-CN" sz="1800">
                <a:sym typeface="Symbol"/>
              </a:rPr>
              <a:t></a:t>
            </a:r>
            <a:r>
              <a:rPr lang="en-US" altLang="zh-CN" sz="1800"/>
              <a:t>C</a:t>
            </a:r>
            <a:r>
              <a:rPr lang="zh-CN" altLang="zh-CN" sz="1800"/>
              <a:t>，流速为</a:t>
            </a:r>
            <a:r>
              <a:rPr lang="en-US" altLang="zh-CN" sz="1800"/>
              <a:t>10mm/s</a:t>
            </a:r>
            <a:r>
              <a:rPr lang="zh-CN" altLang="zh-CN" sz="1800"/>
              <a:t>。玻璃管的外壁共</a:t>
            </a:r>
            <a:r>
              <a:rPr lang="en-US" altLang="zh-CN" sz="1800"/>
              <a:t>8</a:t>
            </a:r>
            <a:r>
              <a:rPr lang="zh-CN" altLang="zh-CN" sz="1800"/>
              <a:t>个矩形平面和出口端的</a:t>
            </a:r>
            <a:r>
              <a:rPr lang="en-US" altLang="zh-CN" sz="1800"/>
              <a:t>1</a:t>
            </a:r>
            <a:r>
              <a:rPr lang="zh-CN" altLang="zh-CN" sz="1800"/>
              <a:t>个平面上有</a:t>
            </a:r>
            <a:r>
              <a:rPr lang="en-US" altLang="zh-CN" sz="1800"/>
              <a:t>15</a:t>
            </a:r>
            <a:r>
              <a:rPr lang="en-US" altLang="zh-CN" sz="1800">
                <a:sym typeface="Symbol"/>
              </a:rPr>
              <a:t></a:t>
            </a:r>
            <a:r>
              <a:rPr lang="en-US" altLang="zh-CN" sz="1800"/>
              <a:t>C</a:t>
            </a:r>
            <a:r>
              <a:rPr lang="zh-CN" altLang="zh-CN" sz="1800"/>
              <a:t>的气体进行强冷换热，</a:t>
            </a:r>
            <a:r>
              <a:rPr lang="zh-CN" altLang="zh-CN" sz="1800"/>
              <a:t>换热</a:t>
            </a:r>
            <a:r>
              <a:rPr lang="zh-CN" altLang="zh-CN" sz="1800" smtClean="0"/>
              <a:t>系</a:t>
            </a:r>
            <a:r>
              <a:rPr lang="zh-CN" altLang="en-US" sz="1800" smtClean="0"/>
              <a:t>数</a:t>
            </a:r>
            <a:r>
              <a:rPr lang="zh-CN" altLang="zh-CN" sz="1800" smtClean="0"/>
              <a:t>为</a:t>
            </a:r>
            <a:r>
              <a:rPr lang="en-US" altLang="zh-CN" sz="1800"/>
              <a:t>50W/(m</a:t>
            </a:r>
            <a:r>
              <a:rPr lang="en-US" altLang="zh-CN" sz="1800" baseline="30000"/>
              <a:t>2</a:t>
            </a:r>
            <a:r>
              <a:rPr lang="en-US" altLang="zh-CN" sz="1800">
                <a:sym typeface="Symbol"/>
              </a:rPr>
              <a:t></a:t>
            </a:r>
            <a:r>
              <a:rPr lang="en-US" altLang="zh-CN" sz="1800"/>
              <a:t>C)</a:t>
            </a:r>
            <a:r>
              <a:rPr lang="zh-CN" altLang="zh-CN" sz="1800"/>
              <a:t>。在变截面处的方形环面上，有轴向固定的结构约束，同时温度保持在</a:t>
            </a:r>
            <a:r>
              <a:rPr lang="en-US" altLang="zh-CN" sz="1800"/>
              <a:t>25</a:t>
            </a:r>
            <a:r>
              <a:rPr lang="en-US" altLang="zh-CN" sz="1800">
                <a:sym typeface="Symbol"/>
              </a:rPr>
              <a:t></a:t>
            </a:r>
            <a:r>
              <a:rPr lang="en-US" altLang="zh-CN" sz="1800"/>
              <a:t>C</a:t>
            </a:r>
            <a:r>
              <a:rPr lang="zh-CN" altLang="zh-CN" sz="1800"/>
              <a:t>，这也是通水之前玻璃管内没有温升应力时的环境温度。考虑到玻璃管的入口端的实际长度远超</a:t>
            </a:r>
            <a:r>
              <a:rPr lang="en-GB" altLang="zh-CN" sz="1800"/>
              <a:t>50mm</a:t>
            </a:r>
            <a:r>
              <a:rPr lang="zh-CN" altLang="zh-CN" sz="1800"/>
              <a:t>，为此可以假设在热应力作用变形之后入口端的平面上的各点沿法向变形相同，同时在这一端面的法向没有热流；而出口端从结构约束来看是自由的。试采用标准</a:t>
            </a:r>
            <a:r>
              <a:rPr lang="en-US" altLang="zh-CN" sz="1800" i="1"/>
              <a:t>k</a:t>
            </a:r>
            <a:r>
              <a:rPr lang="en-US" altLang="zh-CN" sz="1800"/>
              <a:t>-</a:t>
            </a:r>
            <a:r>
              <a:rPr lang="en-US" altLang="zh-CN" sz="1800" i="1"/>
              <a:t>e</a:t>
            </a:r>
            <a:r>
              <a:rPr lang="zh-CN" altLang="zh-CN" sz="1800"/>
              <a:t>湍流模型，对流水进行稳态流场分析、对玻璃管进行稳态传热分析，并对玻璃管进行稳态</a:t>
            </a:r>
            <a:r>
              <a:rPr lang="zh-CN" altLang="zh-CN" sz="1800"/>
              <a:t>结构分析</a:t>
            </a:r>
            <a:r>
              <a:rPr lang="zh-CN" altLang="zh-CN" sz="1800" smtClean="0"/>
              <a:t>。</a:t>
            </a:r>
            <a:endParaRPr lang="en-AU" altLang="zh-CN" sz="1800" smtClean="0">
              <a:solidFill>
                <a:schemeClr val="tx2"/>
              </a:solidFill>
            </a:endParaRPr>
          </a:p>
        </p:txBody>
      </p:sp>
      <p:sp>
        <p:nvSpPr>
          <p:cNvPr id="12292" name="Rectangle 4"/>
          <p:cNvSpPr>
            <a:spLocks noChangeArrowheads="1"/>
          </p:cNvSpPr>
          <p:nvPr/>
        </p:nvSpPr>
        <p:spPr bwMode="auto">
          <a:xfrm>
            <a:off x="1" y="-161582"/>
            <a:ext cx="18473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en-US" sz="1500" b="0">
              <a:latin typeface="Tahoma" pitchFamily="34" charset="0"/>
            </a:endParaRPr>
          </a:p>
        </p:txBody>
      </p:sp>
      <p:sp>
        <p:nvSpPr>
          <p:cNvPr id="12293" name="Rectangle 5"/>
          <p:cNvSpPr>
            <a:spLocks noChangeArrowheads="1"/>
          </p:cNvSpPr>
          <p:nvPr/>
        </p:nvSpPr>
        <p:spPr bwMode="auto">
          <a:xfrm>
            <a:off x="0" y="256650"/>
            <a:ext cx="24558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1000" b="0">
                <a:cs typeface="Times New Roman" pitchFamily="18" charset="0"/>
              </a:rPr>
              <a:t> </a:t>
            </a:r>
            <a:r>
              <a:rPr lang="zh-CN" altLang="en-US" sz="700" b="0">
                <a:latin typeface="Tahoma" pitchFamily="34" charset="0"/>
              </a:rPr>
              <a:t> </a:t>
            </a:r>
            <a:endParaRPr lang="zh-CN" altLang="en-US" sz="1500" b="0">
              <a:latin typeface="Tahoma" pitchFamily="34" charset="0"/>
            </a:endParaRPr>
          </a:p>
        </p:txBody>
      </p:sp>
      <p:sp>
        <p:nvSpPr>
          <p:cNvPr id="12294" name="Rectangle 6"/>
          <p:cNvSpPr>
            <a:spLocks noChangeArrowheads="1"/>
          </p:cNvSpPr>
          <p:nvPr/>
        </p:nvSpPr>
        <p:spPr bwMode="auto">
          <a:xfrm>
            <a:off x="1" y="2382808"/>
            <a:ext cx="18473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en-US" sz="1500" b="0">
              <a:latin typeface="Tahoma" pitchFamily="34" charset="0"/>
            </a:endParaRPr>
          </a:p>
        </p:txBody>
      </p:sp>
      <p:sp>
        <p:nvSpPr>
          <p:cNvPr id="12295" name="Rectangle 7"/>
          <p:cNvSpPr>
            <a:spLocks noChangeArrowheads="1"/>
          </p:cNvSpPr>
          <p:nvPr/>
        </p:nvSpPr>
        <p:spPr bwMode="auto">
          <a:xfrm>
            <a:off x="1" y="3044719"/>
            <a:ext cx="113685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1000" b="0">
                <a:cs typeface="Times New Roman" pitchFamily="18" charset="0"/>
              </a:rPr>
              <a:t>	</a:t>
            </a:r>
            <a:r>
              <a:rPr lang="zh-CN" altLang="en-US" sz="700" b="0">
                <a:latin typeface="Tahoma" pitchFamily="34" charset="0"/>
              </a:rPr>
              <a:t> </a:t>
            </a:r>
            <a:endParaRPr lang="zh-CN" altLang="en-US" sz="1500" b="0">
              <a:latin typeface="Tahoma" pitchFamily="34" charset="0"/>
            </a:endParaRPr>
          </a:p>
        </p:txBody>
      </p:sp>
      <p:sp>
        <p:nvSpPr>
          <p:cNvPr id="12296" name="Rectangle 9"/>
          <p:cNvSpPr>
            <a:spLocks noChangeArrowheads="1"/>
          </p:cNvSpPr>
          <p:nvPr/>
        </p:nvSpPr>
        <p:spPr bwMode="auto">
          <a:xfrm>
            <a:off x="1" y="3009907"/>
            <a:ext cx="113685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1000" b="0">
                <a:cs typeface="Times New Roman" pitchFamily="18" charset="0"/>
              </a:rPr>
              <a:t>	</a:t>
            </a:r>
            <a:r>
              <a:rPr lang="zh-CN" altLang="en-US" sz="700" b="0">
                <a:latin typeface="Tahoma" pitchFamily="34" charset="0"/>
              </a:rPr>
              <a:t> </a:t>
            </a:r>
            <a:endParaRPr lang="zh-CN" altLang="en-US" sz="1500" b="0">
              <a:latin typeface="Tahoma" pitchFamily="34" charset="0"/>
            </a:endParaRPr>
          </a:p>
        </p:txBody>
      </p:sp>
      <p:sp>
        <p:nvSpPr>
          <p:cNvPr id="12297" name="Rectangle 11"/>
          <p:cNvSpPr>
            <a:spLocks noChangeArrowheads="1"/>
          </p:cNvSpPr>
          <p:nvPr/>
        </p:nvSpPr>
        <p:spPr bwMode="auto">
          <a:xfrm>
            <a:off x="0" y="3044719"/>
            <a:ext cx="24558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1000" b="0">
                <a:cs typeface="Times New Roman" pitchFamily="18" charset="0"/>
              </a:rPr>
              <a:t> </a:t>
            </a:r>
            <a:r>
              <a:rPr lang="zh-CN" altLang="en-US" sz="700" b="0">
                <a:latin typeface="Tahoma" pitchFamily="34" charset="0"/>
              </a:rPr>
              <a:t> </a:t>
            </a:r>
            <a:endParaRPr lang="zh-CN" altLang="en-US" sz="1500" b="0">
              <a:latin typeface="Tahoma" pitchFamily="34" charset="0"/>
            </a:endParaRPr>
          </a:p>
        </p:txBody>
      </p:sp>
      <p:sp>
        <p:nvSpPr>
          <p:cNvPr id="12298" name="Rectangle 14"/>
          <p:cNvSpPr>
            <a:spLocks noChangeArrowheads="1"/>
          </p:cNvSpPr>
          <p:nvPr/>
        </p:nvSpPr>
        <p:spPr bwMode="auto">
          <a:xfrm>
            <a:off x="1" y="-161582"/>
            <a:ext cx="18473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en-US" sz="1500" b="0">
              <a:latin typeface="Tahoma" pitchFamily="34" charset="0"/>
            </a:endParaRPr>
          </a:p>
        </p:txBody>
      </p:sp>
      <p:sp>
        <p:nvSpPr>
          <p:cNvPr id="12299" name="Rectangle 15"/>
          <p:cNvSpPr>
            <a:spLocks noChangeArrowheads="1"/>
          </p:cNvSpPr>
          <p:nvPr/>
        </p:nvSpPr>
        <p:spPr bwMode="auto">
          <a:xfrm>
            <a:off x="0" y="910153"/>
            <a:ext cx="24558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1000" b="0">
                <a:cs typeface="Times New Roman" pitchFamily="18" charset="0"/>
              </a:rPr>
              <a:t> </a:t>
            </a:r>
            <a:r>
              <a:rPr lang="zh-CN" altLang="en-US" sz="700" b="0">
                <a:latin typeface="Tahoma" pitchFamily="34" charset="0"/>
              </a:rPr>
              <a:t> </a:t>
            </a:r>
            <a:endParaRPr lang="zh-CN" altLang="en-US" sz="1500" b="0">
              <a:latin typeface="Tahoma" pitchFamily="34" charset="0"/>
            </a:endParaRPr>
          </a:p>
        </p:txBody>
      </p:sp>
      <p:sp>
        <p:nvSpPr>
          <p:cNvPr id="12300" name="Rectangle 18"/>
          <p:cNvSpPr>
            <a:spLocks noChangeArrowheads="1"/>
          </p:cNvSpPr>
          <p:nvPr/>
        </p:nvSpPr>
        <p:spPr bwMode="auto">
          <a:xfrm>
            <a:off x="1" y="-161582"/>
            <a:ext cx="18473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en-US" sz="1500" b="0">
              <a:latin typeface="Tahoma" pitchFamily="34" charset="0"/>
            </a:endParaRPr>
          </a:p>
        </p:txBody>
      </p:sp>
      <p:sp>
        <p:nvSpPr>
          <p:cNvPr id="12301" name="Rectangle 20"/>
          <p:cNvSpPr>
            <a:spLocks noChangeArrowheads="1"/>
          </p:cNvSpPr>
          <p:nvPr/>
        </p:nvSpPr>
        <p:spPr bwMode="auto">
          <a:xfrm>
            <a:off x="0" y="636410"/>
            <a:ext cx="24558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1000" b="0">
                <a:cs typeface="Times New Roman" pitchFamily="18" charset="0"/>
              </a:rPr>
              <a:t> </a:t>
            </a:r>
            <a:r>
              <a:rPr lang="zh-CN" altLang="en-US" sz="700" b="0">
                <a:latin typeface="Tahoma" pitchFamily="34" charset="0"/>
              </a:rPr>
              <a:t> </a:t>
            </a:r>
            <a:endParaRPr lang="zh-CN" altLang="en-US" sz="1500" b="0">
              <a:latin typeface="Tahoma" pitchFamily="34" charset="0"/>
            </a:endParaRPr>
          </a:p>
        </p:txBody>
      </p:sp>
      <p:sp>
        <p:nvSpPr>
          <p:cNvPr id="12302" name="Rectangle 22"/>
          <p:cNvSpPr>
            <a:spLocks noChangeArrowheads="1"/>
          </p:cNvSpPr>
          <p:nvPr/>
        </p:nvSpPr>
        <p:spPr bwMode="auto">
          <a:xfrm>
            <a:off x="1" y="-161582"/>
            <a:ext cx="18473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en-US" sz="1500" b="0">
              <a:latin typeface="Tahoma" pitchFamily="34" charset="0"/>
            </a:endParaRPr>
          </a:p>
        </p:txBody>
      </p:sp>
      <p:sp>
        <p:nvSpPr>
          <p:cNvPr id="12303" name="Rectangle 23"/>
          <p:cNvSpPr>
            <a:spLocks noChangeArrowheads="1"/>
          </p:cNvSpPr>
          <p:nvPr/>
        </p:nvSpPr>
        <p:spPr bwMode="auto">
          <a:xfrm>
            <a:off x="1" y="370578"/>
            <a:ext cx="113685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1000" b="0">
                <a:cs typeface="Times New Roman" pitchFamily="18" charset="0"/>
              </a:rPr>
              <a:t>	</a:t>
            </a:r>
            <a:r>
              <a:rPr lang="zh-CN" altLang="en-US" sz="700" b="0">
                <a:latin typeface="Tahoma" pitchFamily="34" charset="0"/>
              </a:rPr>
              <a:t> </a:t>
            </a:r>
            <a:endParaRPr lang="zh-CN" altLang="en-US" sz="1500" b="0">
              <a:latin typeface="Tahoma" pitchFamily="34" charset="0"/>
            </a:endParaRPr>
          </a:p>
        </p:txBody>
      </p:sp>
      <p:sp>
        <p:nvSpPr>
          <p:cNvPr id="12304" name="Rectangle 25"/>
          <p:cNvSpPr>
            <a:spLocks noChangeArrowheads="1"/>
          </p:cNvSpPr>
          <p:nvPr/>
        </p:nvSpPr>
        <p:spPr bwMode="auto">
          <a:xfrm>
            <a:off x="1" y="-161582"/>
            <a:ext cx="18473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en-US" sz="1500" b="0">
              <a:latin typeface="Tahoma" pitchFamily="34" charset="0"/>
            </a:endParaRPr>
          </a:p>
        </p:txBody>
      </p:sp>
      <p:sp>
        <p:nvSpPr>
          <p:cNvPr id="12305" name="Rectangle 26"/>
          <p:cNvSpPr>
            <a:spLocks noChangeArrowheads="1"/>
          </p:cNvSpPr>
          <p:nvPr/>
        </p:nvSpPr>
        <p:spPr bwMode="auto">
          <a:xfrm>
            <a:off x="1" y="636410"/>
            <a:ext cx="113685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1000" b="0">
                <a:cs typeface="Times New Roman" pitchFamily="18" charset="0"/>
              </a:rPr>
              <a:t>	</a:t>
            </a:r>
            <a:r>
              <a:rPr lang="zh-CN" altLang="en-US" sz="700" b="0">
                <a:latin typeface="Tahoma" pitchFamily="34" charset="0"/>
              </a:rPr>
              <a:t> </a:t>
            </a:r>
            <a:endParaRPr lang="zh-CN" altLang="en-US" sz="1500" b="0">
              <a:latin typeface="Tahoma" pitchFamily="34" charset="0"/>
            </a:endParaRPr>
          </a:p>
        </p:txBody>
      </p:sp>
      <p:sp>
        <p:nvSpPr>
          <p:cNvPr id="12306" name="Rectangle 28"/>
          <p:cNvSpPr>
            <a:spLocks noChangeArrowheads="1"/>
          </p:cNvSpPr>
          <p:nvPr/>
        </p:nvSpPr>
        <p:spPr bwMode="auto">
          <a:xfrm>
            <a:off x="1" y="-161582"/>
            <a:ext cx="18473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en-US" sz="1500" b="0">
              <a:latin typeface="Tahoma" pitchFamily="34" charset="0"/>
            </a:endParaRPr>
          </a:p>
        </p:txBody>
      </p:sp>
      <p:sp>
        <p:nvSpPr>
          <p:cNvPr id="12307" name="Rectangle 29"/>
          <p:cNvSpPr>
            <a:spLocks noChangeArrowheads="1"/>
          </p:cNvSpPr>
          <p:nvPr/>
        </p:nvSpPr>
        <p:spPr bwMode="auto">
          <a:xfrm>
            <a:off x="0" y="378489"/>
            <a:ext cx="24558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1000" b="0">
                <a:cs typeface="Times New Roman" pitchFamily="18" charset="0"/>
              </a:rPr>
              <a:t> </a:t>
            </a:r>
            <a:r>
              <a:rPr lang="zh-CN" altLang="en-US" sz="700" b="0">
                <a:latin typeface="Tahoma" pitchFamily="34" charset="0"/>
              </a:rPr>
              <a:t> </a:t>
            </a:r>
            <a:endParaRPr lang="zh-CN" altLang="en-US" sz="1500" b="0">
              <a:latin typeface="Tahoma" pitchFamily="34" charset="0"/>
            </a:endParaRPr>
          </a:p>
        </p:txBody>
      </p:sp>
      <p:sp>
        <p:nvSpPr>
          <p:cNvPr id="12308" name="Rectangle 20"/>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09" name="Rectangle 21"/>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10" name="Rectangle 22"/>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11" name="Rectangle 23"/>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12" name="Rectangle 24"/>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13" name="Rectangle 25"/>
          <p:cNvSpPr>
            <a:spLocks noChangeArrowheads="1"/>
          </p:cNvSpPr>
          <p:nvPr/>
        </p:nvSpPr>
        <p:spPr bwMode="auto">
          <a:xfrm>
            <a:off x="5092410" y="2456836"/>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14" name="Rectangle 26"/>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15" name="Rectangle 27"/>
          <p:cNvSpPr>
            <a:spLocks noChangeArrowheads="1"/>
          </p:cNvSpPr>
          <p:nvPr/>
        </p:nvSpPr>
        <p:spPr bwMode="auto">
          <a:xfrm>
            <a:off x="5092410" y="245367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16" name="Rectangle 28"/>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17" name="Rectangle 29"/>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18" name="Rectangle 30"/>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19" name="Rectangle 31"/>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20" name="Rectangle 32"/>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21" name="Rectangle 33"/>
          <p:cNvSpPr>
            <a:spLocks noChangeArrowheads="1"/>
          </p:cNvSpPr>
          <p:nvPr/>
        </p:nvSpPr>
        <p:spPr bwMode="auto">
          <a:xfrm>
            <a:off x="5092410" y="2437848"/>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22" name="Rectangle 34"/>
          <p:cNvSpPr>
            <a:spLocks noChangeArrowheads="1"/>
          </p:cNvSpPr>
          <p:nvPr/>
        </p:nvSpPr>
        <p:spPr bwMode="auto">
          <a:xfrm>
            <a:off x="5092410" y="1697317"/>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23" name="Rectangle 35"/>
          <p:cNvSpPr>
            <a:spLocks noChangeArrowheads="1"/>
          </p:cNvSpPr>
          <p:nvPr/>
        </p:nvSpPr>
        <p:spPr bwMode="auto">
          <a:xfrm>
            <a:off x="5092410" y="2336579"/>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24" name="Rectangle 36"/>
          <p:cNvSpPr>
            <a:spLocks noChangeArrowheads="1"/>
          </p:cNvSpPr>
          <p:nvPr/>
        </p:nvSpPr>
        <p:spPr bwMode="auto">
          <a:xfrm>
            <a:off x="5092410" y="2369808"/>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25" name="Rectangle 37"/>
          <p:cNvSpPr>
            <a:spLocks noChangeArrowheads="1"/>
          </p:cNvSpPr>
          <p:nvPr/>
        </p:nvSpPr>
        <p:spPr bwMode="auto">
          <a:xfrm>
            <a:off x="5092410" y="2141952"/>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26" name="Rectangle 38"/>
          <p:cNvSpPr>
            <a:spLocks noChangeArrowheads="1"/>
          </p:cNvSpPr>
          <p:nvPr/>
        </p:nvSpPr>
        <p:spPr bwMode="auto">
          <a:xfrm>
            <a:off x="5092410" y="2336579"/>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27" name="Rectangle 39"/>
          <p:cNvSpPr>
            <a:spLocks noChangeArrowheads="1"/>
          </p:cNvSpPr>
          <p:nvPr/>
        </p:nvSpPr>
        <p:spPr bwMode="auto">
          <a:xfrm>
            <a:off x="5092410" y="2336579"/>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28" name="Rectangle 40"/>
          <p:cNvSpPr>
            <a:spLocks noChangeArrowheads="1"/>
          </p:cNvSpPr>
          <p:nvPr/>
        </p:nvSpPr>
        <p:spPr bwMode="auto">
          <a:xfrm>
            <a:off x="5092410" y="254861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29" name="Rectangle 41"/>
          <p:cNvSpPr>
            <a:spLocks noChangeArrowheads="1"/>
          </p:cNvSpPr>
          <p:nvPr/>
        </p:nvSpPr>
        <p:spPr bwMode="auto">
          <a:xfrm>
            <a:off x="5092410" y="2551776"/>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30" name="Rectangle 43"/>
          <p:cNvSpPr>
            <a:spLocks noChangeArrowheads="1"/>
          </p:cNvSpPr>
          <p:nvPr/>
        </p:nvSpPr>
        <p:spPr bwMode="auto">
          <a:xfrm>
            <a:off x="5092410" y="2537535"/>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31" name="Rectangle 45"/>
          <p:cNvSpPr>
            <a:spLocks noChangeArrowheads="1"/>
          </p:cNvSpPr>
          <p:nvPr/>
        </p:nvSpPr>
        <p:spPr bwMode="auto">
          <a:xfrm>
            <a:off x="5092410" y="1967896"/>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32" name="Rectangle 47"/>
          <p:cNvSpPr>
            <a:spLocks noChangeArrowheads="1"/>
          </p:cNvSpPr>
          <p:nvPr/>
        </p:nvSpPr>
        <p:spPr bwMode="auto">
          <a:xfrm>
            <a:off x="5092410" y="2518547"/>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33" name="Rectangle 49"/>
          <p:cNvSpPr>
            <a:spLocks noChangeArrowheads="1"/>
          </p:cNvSpPr>
          <p:nvPr/>
        </p:nvSpPr>
        <p:spPr bwMode="auto">
          <a:xfrm>
            <a:off x="5092410" y="2551776"/>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3693764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91183" y="185290"/>
            <a:ext cx="8839962" cy="632776"/>
          </a:xfrm>
        </p:spPr>
        <p:txBody>
          <a:bodyPr/>
          <a:lstStyle/>
          <a:p>
            <a:pPr eaLnBrk="1" hangingPunct="1"/>
            <a:r>
              <a:rPr lang="en-US" altLang="zh-CN" smtClean="0">
                <a:solidFill>
                  <a:srgbClr val="FF0000"/>
                </a:solidFill>
              </a:rPr>
              <a:t>8.</a:t>
            </a:r>
            <a:r>
              <a:rPr lang="zh-CN" altLang="en-US" smtClean="0">
                <a:solidFill>
                  <a:srgbClr val="FF0000"/>
                </a:solidFill>
              </a:rPr>
              <a:t>有限元流场分析</a:t>
            </a:r>
            <a:endParaRPr lang="en-US" altLang="zh-CN" smtClean="0">
              <a:solidFill>
                <a:srgbClr val="FF0000"/>
              </a:solidFill>
            </a:endParaRPr>
          </a:p>
        </p:txBody>
      </p:sp>
      <p:sp>
        <p:nvSpPr>
          <p:cNvPr id="79875" name="Rectangle 3"/>
          <p:cNvSpPr>
            <a:spLocks noGrp="1" noChangeArrowheads="1"/>
          </p:cNvSpPr>
          <p:nvPr>
            <p:ph type="body" idx="1"/>
          </p:nvPr>
        </p:nvSpPr>
        <p:spPr/>
        <p:txBody>
          <a:bodyPr/>
          <a:lstStyle/>
          <a:p>
            <a:pPr eaLnBrk="1" hangingPunct="1"/>
            <a:r>
              <a:rPr lang="zh-CN" altLang="en-US" smtClean="0">
                <a:solidFill>
                  <a:schemeClr val="tx2"/>
                </a:solidFill>
              </a:rPr>
              <a:t>流体力学基本概念</a:t>
            </a:r>
            <a:endParaRPr lang="en-US" altLang="zh-CN" smtClean="0">
              <a:solidFill>
                <a:schemeClr val="tx2"/>
              </a:solidFill>
            </a:endParaRPr>
          </a:p>
          <a:p>
            <a:pPr eaLnBrk="1" hangingPunct="1"/>
            <a:r>
              <a:rPr lang="zh-CN" altLang="en-US" smtClean="0">
                <a:solidFill>
                  <a:schemeClr val="tx2"/>
                </a:solidFill>
              </a:rPr>
              <a:t>流体力学基本方程</a:t>
            </a:r>
            <a:endParaRPr lang="en-US" altLang="zh-CN" smtClean="0">
              <a:solidFill>
                <a:schemeClr val="tx2"/>
              </a:solidFill>
            </a:endParaRPr>
          </a:p>
          <a:p>
            <a:pPr eaLnBrk="1" hangingPunct="1"/>
            <a:r>
              <a:rPr lang="zh-CN" altLang="en-US" smtClean="0">
                <a:solidFill>
                  <a:schemeClr val="tx2"/>
                </a:solidFill>
              </a:rPr>
              <a:t>流场分析的常用边界条件</a:t>
            </a:r>
            <a:endParaRPr lang="en-US" altLang="zh-CN" smtClean="0">
              <a:solidFill>
                <a:schemeClr val="tx2"/>
              </a:solidFill>
            </a:endParaRPr>
          </a:p>
          <a:p>
            <a:pPr eaLnBrk="1" hangingPunct="1"/>
            <a:r>
              <a:rPr lang="zh-CN" altLang="en-US" smtClean="0">
                <a:solidFill>
                  <a:schemeClr val="tx2"/>
                </a:solidFill>
              </a:rPr>
              <a:t>流场分析的有限元格式 </a:t>
            </a:r>
          </a:p>
          <a:p>
            <a:pPr eaLnBrk="1" hangingPunct="1"/>
            <a:r>
              <a:rPr lang="zh-CN" altLang="en-US" smtClean="0">
                <a:solidFill>
                  <a:schemeClr val="tx2"/>
                </a:solidFill>
              </a:rPr>
              <a:t>流场分析的其它数值方法 </a:t>
            </a:r>
          </a:p>
          <a:p>
            <a:pPr eaLnBrk="1" hangingPunct="1"/>
            <a:r>
              <a:rPr lang="en-US" altLang="zh-CN" smtClean="0">
                <a:solidFill>
                  <a:schemeClr val="tx2"/>
                </a:solidFill>
              </a:rPr>
              <a:t>ANSYS</a:t>
            </a:r>
            <a:r>
              <a:rPr lang="zh-CN" altLang="en-US" smtClean="0">
                <a:solidFill>
                  <a:schemeClr val="tx2"/>
                </a:solidFill>
              </a:rPr>
              <a:t>流场分析实例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987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8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bldLvl="5"/>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291183" y="186716"/>
            <a:ext cx="8839962" cy="631351"/>
          </a:xfrm>
        </p:spPr>
        <p:txBody>
          <a:bodyPr/>
          <a:lstStyle/>
          <a:p>
            <a:pPr eaLnBrk="1" hangingPunct="1"/>
            <a:r>
              <a:rPr lang="zh-CN" altLang="en-US" smtClean="0"/>
              <a:t>流体力学基本概念</a:t>
            </a:r>
          </a:p>
        </p:txBody>
      </p:sp>
      <p:sp>
        <p:nvSpPr>
          <p:cNvPr id="5123" name="Rectangle 3"/>
          <p:cNvSpPr>
            <a:spLocks noGrp="1" noChangeArrowheads="1"/>
          </p:cNvSpPr>
          <p:nvPr>
            <p:ph type="body" idx="1"/>
          </p:nvPr>
        </p:nvSpPr>
        <p:spPr>
          <a:xfrm>
            <a:off x="782728" y="1050669"/>
            <a:ext cx="9327319" cy="4303942"/>
          </a:xfrm>
        </p:spPr>
        <p:txBody>
          <a:bodyPr/>
          <a:lstStyle/>
          <a:p>
            <a:pPr eaLnBrk="1" hangingPunct="1"/>
            <a:r>
              <a:rPr lang="zh-CN" altLang="zh-CN" sz="2000" smtClean="0">
                <a:solidFill>
                  <a:schemeClr val="tx2"/>
                </a:solidFill>
              </a:rPr>
              <a:t>连续介质假设</a:t>
            </a:r>
            <a:endParaRPr lang="en-US" altLang="zh-CN" sz="2000" smtClean="0">
              <a:solidFill>
                <a:schemeClr val="tx2"/>
              </a:solidFill>
            </a:endParaRPr>
          </a:p>
          <a:p>
            <a:pPr eaLnBrk="1" hangingPunct="1"/>
            <a:r>
              <a:rPr lang="zh-CN" altLang="en-US" sz="2000" smtClean="0">
                <a:solidFill>
                  <a:schemeClr val="tx2"/>
                </a:solidFill>
              </a:rPr>
              <a:t>流体质点</a:t>
            </a:r>
            <a:endParaRPr lang="en-US" altLang="zh-CN" sz="2000" smtClean="0">
              <a:solidFill>
                <a:schemeClr val="tx2"/>
              </a:solidFill>
            </a:endParaRPr>
          </a:p>
          <a:p>
            <a:pPr eaLnBrk="1" hangingPunct="1"/>
            <a:r>
              <a:rPr lang="zh-CN" altLang="en-US" sz="2000" smtClean="0">
                <a:solidFill>
                  <a:schemeClr val="tx2"/>
                </a:solidFill>
              </a:rPr>
              <a:t>流体系统</a:t>
            </a:r>
            <a:endParaRPr lang="en-US" altLang="zh-CN" sz="2000" smtClean="0">
              <a:solidFill>
                <a:schemeClr val="tx2"/>
              </a:solidFill>
            </a:endParaRPr>
          </a:p>
          <a:p>
            <a:pPr eaLnBrk="1" hangingPunct="1"/>
            <a:r>
              <a:rPr lang="zh-CN" altLang="en-US" sz="2000" smtClean="0">
                <a:solidFill>
                  <a:schemeClr val="tx2"/>
                </a:solidFill>
              </a:rPr>
              <a:t>流场空间点（</a:t>
            </a:r>
            <a:r>
              <a:rPr lang="en-US" altLang="zh-CN" sz="2000" i="1" smtClean="0">
                <a:solidFill>
                  <a:schemeClr val="tx2"/>
                </a:solidFill>
                <a:latin typeface="Symbol" pitchFamily="18" charset="2"/>
              </a:rPr>
              <a:t>r</a:t>
            </a:r>
            <a:r>
              <a:rPr lang="zh-CN" altLang="en-US" sz="2000" smtClean="0">
                <a:solidFill>
                  <a:schemeClr val="tx2"/>
                </a:solidFill>
              </a:rPr>
              <a:t>、</a:t>
            </a:r>
            <a:r>
              <a:rPr lang="en-US" altLang="zh-CN" sz="2000" i="1" smtClean="0">
                <a:solidFill>
                  <a:schemeClr val="tx2"/>
                </a:solidFill>
              </a:rPr>
              <a:t>T</a:t>
            </a:r>
            <a:r>
              <a:rPr lang="zh-CN" altLang="en-US" sz="2000" smtClean="0">
                <a:solidFill>
                  <a:schemeClr val="tx2"/>
                </a:solidFill>
              </a:rPr>
              <a:t>、</a:t>
            </a:r>
            <a:r>
              <a:rPr lang="en-US" altLang="zh-CN" sz="2000" i="1" smtClean="0">
                <a:solidFill>
                  <a:schemeClr val="tx2"/>
                </a:solidFill>
              </a:rPr>
              <a:t>U</a:t>
            </a:r>
            <a:r>
              <a:rPr lang="zh-CN" altLang="en-US" sz="2000" smtClean="0">
                <a:solidFill>
                  <a:schemeClr val="tx2"/>
                </a:solidFill>
              </a:rPr>
              <a:t>、</a:t>
            </a:r>
            <a:r>
              <a:rPr lang="en-US" altLang="zh-CN" sz="2000" i="1" smtClean="0">
                <a:solidFill>
                  <a:schemeClr val="tx2"/>
                </a:solidFill>
              </a:rPr>
              <a:t>V</a:t>
            </a:r>
            <a:r>
              <a:rPr lang="zh-CN" altLang="en-US" sz="2000" smtClean="0">
                <a:solidFill>
                  <a:schemeClr val="tx2"/>
                </a:solidFill>
              </a:rPr>
              <a:t>、</a:t>
            </a:r>
            <a:r>
              <a:rPr lang="en-US" altLang="zh-CN" sz="2000" i="1" smtClean="0">
                <a:solidFill>
                  <a:schemeClr val="tx2"/>
                </a:solidFill>
              </a:rPr>
              <a:t>W</a:t>
            </a:r>
            <a:r>
              <a:rPr lang="zh-CN" altLang="en-US" sz="2000" smtClean="0">
                <a:solidFill>
                  <a:schemeClr val="tx2"/>
                </a:solidFill>
              </a:rPr>
              <a:t>、</a:t>
            </a:r>
            <a:r>
              <a:rPr lang="en-US" altLang="zh-CN" sz="2000" i="1" smtClean="0">
                <a:solidFill>
                  <a:schemeClr val="tx2"/>
                </a:solidFill>
              </a:rPr>
              <a:t>P</a:t>
            </a:r>
            <a:r>
              <a:rPr lang="zh-CN" altLang="en-US" sz="2000" smtClean="0">
                <a:solidFill>
                  <a:schemeClr val="tx2"/>
                </a:solidFill>
              </a:rPr>
              <a:t>）</a:t>
            </a:r>
            <a:endParaRPr lang="en-US" altLang="zh-CN" sz="2000" smtClean="0">
              <a:solidFill>
                <a:schemeClr val="tx2"/>
              </a:solidFill>
            </a:endParaRPr>
          </a:p>
          <a:p>
            <a:pPr eaLnBrk="1" hangingPunct="1"/>
            <a:r>
              <a:rPr lang="zh-CN" altLang="en-US" sz="2000" smtClean="0">
                <a:solidFill>
                  <a:schemeClr val="tx2"/>
                </a:solidFill>
              </a:rPr>
              <a:t>控制体</a:t>
            </a:r>
            <a:r>
              <a:rPr lang="en-US" altLang="zh-CN" sz="2000" i="1" smtClean="0">
                <a:solidFill>
                  <a:schemeClr val="tx2"/>
                </a:solidFill>
                <a:latin typeface="Symbol" pitchFamily="18" charset="2"/>
              </a:rPr>
              <a:t>W</a:t>
            </a:r>
            <a:r>
              <a:rPr lang="en-US" altLang="zh-CN" sz="2000" i="1" smtClean="0">
                <a:solidFill>
                  <a:schemeClr val="tx2"/>
                </a:solidFill>
              </a:rPr>
              <a:t> </a:t>
            </a:r>
            <a:r>
              <a:rPr lang="en-US" altLang="zh-CN" sz="2000" smtClean="0">
                <a:solidFill>
                  <a:schemeClr val="tx2"/>
                </a:solidFill>
              </a:rPr>
              <a:t>(</a:t>
            </a:r>
            <a:r>
              <a:rPr lang="en-US" altLang="zh-CN" sz="2000" i="1" smtClean="0">
                <a:solidFill>
                  <a:schemeClr val="tx2"/>
                </a:solidFill>
              </a:rPr>
              <a:t>x</a:t>
            </a:r>
            <a:r>
              <a:rPr lang="en-US" altLang="zh-CN" sz="2000" smtClean="0">
                <a:solidFill>
                  <a:schemeClr val="tx2"/>
                </a:solidFill>
              </a:rPr>
              <a:t>, </a:t>
            </a:r>
            <a:r>
              <a:rPr lang="en-US" altLang="zh-CN" sz="2000" i="1" smtClean="0">
                <a:solidFill>
                  <a:schemeClr val="tx2"/>
                </a:solidFill>
              </a:rPr>
              <a:t>y</a:t>
            </a:r>
            <a:r>
              <a:rPr lang="en-US" altLang="zh-CN" sz="2000" smtClean="0">
                <a:solidFill>
                  <a:schemeClr val="tx2"/>
                </a:solidFill>
              </a:rPr>
              <a:t>, </a:t>
            </a:r>
            <a:r>
              <a:rPr lang="en-US" altLang="zh-CN" sz="2000" i="1" smtClean="0">
                <a:solidFill>
                  <a:schemeClr val="tx2"/>
                </a:solidFill>
              </a:rPr>
              <a:t>z</a:t>
            </a:r>
            <a:r>
              <a:rPr lang="en-US" altLang="zh-CN" sz="2000" smtClean="0">
                <a:solidFill>
                  <a:schemeClr val="tx2"/>
                </a:solidFill>
              </a:rPr>
              <a:t>)</a:t>
            </a:r>
            <a:r>
              <a:rPr lang="zh-CN" altLang="zh-CN" sz="2000" smtClean="0">
                <a:solidFill>
                  <a:schemeClr val="tx2"/>
                </a:solidFill>
              </a:rPr>
              <a:t>，其表面为</a:t>
            </a:r>
            <a:r>
              <a:rPr lang="en-US" altLang="zh-CN" sz="2000" i="1" smtClean="0">
                <a:solidFill>
                  <a:schemeClr val="tx2"/>
                </a:solidFill>
                <a:latin typeface="Symbol" pitchFamily="18" charset="2"/>
              </a:rPr>
              <a:t>S</a:t>
            </a:r>
          </a:p>
          <a:p>
            <a:pPr eaLnBrk="1" hangingPunct="1"/>
            <a:r>
              <a:rPr lang="zh-CN" altLang="zh-CN" sz="2000" smtClean="0">
                <a:solidFill>
                  <a:schemeClr val="tx2"/>
                </a:solidFill>
              </a:rPr>
              <a:t>流体质点的迹线</a:t>
            </a:r>
            <a:endParaRPr lang="en-US" altLang="zh-CN" sz="2000" smtClean="0">
              <a:solidFill>
                <a:schemeClr val="tx2"/>
              </a:solidFill>
            </a:endParaRPr>
          </a:p>
          <a:p>
            <a:pPr eaLnBrk="1" hangingPunct="1"/>
            <a:r>
              <a:rPr lang="zh-CN" altLang="en-US" sz="2000" smtClean="0">
                <a:solidFill>
                  <a:schemeClr val="tx2"/>
                </a:solidFill>
                <a:latin typeface="Symbol" pitchFamily="18" charset="2"/>
              </a:rPr>
              <a:t>流场空间点的流线</a:t>
            </a:r>
            <a:endParaRPr lang="en-US" altLang="zh-CN" sz="2000" smtClean="0">
              <a:solidFill>
                <a:schemeClr val="tx2"/>
              </a:solidFill>
              <a:latin typeface="Symbol" pitchFamily="18" charset="2"/>
            </a:endParaRPr>
          </a:p>
          <a:p>
            <a:pPr eaLnBrk="1" hangingPunct="1"/>
            <a:r>
              <a:rPr lang="zh-CN" altLang="en-US" sz="2000" smtClean="0">
                <a:solidFill>
                  <a:schemeClr val="tx2"/>
                </a:solidFill>
              </a:rPr>
              <a:t>定常与非定常流动</a:t>
            </a:r>
            <a:endParaRPr lang="en-US" altLang="zh-CN" sz="2000" smtClean="0">
              <a:solidFill>
                <a:schemeClr val="tx2"/>
              </a:solidFill>
            </a:endParaRPr>
          </a:p>
          <a:p>
            <a:pPr eaLnBrk="1" hangingPunct="1"/>
            <a:r>
              <a:rPr lang="zh-CN" altLang="en-US" sz="2000" smtClean="0">
                <a:solidFill>
                  <a:schemeClr val="tx2"/>
                </a:solidFill>
                <a:latin typeface="Symbol" pitchFamily="18" charset="2"/>
              </a:rPr>
              <a:t>层流与湍流</a:t>
            </a:r>
            <a:endParaRPr lang="zh-CN" altLang="en-US" sz="2000" smtClean="0">
              <a:solidFill>
                <a:schemeClr val="tx2"/>
              </a:solidFill>
            </a:endParaRPr>
          </a:p>
        </p:txBody>
      </p:sp>
      <p:sp>
        <p:nvSpPr>
          <p:cNvPr id="5124" name="Rectangle 140"/>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5125" name="Rectangle 142"/>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5126" name="Rectangle 144"/>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5127" name="Rectangle 3"/>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5128" name="Rectangle 7"/>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5129" name="Rectangle 9"/>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5130" name="Rectangle 11"/>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5131" name="Rectangle 13"/>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5132" name="Rectangle 15"/>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5133" name="Rectangle 17"/>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5134" name="Rectangle 19"/>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5135" name="Rectangle 3"/>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5136" name="Rectangle 5"/>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5137" name="Rectangle 7"/>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5138" name="Rectangle 9"/>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5139" name="Rectangle 11"/>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5140" name="Rectangle 13"/>
          <p:cNvSpPr>
            <a:spLocks noChangeArrowheads="1"/>
          </p:cNvSpPr>
          <p:nvPr/>
        </p:nvSpPr>
        <p:spPr bwMode="auto">
          <a:xfrm>
            <a:off x="5092410" y="2518547"/>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5141" name="Rectangle 15"/>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5142" name="Rectangle 17"/>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5143" name="Rectangle 19"/>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5144" name="Rectangle 21"/>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5145" name="Rectangle 23"/>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5146" name="Rectangle 25"/>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2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291183" y="185290"/>
            <a:ext cx="8839962" cy="632776"/>
          </a:xfrm>
        </p:spPr>
        <p:txBody>
          <a:bodyPr/>
          <a:lstStyle/>
          <a:p>
            <a:pPr eaLnBrk="1" hangingPunct="1"/>
            <a:r>
              <a:rPr lang="zh-CN" altLang="en-US" smtClean="0"/>
              <a:t>流体力学基本方程</a:t>
            </a:r>
            <a:endParaRPr lang="en-US" altLang="zh-CN" smtClean="0"/>
          </a:p>
        </p:txBody>
      </p:sp>
      <p:sp>
        <p:nvSpPr>
          <p:cNvPr id="5123" name="Rectangle 3"/>
          <p:cNvSpPr>
            <a:spLocks noGrp="1" noChangeArrowheads="1"/>
          </p:cNvSpPr>
          <p:nvPr>
            <p:ph type="body" idx="1"/>
          </p:nvPr>
        </p:nvSpPr>
        <p:spPr>
          <a:xfrm>
            <a:off x="782728" y="1050669"/>
            <a:ext cx="9327319" cy="4303942"/>
          </a:xfrm>
        </p:spPr>
        <p:txBody>
          <a:bodyPr/>
          <a:lstStyle/>
          <a:p>
            <a:pPr eaLnBrk="1" hangingPunct="1"/>
            <a:r>
              <a:rPr lang="zh-CN" altLang="zh-CN" sz="2000" smtClean="0">
                <a:solidFill>
                  <a:schemeClr val="tx2"/>
                </a:solidFill>
              </a:rPr>
              <a:t>连续性方程（质量守恒）</a:t>
            </a:r>
            <a:endParaRPr lang="en-US" altLang="zh-CN" sz="2000" smtClean="0">
              <a:solidFill>
                <a:schemeClr val="tx2"/>
              </a:solidFill>
            </a:endParaRPr>
          </a:p>
          <a:p>
            <a:pPr eaLnBrk="1" hangingPunct="1"/>
            <a:r>
              <a:rPr lang="zh-CN" altLang="zh-CN" sz="2000" smtClean="0">
                <a:solidFill>
                  <a:schemeClr val="tx2"/>
                </a:solidFill>
              </a:rPr>
              <a:t>运动方程（动量平衡）</a:t>
            </a:r>
            <a:endParaRPr lang="en-US" altLang="zh-CN" sz="2000" smtClean="0">
              <a:solidFill>
                <a:schemeClr val="tx2"/>
              </a:solidFill>
            </a:endParaRPr>
          </a:p>
          <a:p>
            <a:pPr eaLnBrk="1" hangingPunct="1"/>
            <a:endParaRPr lang="en-US" altLang="zh-CN" sz="2000" smtClean="0">
              <a:solidFill>
                <a:schemeClr val="tx2"/>
              </a:solidFill>
            </a:endParaRPr>
          </a:p>
          <a:p>
            <a:pPr eaLnBrk="1" hangingPunct="1"/>
            <a:endParaRPr lang="en-US" altLang="zh-CN" sz="2000" smtClean="0">
              <a:solidFill>
                <a:schemeClr val="tx2"/>
              </a:solidFill>
            </a:endParaRPr>
          </a:p>
          <a:p>
            <a:pPr eaLnBrk="1" hangingPunct="1"/>
            <a:endParaRPr lang="en-US" altLang="zh-CN" sz="2000" smtClean="0">
              <a:solidFill>
                <a:schemeClr val="tx2"/>
              </a:solidFill>
            </a:endParaRPr>
          </a:p>
          <a:p>
            <a:pPr eaLnBrk="1" hangingPunct="1"/>
            <a:endParaRPr lang="en-US" altLang="zh-CN" sz="2000" smtClean="0">
              <a:solidFill>
                <a:schemeClr val="tx2"/>
              </a:solidFill>
            </a:endParaRPr>
          </a:p>
          <a:p>
            <a:pPr eaLnBrk="1" hangingPunct="1"/>
            <a:endParaRPr lang="en-US" altLang="zh-CN" sz="2000">
              <a:solidFill>
                <a:schemeClr val="tx2"/>
              </a:solidFill>
            </a:endParaRPr>
          </a:p>
          <a:p>
            <a:pPr eaLnBrk="1" hangingPunct="1"/>
            <a:endParaRPr lang="en-US" altLang="zh-CN" sz="2000" smtClean="0">
              <a:solidFill>
                <a:schemeClr val="tx2"/>
              </a:solidFill>
            </a:endParaRPr>
          </a:p>
          <a:p>
            <a:pPr eaLnBrk="1" hangingPunct="1"/>
            <a:r>
              <a:rPr lang="zh-CN" altLang="zh-CN" sz="2000" smtClean="0">
                <a:solidFill>
                  <a:schemeClr val="tx2"/>
                </a:solidFill>
              </a:rPr>
              <a:t>热量方程（热量守恒）</a:t>
            </a:r>
            <a:endParaRPr lang="zh-CN" altLang="en-US" sz="2000" smtClean="0">
              <a:solidFill>
                <a:schemeClr val="tx2"/>
              </a:solidFill>
            </a:endParaRPr>
          </a:p>
        </p:txBody>
      </p:sp>
      <p:sp>
        <p:nvSpPr>
          <p:cNvPr id="6148" name="Rectangle 140"/>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6149" name="Rectangle 142"/>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6150" name="Rectangle 144"/>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6151" name="Rectangle 3"/>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6152" name="Rectangle 7"/>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6153" name="Rectangle 9"/>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6154" name="Rectangle 11"/>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6155" name="Rectangle 13"/>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6156" name="Rectangle 15"/>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6157" name="Rectangle 17"/>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6158" name="Rectangle 19"/>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6159" name="Rectangle 3"/>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6160" name="Rectangle 5"/>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6161" name="Rectangle 7"/>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6162" name="Rectangle 9"/>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6163" name="Rectangle 11"/>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6164" name="Rectangle 13"/>
          <p:cNvSpPr>
            <a:spLocks noChangeArrowheads="1"/>
          </p:cNvSpPr>
          <p:nvPr/>
        </p:nvSpPr>
        <p:spPr bwMode="auto">
          <a:xfrm>
            <a:off x="5092410" y="2518547"/>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6165" name="Rectangle 15"/>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6166" name="Rectangle 17"/>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6167" name="Rectangle 19"/>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6168" name="Rectangle 21"/>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6169" name="Rectangle 23"/>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6170" name="Rectangle 25"/>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6171" name="Rectangle 32"/>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871775024"/>
              </p:ext>
            </p:extLst>
          </p:nvPr>
        </p:nvGraphicFramePr>
        <p:xfrm>
          <a:off x="4032647" y="972021"/>
          <a:ext cx="3434080" cy="670560"/>
        </p:xfrm>
        <a:graphic>
          <a:graphicData uri="http://schemas.openxmlformats.org/presentationml/2006/ole">
            <mc:AlternateContent xmlns:mc="http://schemas.openxmlformats.org/markup-compatibility/2006">
              <mc:Choice xmlns:v="urn:schemas-microsoft-com:vml" Requires="v">
                <p:oleObj spid="_x0000_s6198" name="Equation" r:id="rId3" imgW="2146300" imgH="419100" progId="Equation.DSMT4">
                  <p:embed/>
                </p:oleObj>
              </mc:Choice>
              <mc:Fallback>
                <p:oleObj name="Equation" r:id="rId3" imgW="2146300" imgH="419100"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2647" y="972021"/>
                        <a:ext cx="3434080" cy="67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73" name="Rectangle 34"/>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057971707"/>
              </p:ext>
            </p:extLst>
          </p:nvPr>
        </p:nvGraphicFramePr>
        <p:xfrm>
          <a:off x="1008311" y="1764109"/>
          <a:ext cx="8859520" cy="2235200"/>
        </p:xfrm>
        <a:graphic>
          <a:graphicData uri="http://schemas.openxmlformats.org/presentationml/2006/ole">
            <mc:AlternateContent xmlns:mc="http://schemas.openxmlformats.org/markup-compatibility/2006">
              <mc:Choice xmlns:v="urn:schemas-microsoft-com:vml" Requires="v">
                <p:oleObj spid="_x0000_s6199" name="Equation" r:id="rId5" imgW="5537200" imgH="1397000" progId="Equation.DSMT4">
                  <p:embed/>
                </p:oleObj>
              </mc:Choice>
              <mc:Fallback>
                <p:oleObj name="Equation" r:id="rId5" imgW="5537200" imgH="1397000" progId="Equation.DSMT4">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8311" y="1764109"/>
                        <a:ext cx="885952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75" name="Rectangle 36"/>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594177864"/>
              </p:ext>
            </p:extLst>
          </p:nvPr>
        </p:nvGraphicFramePr>
        <p:xfrm>
          <a:off x="1080319" y="4302149"/>
          <a:ext cx="9123680" cy="1422400"/>
        </p:xfrm>
        <a:graphic>
          <a:graphicData uri="http://schemas.openxmlformats.org/presentationml/2006/ole">
            <mc:AlternateContent xmlns:mc="http://schemas.openxmlformats.org/markup-compatibility/2006">
              <mc:Choice xmlns:v="urn:schemas-microsoft-com:vml" Requires="v">
                <p:oleObj spid="_x0000_s6200" name="Equation" r:id="rId7" imgW="5702300" imgH="889000" progId="Equation.DSMT4">
                  <p:embed/>
                </p:oleObj>
              </mc:Choice>
              <mc:Fallback>
                <p:oleObj name="Equation" r:id="rId7" imgW="5702300" imgH="889000" progId="Equation.DSMT4">
                  <p:embed/>
                  <p:pic>
                    <p:nvPicPr>
                      <p:cNvPr id="0" name="对象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0319" y="4302149"/>
                        <a:ext cx="912368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up)">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12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up)">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291183" y="185290"/>
            <a:ext cx="8839962" cy="632776"/>
          </a:xfrm>
        </p:spPr>
        <p:txBody>
          <a:bodyPr/>
          <a:lstStyle/>
          <a:p>
            <a:pPr eaLnBrk="1" hangingPunct="1"/>
            <a:r>
              <a:rPr lang="zh-CN" altLang="en-US" smtClean="0"/>
              <a:t>流体力学的常用边界条件</a:t>
            </a:r>
            <a:endParaRPr lang="en-US" altLang="zh-CN" smtClean="0"/>
          </a:p>
        </p:txBody>
      </p:sp>
      <p:sp>
        <p:nvSpPr>
          <p:cNvPr id="5123" name="Rectangle 3"/>
          <p:cNvSpPr>
            <a:spLocks noGrp="1" noChangeArrowheads="1"/>
          </p:cNvSpPr>
          <p:nvPr>
            <p:ph type="body" idx="1"/>
          </p:nvPr>
        </p:nvSpPr>
        <p:spPr>
          <a:xfrm>
            <a:off x="782728" y="1050669"/>
            <a:ext cx="9327319" cy="4303942"/>
          </a:xfrm>
        </p:spPr>
        <p:txBody>
          <a:bodyPr/>
          <a:lstStyle/>
          <a:p>
            <a:pPr eaLnBrk="1" hangingPunct="1"/>
            <a:endParaRPr lang="en-US" altLang="zh-CN" sz="2000" smtClean="0"/>
          </a:p>
          <a:p>
            <a:pPr eaLnBrk="1" hangingPunct="1"/>
            <a:r>
              <a:rPr lang="zh-CN" altLang="en-US" sz="2000" smtClean="0"/>
              <a:t>对称面</a:t>
            </a:r>
            <a:endParaRPr lang="en-US" altLang="zh-CN" sz="2000" smtClean="0"/>
          </a:p>
          <a:p>
            <a:pPr eaLnBrk="1" hangingPunct="1"/>
            <a:endParaRPr lang="en-US" altLang="zh-CN" sz="2000" smtClean="0"/>
          </a:p>
          <a:p>
            <a:pPr eaLnBrk="1" hangingPunct="1"/>
            <a:endParaRPr lang="en-US" altLang="zh-CN" sz="800" smtClean="0"/>
          </a:p>
          <a:p>
            <a:pPr eaLnBrk="1" hangingPunct="1"/>
            <a:endParaRPr lang="en-US" altLang="zh-CN" sz="800" smtClean="0"/>
          </a:p>
          <a:p>
            <a:pPr eaLnBrk="1" hangingPunct="1"/>
            <a:r>
              <a:rPr lang="zh-CN" altLang="zh-CN" sz="2000" smtClean="0"/>
              <a:t>流</a:t>
            </a:r>
            <a:r>
              <a:rPr lang="en-US" altLang="zh-CN" sz="2000" smtClean="0"/>
              <a:t>-</a:t>
            </a:r>
            <a:r>
              <a:rPr lang="zh-CN" altLang="zh-CN" sz="2000" smtClean="0"/>
              <a:t>固界面</a:t>
            </a:r>
            <a:endParaRPr lang="en-US" altLang="zh-CN" sz="2000" smtClean="0"/>
          </a:p>
          <a:p>
            <a:pPr eaLnBrk="1" hangingPunct="1"/>
            <a:endParaRPr lang="en-US" altLang="zh-CN" sz="2000" smtClean="0"/>
          </a:p>
          <a:p>
            <a:pPr eaLnBrk="1" hangingPunct="1"/>
            <a:endParaRPr lang="en-US" altLang="zh-CN" sz="1600" smtClean="0"/>
          </a:p>
          <a:p>
            <a:pPr eaLnBrk="1" hangingPunct="1"/>
            <a:r>
              <a:rPr lang="zh-CN" altLang="zh-CN" sz="2000" smtClean="0"/>
              <a:t>入</a:t>
            </a:r>
            <a:r>
              <a:rPr lang="zh-CN" altLang="zh-CN" sz="2000"/>
              <a:t>（出）</a:t>
            </a:r>
            <a:r>
              <a:rPr lang="zh-CN" altLang="zh-CN" sz="2000" smtClean="0"/>
              <a:t>口面</a:t>
            </a:r>
            <a:endParaRPr lang="en-US" altLang="zh-CN" sz="2000" smtClean="0"/>
          </a:p>
          <a:p>
            <a:pPr eaLnBrk="1" hangingPunct="1"/>
            <a:endParaRPr lang="en-US" altLang="zh-CN" sz="2400" smtClean="0"/>
          </a:p>
          <a:p>
            <a:pPr eaLnBrk="1" hangingPunct="1"/>
            <a:r>
              <a:rPr lang="zh-CN" altLang="zh-CN" sz="2000" smtClean="0"/>
              <a:t>自由面</a:t>
            </a:r>
            <a:endParaRPr lang="en-US" altLang="zh-CN" sz="2000" smtClean="0"/>
          </a:p>
          <a:p>
            <a:pPr eaLnBrk="1" hangingPunct="1"/>
            <a:endParaRPr lang="en-US" altLang="zh-CN" sz="2000" smtClean="0"/>
          </a:p>
          <a:p>
            <a:pPr eaLnBrk="1" hangingPunct="1"/>
            <a:r>
              <a:rPr lang="zh-CN" altLang="zh-CN" sz="2000" smtClean="0"/>
              <a:t>无穷远面</a:t>
            </a:r>
            <a:endParaRPr lang="zh-CN" altLang="en-US" sz="2000" smtClean="0"/>
          </a:p>
        </p:txBody>
      </p:sp>
      <p:sp>
        <p:nvSpPr>
          <p:cNvPr id="7172" name="Rectangle 140"/>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7173" name="Rectangle 142"/>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7174" name="Rectangle 144"/>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7175" name="Rectangle 3"/>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7176" name="Rectangle 7"/>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7177" name="Rectangle 9"/>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7178" name="Rectangle 11"/>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7179" name="Rectangle 13"/>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7180" name="Rectangle 15"/>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7181" name="Rectangle 17"/>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7182" name="Rectangle 19"/>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7183" name="Rectangle 3"/>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7184" name="Rectangle 5"/>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7185" name="Rectangle 7"/>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7186" name="Rectangle 9"/>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7187" name="Rectangle 11"/>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7188" name="Rectangle 13"/>
          <p:cNvSpPr>
            <a:spLocks noChangeArrowheads="1"/>
          </p:cNvSpPr>
          <p:nvPr/>
        </p:nvSpPr>
        <p:spPr bwMode="auto">
          <a:xfrm>
            <a:off x="5092410" y="2518547"/>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7189" name="Rectangle 15"/>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7190" name="Rectangle 17"/>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7191" name="Rectangle 19"/>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7192" name="Rectangle 21"/>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7193" name="Rectangle 23"/>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7194" name="Rectangle 25"/>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7195" name="Rectangle 32"/>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7196" name="Rectangle 34"/>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7197" name="Rectangle 36"/>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7198" name="Rectangle 2"/>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1921620517"/>
              </p:ext>
            </p:extLst>
          </p:nvPr>
        </p:nvGraphicFramePr>
        <p:xfrm>
          <a:off x="3021434" y="2251322"/>
          <a:ext cx="3819525" cy="1096963"/>
        </p:xfrm>
        <a:graphic>
          <a:graphicData uri="http://schemas.openxmlformats.org/presentationml/2006/ole">
            <mc:AlternateContent xmlns:mc="http://schemas.openxmlformats.org/markup-compatibility/2006">
              <mc:Choice xmlns:v="urn:schemas-microsoft-com:vml" Requires="v">
                <p:oleObj spid="_x0000_s7239" name="Equation" r:id="rId3" imgW="2387520" imgH="685800" progId="Equation.DSMT4">
                  <p:embed/>
                </p:oleObj>
              </mc:Choice>
              <mc:Fallback>
                <p:oleObj name="Equation" r:id="rId3" imgW="2387520" imgH="685800" progId="Equation.DSMT4">
                  <p:embed/>
                  <p:pic>
                    <p:nvPicPr>
                      <p:cNvPr id="0" name="对象 8"/>
                      <p:cNvPicPr>
                        <a:picLocks noChangeAspect="1" noChangeArrowheads="1"/>
                      </p:cNvPicPr>
                      <p:nvPr/>
                    </p:nvPicPr>
                    <p:blipFill>
                      <a:blip r:embed="rId4"/>
                      <a:srcRect/>
                      <a:stretch>
                        <a:fillRect/>
                      </a:stretch>
                    </p:blipFill>
                    <p:spPr bwMode="auto">
                      <a:xfrm>
                        <a:off x="3021434" y="2251322"/>
                        <a:ext cx="3819525"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00" name="Rectangle 4"/>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645244860"/>
              </p:ext>
            </p:extLst>
          </p:nvPr>
        </p:nvGraphicFramePr>
        <p:xfrm>
          <a:off x="3304456" y="3490391"/>
          <a:ext cx="3392487" cy="361950"/>
        </p:xfrm>
        <a:graphic>
          <a:graphicData uri="http://schemas.openxmlformats.org/presentationml/2006/ole">
            <mc:AlternateContent xmlns:mc="http://schemas.openxmlformats.org/markup-compatibility/2006">
              <mc:Choice xmlns:v="urn:schemas-microsoft-com:vml" Requires="v">
                <p:oleObj spid="_x0000_s7240" name="Equation" r:id="rId5" imgW="2120760" imgH="228600" progId="Equation.DSMT4">
                  <p:embed/>
                </p:oleObj>
              </mc:Choice>
              <mc:Fallback>
                <p:oleObj name="Equation" r:id="rId5" imgW="2120760" imgH="228600" progId="Equation.DSMT4">
                  <p:embed/>
                  <p:pic>
                    <p:nvPicPr>
                      <p:cNvPr id="0" name="对象 10"/>
                      <p:cNvPicPr>
                        <a:picLocks noChangeAspect="1" noChangeArrowheads="1"/>
                      </p:cNvPicPr>
                      <p:nvPr/>
                    </p:nvPicPr>
                    <p:blipFill>
                      <a:blip r:embed="rId6"/>
                      <a:srcRect/>
                      <a:stretch>
                        <a:fillRect/>
                      </a:stretch>
                    </p:blipFill>
                    <p:spPr bwMode="auto">
                      <a:xfrm>
                        <a:off x="3304456" y="3490391"/>
                        <a:ext cx="3392487"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02" name="Rectangle 6"/>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3868017630"/>
              </p:ext>
            </p:extLst>
          </p:nvPr>
        </p:nvGraphicFramePr>
        <p:xfrm>
          <a:off x="3473450" y="3924349"/>
          <a:ext cx="3251200" cy="1057275"/>
        </p:xfrm>
        <a:graphic>
          <a:graphicData uri="http://schemas.openxmlformats.org/presentationml/2006/ole">
            <mc:AlternateContent xmlns:mc="http://schemas.openxmlformats.org/markup-compatibility/2006">
              <mc:Choice xmlns:v="urn:schemas-microsoft-com:vml" Requires="v">
                <p:oleObj spid="_x0000_s7241" name="Equation" r:id="rId7" imgW="2031840" imgH="660240" progId="Equation.DSMT4">
                  <p:embed/>
                </p:oleObj>
              </mc:Choice>
              <mc:Fallback>
                <p:oleObj name="Equation" r:id="rId7" imgW="2031840" imgH="660240" progId="Equation.DSMT4">
                  <p:embed/>
                  <p:pic>
                    <p:nvPicPr>
                      <p:cNvPr id="0" name="对象 12"/>
                      <p:cNvPicPr>
                        <a:picLocks noChangeAspect="1" noChangeArrowheads="1"/>
                      </p:cNvPicPr>
                      <p:nvPr/>
                    </p:nvPicPr>
                    <p:blipFill>
                      <a:blip r:embed="rId8"/>
                      <a:srcRect/>
                      <a:stretch>
                        <a:fillRect/>
                      </a:stretch>
                    </p:blipFill>
                    <p:spPr bwMode="auto">
                      <a:xfrm>
                        <a:off x="3473450" y="3924349"/>
                        <a:ext cx="32512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04" name="Rectangle 8"/>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3415245773"/>
              </p:ext>
            </p:extLst>
          </p:nvPr>
        </p:nvGraphicFramePr>
        <p:xfrm>
          <a:off x="2952527" y="5070475"/>
          <a:ext cx="4449762" cy="365125"/>
        </p:xfrm>
        <a:graphic>
          <a:graphicData uri="http://schemas.openxmlformats.org/presentationml/2006/ole">
            <mc:AlternateContent xmlns:mc="http://schemas.openxmlformats.org/markup-compatibility/2006">
              <mc:Choice xmlns:v="urn:schemas-microsoft-com:vml" Requires="v">
                <p:oleObj spid="_x0000_s7242" name="Equation" r:id="rId9" imgW="2781000" imgH="228600" progId="Equation.DSMT4">
                  <p:embed/>
                </p:oleObj>
              </mc:Choice>
              <mc:Fallback>
                <p:oleObj name="Equation" r:id="rId9" imgW="2781000" imgH="228600" progId="Equation.DSMT4">
                  <p:embed/>
                  <p:pic>
                    <p:nvPicPr>
                      <p:cNvPr id="0" name="对象 14"/>
                      <p:cNvPicPr>
                        <a:picLocks noChangeAspect="1" noChangeArrowheads="1"/>
                      </p:cNvPicPr>
                      <p:nvPr/>
                    </p:nvPicPr>
                    <p:blipFill>
                      <a:blip r:embed="rId10"/>
                      <a:srcRect/>
                      <a:stretch>
                        <a:fillRect/>
                      </a:stretch>
                    </p:blipFill>
                    <p:spPr bwMode="auto">
                      <a:xfrm>
                        <a:off x="2952527" y="5070475"/>
                        <a:ext cx="44497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 name="对象 37"/>
          <p:cNvGraphicFramePr>
            <a:graphicFrameLocks noChangeAspect="1"/>
          </p:cNvGraphicFramePr>
          <p:nvPr>
            <p:extLst>
              <p:ext uri="{D42A27DB-BD31-4B8C-83A1-F6EECF244321}">
                <p14:modId xmlns:p14="http://schemas.microsoft.com/office/powerpoint/2010/main" val="2690681867"/>
              </p:ext>
            </p:extLst>
          </p:nvPr>
        </p:nvGraphicFramePr>
        <p:xfrm>
          <a:off x="3960639" y="1068461"/>
          <a:ext cx="2093912" cy="1055688"/>
        </p:xfrm>
        <a:graphic>
          <a:graphicData uri="http://schemas.openxmlformats.org/presentationml/2006/ole">
            <mc:AlternateContent xmlns:mc="http://schemas.openxmlformats.org/markup-compatibility/2006">
              <mc:Choice xmlns:v="urn:schemas-microsoft-com:vml" Requires="v">
                <p:oleObj spid="_x0000_s7243" name="Equation" r:id="rId11" imgW="1307880" imgH="660240" progId="Equation.DSMT4">
                  <p:embed/>
                </p:oleObj>
              </mc:Choice>
              <mc:Fallback>
                <p:oleObj name="Equation" r:id="rId11" imgW="1307880" imgH="660240" progId="Equation.DSMT4">
                  <p:embed/>
                  <p:pic>
                    <p:nvPicPr>
                      <p:cNvPr id="0" name=""/>
                      <p:cNvPicPr>
                        <a:picLocks noChangeAspect="1" noChangeArrowheads="1"/>
                      </p:cNvPicPr>
                      <p:nvPr/>
                    </p:nvPicPr>
                    <p:blipFill>
                      <a:blip r:embed="rId12"/>
                      <a:srcRect/>
                      <a:stretch>
                        <a:fillRect/>
                      </a:stretch>
                    </p:blipFill>
                    <p:spPr bwMode="auto">
                      <a:xfrm>
                        <a:off x="3960639" y="1068461"/>
                        <a:ext cx="2093912"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up)">
                                      <p:cBhvr>
                                        <p:cTn id="11" dur="500"/>
                                        <p:tgtEl>
                                          <p:spTgt spid="3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up)">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12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5123">
                                            <p:txEl>
                                              <p:pRg st="10" end="1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up)">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123">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left)">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1291183" y="185290"/>
            <a:ext cx="8839962" cy="632776"/>
          </a:xfrm>
        </p:spPr>
        <p:txBody>
          <a:bodyPr/>
          <a:lstStyle/>
          <a:p>
            <a:pPr eaLnBrk="1" hangingPunct="1"/>
            <a:r>
              <a:rPr lang="zh-CN" altLang="en-US" smtClean="0"/>
              <a:t>流场分析的有限元格式 </a:t>
            </a:r>
          </a:p>
        </p:txBody>
      </p:sp>
      <p:sp>
        <p:nvSpPr>
          <p:cNvPr id="8195" name="Rectangle 3"/>
          <p:cNvSpPr>
            <a:spLocks noGrp="1" noChangeArrowheads="1"/>
          </p:cNvSpPr>
          <p:nvPr>
            <p:ph type="body" idx="4294967295"/>
          </p:nvPr>
        </p:nvSpPr>
        <p:spPr>
          <a:xfrm>
            <a:off x="782728" y="1050669"/>
            <a:ext cx="9327319" cy="4303942"/>
          </a:xfrm>
        </p:spPr>
        <p:txBody>
          <a:bodyPr/>
          <a:lstStyle/>
          <a:p>
            <a:pPr eaLnBrk="1" hangingPunct="1"/>
            <a:r>
              <a:rPr lang="zh-CN" altLang="en-US" sz="2500" smtClean="0"/>
              <a:t>计算单元残差项</a:t>
            </a:r>
          </a:p>
        </p:txBody>
      </p:sp>
      <p:sp>
        <p:nvSpPr>
          <p:cNvPr id="8196" name="Rectangle 4"/>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8197" name="Rectangle 5"/>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8198" name="Rectangle 6"/>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8199" name="Rectangle 7"/>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8200" name="Rectangle 8"/>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8201" name="Rectangle 9"/>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8202" name="Rectangle 10"/>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8203" name="Rectangle 11"/>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8204" name="Rectangle 12"/>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8205" name="Rectangle 13"/>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8206" name="Rectangle 14"/>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8207" name="Rectangle 15"/>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8208" name="Rectangle 17"/>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8209" name="Rectangle 19"/>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8210" name="Rectangle 21"/>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8211" name="Rectangle 23"/>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8212" name="Rectangle 25"/>
          <p:cNvSpPr>
            <a:spLocks noChangeArrowheads="1"/>
          </p:cNvSpPr>
          <p:nvPr/>
        </p:nvSpPr>
        <p:spPr bwMode="auto">
          <a:xfrm>
            <a:off x="5092410" y="2518547"/>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8213" name="Rectangle 27"/>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8214" name="Rectangle 32"/>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8215" name="Rectangle 31"/>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8217" name="Rectangle 33"/>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076322904"/>
              </p:ext>
            </p:extLst>
          </p:nvPr>
        </p:nvGraphicFramePr>
        <p:xfrm>
          <a:off x="1296343" y="1666221"/>
          <a:ext cx="6928704" cy="385920"/>
        </p:xfrm>
        <a:graphic>
          <a:graphicData uri="http://schemas.openxmlformats.org/presentationml/2006/ole">
            <mc:AlternateContent xmlns:mc="http://schemas.openxmlformats.org/markup-compatibility/2006">
              <mc:Choice xmlns:v="urn:schemas-microsoft-com:vml" Requires="v">
                <p:oleObj spid="_x0000_s8233" name="Equation" r:id="rId3" imgW="4330440" imgH="241200" progId="Equation.DSMT4">
                  <p:embed/>
                </p:oleObj>
              </mc:Choice>
              <mc:Fallback>
                <p:oleObj name="Equation" r:id="rId3" imgW="4330440" imgH="241200" progId="Equation.DSMT4">
                  <p:embed/>
                  <p:pic>
                    <p:nvPicPr>
                      <p:cNvPr id="0" name="对象 4"/>
                      <p:cNvPicPr>
                        <a:picLocks noChangeAspect="1" noChangeArrowheads="1"/>
                      </p:cNvPicPr>
                      <p:nvPr/>
                    </p:nvPicPr>
                    <p:blipFill>
                      <a:blip r:embed="rId4"/>
                      <a:srcRect/>
                      <a:stretch>
                        <a:fillRect/>
                      </a:stretch>
                    </p:blipFill>
                    <p:spPr bwMode="auto">
                      <a:xfrm>
                        <a:off x="1296343" y="1666221"/>
                        <a:ext cx="6928704" cy="38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1807375114"/>
              </p:ext>
            </p:extLst>
          </p:nvPr>
        </p:nvGraphicFramePr>
        <p:xfrm>
          <a:off x="1579563" y="2124074"/>
          <a:ext cx="6339456" cy="2926080"/>
        </p:xfrm>
        <a:graphic>
          <a:graphicData uri="http://schemas.openxmlformats.org/presentationml/2006/ole">
            <mc:AlternateContent xmlns:mc="http://schemas.openxmlformats.org/markup-compatibility/2006">
              <mc:Choice xmlns:v="urn:schemas-microsoft-com:vml" Requires="v">
                <p:oleObj spid="_x0000_s8234" name="Equation" r:id="rId5" imgW="3962160" imgH="1828800" progId="Equation.DSMT4">
                  <p:embed/>
                </p:oleObj>
              </mc:Choice>
              <mc:Fallback>
                <p:oleObj name="Equation" r:id="rId5" imgW="3962160" imgH="1828800" progId="Equation.DSMT4">
                  <p:embed/>
                  <p:pic>
                    <p:nvPicPr>
                      <p:cNvPr id="0" name=""/>
                      <p:cNvPicPr>
                        <a:picLocks noChangeAspect="1" noChangeArrowheads="1"/>
                      </p:cNvPicPr>
                      <p:nvPr/>
                    </p:nvPicPr>
                    <p:blipFill>
                      <a:blip r:embed="rId6"/>
                      <a:srcRect/>
                      <a:stretch>
                        <a:fillRect/>
                      </a:stretch>
                    </p:blipFill>
                    <p:spPr bwMode="auto">
                      <a:xfrm>
                        <a:off x="1579563" y="2124074"/>
                        <a:ext cx="6339456" cy="292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up)">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1291183" y="185290"/>
            <a:ext cx="8839962" cy="632776"/>
          </a:xfrm>
        </p:spPr>
        <p:txBody>
          <a:bodyPr/>
          <a:lstStyle/>
          <a:p>
            <a:pPr eaLnBrk="1" hangingPunct="1"/>
            <a:r>
              <a:rPr lang="zh-CN" altLang="en-US" smtClean="0"/>
              <a:t>流场分析的有限元格式 </a:t>
            </a:r>
          </a:p>
        </p:txBody>
      </p:sp>
      <p:sp>
        <p:nvSpPr>
          <p:cNvPr id="8195" name="Rectangle 3"/>
          <p:cNvSpPr>
            <a:spLocks noGrp="1" noChangeArrowheads="1"/>
          </p:cNvSpPr>
          <p:nvPr>
            <p:ph type="body" idx="4294967295"/>
          </p:nvPr>
        </p:nvSpPr>
        <p:spPr>
          <a:xfrm>
            <a:off x="782728" y="1050669"/>
            <a:ext cx="9327319" cy="4303942"/>
          </a:xfrm>
        </p:spPr>
        <p:txBody>
          <a:bodyPr/>
          <a:lstStyle/>
          <a:p>
            <a:pPr eaLnBrk="1" hangingPunct="1"/>
            <a:r>
              <a:rPr lang="zh-CN" altLang="en-US" sz="2400" smtClean="0"/>
              <a:t>引入伽辽金法</a:t>
            </a:r>
          </a:p>
          <a:p>
            <a:pPr eaLnBrk="1" hangingPunct="1"/>
            <a:endParaRPr lang="zh-CN" altLang="en-US" sz="2500" smtClean="0"/>
          </a:p>
        </p:txBody>
      </p:sp>
      <p:sp>
        <p:nvSpPr>
          <p:cNvPr id="8196" name="Rectangle 4"/>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8197" name="Rectangle 5"/>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8198" name="Rectangle 6"/>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8199" name="Rectangle 7"/>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8200" name="Rectangle 8"/>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8201" name="Rectangle 9"/>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8202" name="Rectangle 10"/>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8203" name="Rectangle 11"/>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8204" name="Rectangle 12"/>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8205" name="Rectangle 13"/>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8206" name="Rectangle 14"/>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8207" name="Rectangle 15"/>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8208" name="Rectangle 17"/>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8209" name="Rectangle 19"/>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8210" name="Rectangle 21"/>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8211" name="Rectangle 23"/>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8212" name="Rectangle 25"/>
          <p:cNvSpPr>
            <a:spLocks noChangeArrowheads="1"/>
          </p:cNvSpPr>
          <p:nvPr/>
        </p:nvSpPr>
        <p:spPr bwMode="auto">
          <a:xfrm>
            <a:off x="5092410" y="2518547"/>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8213" name="Rectangle 27"/>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8214" name="Rectangle 32"/>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8215" name="Rectangle 31"/>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8217" name="Rectangle 33"/>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aphicFrame>
        <p:nvGraphicFramePr>
          <p:cNvPr id="27" name="对象 26"/>
          <p:cNvGraphicFramePr>
            <a:graphicFrameLocks noChangeAspect="1"/>
          </p:cNvGraphicFramePr>
          <p:nvPr>
            <p:extLst>
              <p:ext uri="{D42A27DB-BD31-4B8C-83A1-F6EECF244321}">
                <p14:modId xmlns:p14="http://schemas.microsoft.com/office/powerpoint/2010/main" val="2336062516"/>
              </p:ext>
            </p:extLst>
          </p:nvPr>
        </p:nvGraphicFramePr>
        <p:xfrm>
          <a:off x="3032125" y="2124149"/>
          <a:ext cx="3433763" cy="2071687"/>
        </p:xfrm>
        <a:graphic>
          <a:graphicData uri="http://schemas.openxmlformats.org/presentationml/2006/ole">
            <mc:AlternateContent xmlns:mc="http://schemas.openxmlformats.org/markup-compatibility/2006">
              <mc:Choice xmlns:v="urn:schemas-microsoft-com:vml" Requires="v">
                <p:oleObj spid="_x0000_s14343" name="Equation" r:id="rId3" imgW="2145960" imgH="1295280" progId="Equation.DSMT4">
                  <p:embed/>
                </p:oleObj>
              </mc:Choice>
              <mc:Fallback>
                <p:oleObj name="Equation" r:id="rId3" imgW="2145960" imgH="1295280" progId="Equation.DSMT4">
                  <p:embed/>
                  <p:pic>
                    <p:nvPicPr>
                      <p:cNvPr id="0" name=""/>
                      <p:cNvPicPr>
                        <a:picLocks noChangeAspect="1" noChangeArrowheads="1"/>
                      </p:cNvPicPr>
                      <p:nvPr/>
                    </p:nvPicPr>
                    <p:blipFill>
                      <a:blip r:embed="rId4"/>
                      <a:srcRect/>
                      <a:stretch>
                        <a:fillRect/>
                      </a:stretch>
                    </p:blipFill>
                    <p:spPr bwMode="auto">
                      <a:xfrm>
                        <a:off x="3032125" y="2124149"/>
                        <a:ext cx="3433763" cy="207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6995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291183" y="185290"/>
            <a:ext cx="8839962" cy="632776"/>
          </a:xfrm>
        </p:spPr>
        <p:txBody>
          <a:bodyPr/>
          <a:lstStyle/>
          <a:p>
            <a:pPr eaLnBrk="1" hangingPunct="1"/>
            <a:r>
              <a:rPr lang="zh-CN" altLang="en-US" smtClean="0"/>
              <a:t>流场分析的其它数值方法 </a:t>
            </a:r>
          </a:p>
        </p:txBody>
      </p:sp>
      <p:sp>
        <p:nvSpPr>
          <p:cNvPr id="9219" name="Rectangle 3"/>
          <p:cNvSpPr>
            <a:spLocks noGrp="1" noChangeArrowheads="1"/>
          </p:cNvSpPr>
          <p:nvPr>
            <p:ph type="body" idx="1"/>
          </p:nvPr>
        </p:nvSpPr>
        <p:spPr>
          <a:xfrm>
            <a:off x="782728" y="1050669"/>
            <a:ext cx="9327319" cy="4303942"/>
          </a:xfrm>
        </p:spPr>
        <p:txBody>
          <a:bodyPr/>
          <a:lstStyle/>
          <a:p>
            <a:pPr eaLnBrk="1" hangingPunct="1"/>
            <a:r>
              <a:rPr lang="zh-CN" altLang="en-US" sz="2400" smtClean="0"/>
              <a:t>结构网格与非结构网格</a:t>
            </a:r>
            <a:endParaRPr lang="en-US" altLang="zh-CN" sz="2400" smtClean="0"/>
          </a:p>
          <a:p>
            <a:pPr eaLnBrk="1" hangingPunct="1"/>
            <a:endParaRPr lang="en-US" altLang="zh-CN" sz="2400" smtClean="0"/>
          </a:p>
        </p:txBody>
      </p:sp>
      <p:sp>
        <p:nvSpPr>
          <p:cNvPr id="9220" name="Rectangle 140"/>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221" name="Rectangle 142"/>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222" name="Rectangle 144"/>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223" name="Rectangle 3"/>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224" name="Rectangle 7"/>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225" name="Rectangle 9"/>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226" name="Rectangle 11"/>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227" name="Rectangle 13"/>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228" name="Rectangle 15"/>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229" name="Rectangle 17"/>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230" name="Rectangle 19"/>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231" name="Rectangle 3"/>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232" name="Rectangle 5"/>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233" name="Rectangle 7"/>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234" name="Rectangle 9"/>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235" name="Rectangle 11"/>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237" name="Rectangle 15"/>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238" name="Rectangle 17"/>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239" name="Rectangle 19"/>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240" name="Rectangle 21"/>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241" name="Rectangle 23"/>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242" name="Rectangle 25"/>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243" name="Rectangle 32"/>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244" name="Rectangle 34"/>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245" name="Rectangle 36"/>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246" name="Rectangle 2"/>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247" name="Rectangle 4"/>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248" name="Rectangle 6"/>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249" name="Rectangle 8"/>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nvGrpSpPr>
          <p:cNvPr id="2" name="组合 1"/>
          <p:cNvGrpSpPr/>
          <p:nvPr/>
        </p:nvGrpSpPr>
        <p:grpSpPr>
          <a:xfrm>
            <a:off x="1613445" y="1831427"/>
            <a:ext cx="7171730" cy="2524970"/>
            <a:chOff x="1613445" y="1831427"/>
            <a:chExt cx="7171730" cy="2524970"/>
          </a:xfrm>
        </p:grpSpPr>
        <p:sp>
          <p:nvSpPr>
            <p:cNvPr id="426" name="Line 4"/>
            <p:cNvSpPr>
              <a:spLocks noChangeShapeType="1"/>
            </p:cNvSpPr>
            <p:nvPr/>
          </p:nvSpPr>
          <p:spPr bwMode="auto">
            <a:xfrm flipV="1">
              <a:off x="2144625" y="3427588"/>
              <a:ext cx="787" cy="3897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7" name="Line 5"/>
            <p:cNvSpPr>
              <a:spLocks noChangeShapeType="1"/>
            </p:cNvSpPr>
            <p:nvPr/>
          </p:nvSpPr>
          <p:spPr bwMode="auto">
            <a:xfrm flipH="1">
              <a:off x="1755880" y="3427588"/>
              <a:ext cx="388746" cy="7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8" name="Line 6"/>
            <p:cNvSpPr>
              <a:spLocks noChangeShapeType="1"/>
            </p:cNvSpPr>
            <p:nvPr/>
          </p:nvSpPr>
          <p:spPr bwMode="auto">
            <a:xfrm flipV="1">
              <a:off x="2144625" y="2895272"/>
              <a:ext cx="787" cy="5323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9" name="Line 7"/>
            <p:cNvSpPr>
              <a:spLocks noChangeShapeType="1"/>
            </p:cNvSpPr>
            <p:nvPr/>
          </p:nvSpPr>
          <p:spPr bwMode="auto">
            <a:xfrm flipH="1">
              <a:off x="1613445" y="2895272"/>
              <a:ext cx="531181" cy="7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 name="Line 8"/>
            <p:cNvSpPr>
              <a:spLocks noChangeShapeType="1"/>
            </p:cNvSpPr>
            <p:nvPr/>
          </p:nvSpPr>
          <p:spPr bwMode="auto">
            <a:xfrm flipV="1">
              <a:off x="2144625" y="2362956"/>
              <a:ext cx="787" cy="5323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 name="Line 9"/>
            <p:cNvSpPr>
              <a:spLocks noChangeShapeType="1"/>
            </p:cNvSpPr>
            <p:nvPr/>
          </p:nvSpPr>
          <p:spPr bwMode="auto">
            <a:xfrm flipH="1">
              <a:off x="1755880" y="2362956"/>
              <a:ext cx="388746" cy="7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2" name="Line 10"/>
            <p:cNvSpPr>
              <a:spLocks noChangeShapeType="1"/>
            </p:cNvSpPr>
            <p:nvPr/>
          </p:nvSpPr>
          <p:spPr bwMode="auto">
            <a:xfrm flipV="1">
              <a:off x="2144625" y="1973955"/>
              <a:ext cx="787" cy="3890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3" name="Line 11"/>
            <p:cNvSpPr>
              <a:spLocks noChangeShapeType="1"/>
            </p:cNvSpPr>
            <p:nvPr/>
          </p:nvSpPr>
          <p:spPr bwMode="auto">
            <a:xfrm flipV="1">
              <a:off x="2675806" y="3427588"/>
              <a:ext cx="787" cy="5323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4" name="Line 12"/>
            <p:cNvSpPr>
              <a:spLocks noChangeShapeType="1"/>
            </p:cNvSpPr>
            <p:nvPr/>
          </p:nvSpPr>
          <p:spPr bwMode="auto">
            <a:xfrm flipH="1">
              <a:off x="2144625" y="3427588"/>
              <a:ext cx="531181" cy="787"/>
            </a:xfrm>
            <a:prstGeom prst="line">
              <a:avLst/>
            </a:prstGeom>
            <a:noFill/>
            <a:ln w="12700">
              <a:solidFill>
                <a:srgbClr val="000000"/>
              </a:solidFill>
              <a:round/>
              <a:headEnd type="oval" w="sm" len="sm"/>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435" name="Line 13"/>
            <p:cNvSpPr>
              <a:spLocks noChangeShapeType="1"/>
            </p:cNvSpPr>
            <p:nvPr/>
          </p:nvSpPr>
          <p:spPr bwMode="auto">
            <a:xfrm flipV="1">
              <a:off x="2675806" y="2895272"/>
              <a:ext cx="787" cy="5323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6" name="Line 14"/>
            <p:cNvSpPr>
              <a:spLocks noChangeShapeType="1"/>
            </p:cNvSpPr>
            <p:nvPr/>
          </p:nvSpPr>
          <p:spPr bwMode="auto">
            <a:xfrm flipH="1">
              <a:off x="2144625" y="2895272"/>
              <a:ext cx="531181" cy="787"/>
            </a:xfrm>
            <a:prstGeom prst="line">
              <a:avLst/>
            </a:prstGeom>
            <a:noFill/>
            <a:ln w="12700">
              <a:solidFill>
                <a:srgbClr val="000000"/>
              </a:solidFill>
              <a:round/>
              <a:headEnd type="oval" w="sm" len="sm"/>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437" name="Line 15"/>
            <p:cNvSpPr>
              <a:spLocks noChangeShapeType="1"/>
            </p:cNvSpPr>
            <p:nvPr/>
          </p:nvSpPr>
          <p:spPr bwMode="auto">
            <a:xfrm flipV="1">
              <a:off x="2675806" y="2362956"/>
              <a:ext cx="787" cy="5323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8" name="Line 16"/>
            <p:cNvSpPr>
              <a:spLocks noChangeShapeType="1"/>
            </p:cNvSpPr>
            <p:nvPr/>
          </p:nvSpPr>
          <p:spPr bwMode="auto">
            <a:xfrm flipH="1">
              <a:off x="2144625" y="2362956"/>
              <a:ext cx="531181" cy="787"/>
            </a:xfrm>
            <a:prstGeom prst="line">
              <a:avLst/>
            </a:prstGeom>
            <a:noFill/>
            <a:ln w="12700">
              <a:solidFill>
                <a:srgbClr val="000000"/>
              </a:solidFill>
              <a:round/>
              <a:headEnd type="oval" w="sm" len="sm"/>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439" name="Line 17"/>
            <p:cNvSpPr>
              <a:spLocks noChangeShapeType="1"/>
            </p:cNvSpPr>
            <p:nvPr/>
          </p:nvSpPr>
          <p:spPr bwMode="auto">
            <a:xfrm flipV="1">
              <a:off x="2675806" y="1831427"/>
              <a:ext cx="787" cy="53152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 name="Line 18"/>
            <p:cNvSpPr>
              <a:spLocks noChangeShapeType="1"/>
            </p:cNvSpPr>
            <p:nvPr/>
          </p:nvSpPr>
          <p:spPr bwMode="auto">
            <a:xfrm flipV="1">
              <a:off x="3206987" y="3427588"/>
              <a:ext cx="787" cy="3897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 name="Line 19"/>
            <p:cNvSpPr>
              <a:spLocks noChangeShapeType="1"/>
            </p:cNvSpPr>
            <p:nvPr/>
          </p:nvSpPr>
          <p:spPr bwMode="auto">
            <a:xfrm flipH="1">
              <a:off x="2675806" y="3427588"/>
              <a:ext cx="531181" cy="787"/>
            </a:xfrm>
            <a:prstGeom prst="line">
              <a:avLst/>
            </a:prstGeom>
            <a:noFill/>
            <a:ln w="12700">
              <a:solidFill>
                <a:srgbClr val="000000"/>
              </a:solidFill>
              <a:round/>
              <a:headEnd type="oval" w="sm" len="sm"/>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442" name="Line 20"/>
            <p:cNvSpPr>
              <a:spLocks noChangeShapeType="1"/>
            </p:cNvSpPr>
            <p:nvPr/>
          </p:nvSpPr>
          <p:spPr bwMode="auto">
            <a:xfrm flipV="1">
              <a:off x="3206987" y="2895272"/>
              <a:ext cx="787" cy="5323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3" name="Line 21"/>
            <p:cNvSpPr>
              <a:spLocks noChangeShapeType="1"/>
            </p:cNvSpPr>
            <p:nvPr/>
          </p:nvSpPr>
          <p:spPr bwMode="auto">
            <a:xfrm flipH="1">
              <a:off x="2675806" y="2895272"/>
              <a:ext cx="531181" cy="787"/>
            </a:xfrm>
            <a:prstGeom prst="line">
              <a:avLst/>
            </a:prstGeom>
            <a:noFill/>
            <a:ln w="12700">
              <a:solidFill>
                <a:srgbClr val="000000"/>
              </a:solidFill>
              <a:round/>
              <a:headEnd type="oval" w="sm" len="sm"/>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444" name="Line 22"/>
            <p:cNvSpPr>
              <a:spLocks noChangeShapeType="1"/>
            </p:cNvSpPr>
            <p:nvPr/>
          </p:nvSpPr>
          <p:spPr bwMode="auto">
            <a:xfrm flipV="1">
              <a:off x="3206987" y="2362956"/>
              <a:ext cx="787" cy="5323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5" name="Line 23"/>
            <p:cNvSpPr>
              <a:spLocks noChangeShapeType="1"/>
            </p:cNvSpPr>
            <p:nvPr/>
          </p:nvSpPr>
          <p:spPr bwMode="auto">
            <a:xfrm flipH="1">
              <a:off x="2675806" y="2362956"/>
              <a:ext cx="531181" cy="787"/>
            </a:xfrm>
            <a:prstGeom prst="line">
              <a:avLst/>
            </a:prstGeom>
            <a:noFill/>
            <a:ln w="12700">
              <a:solidFill>
                <a:srgbClr val="000000"/>
              </a:solidFill>
              <a:round/>
              <a:headEnd type="oval" w="sm" len="sm"/>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446" name="Line 24"/>
            <p:cNvSpPr>
              <a:spLocks noChangeShapeType="1"/>
            </p:cNvSpPr>
            <p:nvPr/>
          </p:nvSpPr>
          <p:spPr bwMode="auto">
            <a:xfrm flipV="1">
              <a:off x="3206987" y="1973955"/>
              <a:ext cx="787" cy="3890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7" name="Line 25"/>
            <p:cNvSpPr>
              <a:spLocks noChangeShapeType="1"/>
            </p:cNvSpPr>
            <p:nvPr/>
          </p:nvSpPr>
          <p:spPr bwMode="auto">
            <a:xfrm flipH="1">
              <a:off x="3206987" y="3427588"/>
              <a:ext cx="389533" cy="7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8" name="Line 26"/>
            <p:cNvSpPr>
              <a:spLocks noChangeShapeType="1"/>
            </p:cNvSpPr>
            <p:nvPr/>
          </p:nvSpPr>
          <p:spPr bwMode="auto">
            <a:xfrm flipH="1">
              <a:off x="3206987" y="2895272"/>
              <a:ext cx="531181" cy="7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9" name="Line 27"/>
            <p:cNvSpPr>
              <a:spLocks noChangeShapeType="1"/>
            </p:cNvSpPr>
            <p:nvPr/>
          </p:nvSpPr>
          <p:spPr bwMode="auto">
            <a:xfrm flipH="1">
              <a:off x="3206987" y="2362956"/>
              <a:ext cx="389533" cy="7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 name="Line 28"/>
            <p:cNvSpPr>
              <a:spLocks noChangeShapeType="1"/>
            </p:cNvSpPr>
            <p:nvPr/>
          </p:nvSpPr>
          <p:spPr bwMode="auto">
            <a:xfrm flipV="1">
              <a:off x="4593566" y="3427588"/>
              <a:ext cx="787" cy="3897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 name="Line 29"/>
            <p:cNvSpPr>
              <a:spLocks noChangeShapeType="1"/>
            </p:cNvSpPr>
            <p:nvPr/>
          </p:nvSpPr>
          <p:spPr bwMode="auto">
            <a:xfrm flipH="1">
              <a:off x="4204820" y="3427588"/>
              <a:ext cx="388746" cy="7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 name="Line 30"/>
            <p:cNvSpPr>
              <a:spLocks noChangeShapeType="1"/>
            </p:cNvSpPr>
            <p:nvPr/>
          </p:nvSpPr>
          <p:spPr bwMode="auto">
            <a:xfrm flipV="1">
              <a:off x="4593566" y="2895272"/>
              <a:ext cx="787" cy="5323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3" name="Line 31"/>
            <p:cNvSpPr>
              <a:spLocks noChangeShapeType="1"/>
            </p:cNvSpPr>
            <p:nvPr/>
          </p:nvSpPr>
          <p:spPr bwMode="auto">
            <a:xfrm flipH="1">
              <a:off x="4062385" y="2895272"/>
              <a:ext cx="531181" cy="7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4" name="Line 32"/>
            <p:cNvSpPr>
              <a:spLocks noChangeShapeType="1"/>
            </p:cNvSpPr>
            <p:nvPr/>
          </p:nvSpPr>
          <p:spPr bwMode="auto">
            <a:xfrm flipV="1">
              <a:off x="4593566" y="2362956"/>
              <a:ext cx="787" cy="5323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5" name="Line 33"/>
            <p:cNvSpPr>
              <a:spLocks noChangeShapeType="1"/>
            </p:cNvSpPr>
            <p:nvPr/>
          </p:nvSpPr>
          <p:spPr bwMode="auto">
            <a:xfrm flipH="1">
              <a:off x="4204820" y="2362956"/>
              <a:ext cx="388746" cy="7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6" name="Line 34"/>
            <p:cNvSpPr>
              <a:spLocks noChangeShapeType="1"/>
            </p:cNvSpPr>
            <p:nvPr/>
          </p:nvSpPr>
          <p:spPr bwMode="auto">
            <a:xfrm flipV="1">
              <a:off x="4593566" y="1973955"/>
              <a:ext cx="787" cy="3890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7" name="Line 35"/>
            <p:cNvSpPr>
              <a:spLocks noChangeShapeType="1"/>
            </p:cNvSpPr>
            <p:nvPr/>
          </p:nvSpPr>
          <p:spPr bwMode="auto">
            <a:xfrm flipV="1">
              <a:off x="5124746" y="3427588"/>
              <a:ext cx="787" cy="5323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 name="Line 36"/>
            <p:cNvSpPr>
              <a:spLocks noChangeShapeType="1"/>
            </p:cNvSpPr>
            <p:nvPr/>
          </p:nvSpPr>
          <p:spPr bwMode="auto">
            <a:xfrm flipH="1">
              <a:off x="4593566" y="3427588"/>
              <a:ext cx="531181" cy="787"/>
            </a:xfrm>
            <a:prstGeom prst="line">
              <a:avLst/>
            </a:prstGeom>
            <a:noFill/>
            <a:ln w="12700">
              <a:solidFill>
                <a:srgbClr val="000000"/>
              </a:solidFill>
              <a:round/>
              <a:headEnd type="oval" w="sm" len="sm"/>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459" name="Line 37"/>
            <p:cNvSpPr>
              <a:spLocks noChangeShapeType="1"/>
            </p:cNvSpPr>
            <p:nvPr/>
          </p:nvSpPr>
          <p:spPr bwMode="auto">
            <a:xfrm flipV="1">
              <a:off x="4858763" y="2629114"/>
              <a:ext cx="70824" cy="708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 name="Line 38"/>
            <p:cNvSpPr>
              <a:spLocks noChangeShapeType="1"/>
            </p:cNvSpPr>
            <p:nvPr/>
          </p:nvSpPr>
          <p:spPr bwMode="auto">
            <a:xfrm flipV="1">
              <a:off x="4858763" y="2629114"/>
              <a:ext cx="190438" cy="1905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 name="Line 39"/>
            <p:cNvSpPr>
              <a:spLocks noChangeShapeType="1"/>
            </p:cNvSpPr>
            <p:nvPr/>
          </p:nvSpPr>
          <p:spPr bwMode="auto">
            <a:xfrm flipV="1">
              <a:off x="4858763" y="2895272"/>
              <a:ext cx="44068" cy="4409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2" name="Line 40"/>
            <p:cNvSpPr>
              <a:spLocks noChangeShapeType="1"/>
            </p:cNvSpPr>
            <p:nvPr/>
          </p:nvSpPr>
          <p:spPr bwMode="auto">
            <a:xfrm flipV="1">
              <a:off x="5124746" y="2629114"/>
              <a:ext cx="44068" cy="4409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3" name="Line 41"/>
            <p:cNvSpPr>
              <a:spLocks noChangeShapeType="1"/>
            </p:cNvSpPr>
            <p:nvPr/>
          </p:nvSpPr>
          <p:spPr bwMode="auto">
            <a:xfrm flipV="1">
              <a:off x="4902831" y="2673211"/>
              <a:ext cx="221916" cy="22206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4" name="Line 42"/>
            <p:cNvSpPr>
              <a:spLocks noChangeShapeType="1"/>
            </p:cNvSpPr>
            <p:nvPr/>
          </p:nvSpPr>
          <p:spPr bwMode="auto">
            <a:xfrm flipV="1">
              <a:off x="4858763" y="2895272"/>
              <a:ext cx="163682" cy="16379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5" name="Line 43"/>
            <p:cNvSpPr>
              <a:spLocks noChangeShapeType="1"/>
            </p:cNvSpPr>
            <p:nvPr/>
          </p:nvSpPr>
          <p:spPr bwMode="auto">
            <a:xfrm flipV="1">
              <a:off x="5124746" y="2629114"/>
              <a:ext cx="162895" cy="16379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6" name="Line 44"/>
            <p:cNvSpPr>
              <a:spLocks noChangeShapeType="1"/>
            </p:cNvSpPr>
            <p:nvPr/>
          </p:nvSpPr>
          <p:spPr bwMode="auto">
            <a:xfrm flipV="1">
              <a:off x="5022445" y="2792903"/>
              <a:ext cx="102301" cy="10236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7" name="Line 45"/>
            <p:cNvSpPr>
              <a:spLocks noChangeShapeType="1"/>
            </p:cNvSpPr>
            <p:nvPr/>
          </p:nvSpPr>
          <p:spPr bwMode="auto">
            <a:xfrm flipV="1">
              <a:off x="4876075" y="2911808"/>
              <a:ext cx="248671" cy="24962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8" name="Line 46"/>
            <p:cNvSpPr>
              <a:spLocks noChangeShapeType="1"/>
            </p:cNvSpPr>
            <p:nvPr/>
          </p:nvSpPr>
          <p:spPr bwMode="auto">
            <a:xfrm flipV="1">
              <a:off x="5141272" y="2645650"/>
              <a:ext cx="249458" cy="24962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9" name="Line 47"/>
            <p:cNvSpPr>
              <a:spLocks noChangeShapeType="1"/>
            </p:cNvSpPr>
            <p:nvPr/>
          </p:nvSpPr>
          <p:spPr bwMode="auto">
            <a:xfrm flipV="1">
              <a:off x="5124746" y="2895272"/>
              <a:ext cx="16526" cy="1653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0" name="Line 48"/>
            <p:cNvSpPr>
              <a:spLocks noChangeShapeType="1"/>
            </p:cNvSpPr>
            <p:nvPr/>
          </p:nvSpPr>
          <p:spPr bwMode="auto">
            <a:xfrm flipV="1">
              <a:off x="4994902" y="3031501"/>
              <a:ext cx="129844" cy="12992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 name="Line 49"/>
            <p:cNvSpPr>
              <a:spLocks noChangeShapeType="1"/>
            </p:cNvSpPr>
            <p:nvPr/>
          </p:nvSpPr>
          <p:spPr bwMode="auto">
            <a:xfrm flipV="1">
              <a:off x="5260886" y="2765343"/>
              <a:ext cx="129844" cy="12992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2" name="Line 50"/>
            <p:cNvSpPr>
              <a:spLocks noChangeShapeType="1"/>
            </p:cNvSpPr>
            <p:nvPr/>
          </p:nvSpPr>
          <p:spPr bwMode="auto">
            <a:xfrm flipV="1">
              <a:off x="5124746" y="2895272"/>
              <a:ext cx="136140" cy="13622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3" name="Line 51"/>
            <p:cNvSpPr>
              <a:spLocks noChangeShapeType="1"/>
            </p:cNvSpPr>
            <p:nvPr/>
          </p:nvSpPr>
          <p:spPr bwMode="auto">
            <a:xfrm flipV="1">
              <a:off x="5114516" y="3151193"/>
              <a:ext cx="10230" cy="102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4" name="Line 52"/>
            <p:cNvSpPr>
              <a:spLocks noChangeShapeType="1"/>
            </p:cNvSpPr>
            <p:nvPr/>
          </p:nvSpPr>
          <p:spPr bwMode="auto">
            <a:xfrm flipV="1">
              <a:off x="5379713" y="2885035"/>
              <a:ext cx="11017" cy="102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5" name="Line 53"/>
            <p:cNvSpPr>
              <a:spLocks noChangeShapeType="1"/>
            </p:cNvSpPr>
            <p:nvPr/>
          </p:nvSpPr>
          <p:spPr bwMode="auto">
            <a:xfrm flipV="1">
              <a:off x="5124746" y="2895272"/>
              <a:ext cx="254967" cy="25592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6" name="Line 54"/>
            <p:cNvSpPr>
              <a:spLocks noChangeShapeType="1"/>
            </p:cNvSpPr>
            <p:nvPr/>
          </p:nvSpPr>
          <p:spPr bwMode="auto">
            <a:xfrm flipV="1">
              <a:off x="5233343" y="3004727"/>
              <a:ext cx="157387" cy="1567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7" name="Line 55"/>
            <p:cNvSpPr>
              <a:spLocks noChangeShapeType="1"/>
            </p:cNvSpPr>
            <p:nvPr/>
          </p:nvSpPr>
          <p:spPr bwMode="auto">
            <a:xfrm flipV="1">
              <a:off x="5352957" y="3123632"/>
              <a:ext cx="37773" cy="3779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8" name="Line 56"/>
            <p:cNvSpPr>
              <a:spLocks noChangeShapeType="1"/>
            </p:cNvSpPr>
            <p:nvPr/>
          </p:nvSpPr>
          <p:spPr bwMode="auto">
            <a:xfrm flipH="1" flipV="1">
              <a:off x="4858763" y="3053549"/>
              <a:ext cx="107810" cy="10788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9" name="Line 57"/>
            <p:cNvSpPr>
              <a:spLocks noChangeShapeType="1"/>
            </p:cNvSpPr>
            <p:nvPr/>
          </p:nvSpPr>
          <p:spPr bwMode="auto">
            <a:xfrm flipH="1" flipV="1">
              <a:off x="4858763" y="2933857"/>
              <a:ext cx="227424" cy="22757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0" name="Line 58"/>
            <p:cNvSpPr>
              <a:spLocks noChangeShapeType="1"/>
            </p:cNvSpPr>
            <p:nvPr/>
          </p:nvSpPr>
          <p:spPr bwMode="auto">
            <a:xfrm flipH="1" flipV="1">
              <a:off x="5124746" y="3080323"/>
              <a:ext cx="80267" cy="8110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 name="Line 59"/>
            <p:cNvSpPr>
              <a:spLocks noChangeShapeType="1"/>
            </p:cNvSpPr>
            <p:nvPr/>
          </p:nvSpPr>
          <p:spPr bwMode="auto">
            <a:xfrm flipH="1" flipV="1">
              <a:off x="4858763" y="2814165"/>
              <a:ext cx="81054" cy="8110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 name="Line 60"/>
            <p:cNvSpPr>
              <a:spLocks noChangeShapeType="1"/>
            </p:cNvSpPr>
            <p:nvPr/>
          </p:nvSpPr>
          <p:spPr bwMode="auto">
            <a:xfrm flipH="1" flipV="1">
              <a:off x="4939817" y="2895272"/>
              <a:ext cx="184930" cy="18505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 name="Line 61"/>
            <p:cNvSpPr>
              <a:spLocks noChangeShapeType="1"/>
            </p:cNvSpPr>
            <p:nvPr/>
          </p:nvSpPr>
          <p:spPr bwMode="auto">
            <a:xfrm flipH="1" flipV="1">
              <a:off x="5124746" y="2961418"/>
              <a:ext cx="199881" cy="2000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 name="Line 62"/>
            <p:cNvSpPr>
              <a:spLocks noChangeShapeType="1"/>
            </p:cNvSpPr>
            <p:nvPr/>
          </p:nvSpPr>
          <p:spPr bwMode="auto">
            <a:xfrm flipH="1" flipV="1">
              <a:off x="4858763" y="2695260"/>
              <a:ext cx="200668" cy="2000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 name="Line 63"/>
            <p:cNvSpPr>
              <a:spLocks noChangeShapeType="1"/>
            </p:cNvSpPr>
            <p:nvPr/>
          </p:nvSpPr>
          <p:spPr bwMode="auto">
            <a:xfrm flipH="1" flipV="1">
              <a:off x="5059431" y="2895272"/>
              <a:ext cx="65316" cy="6614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 name="Line 64"/>
            <p:cNvSpPr>
              <a:spLocks noChangeShapeType="1"/>
            </p:cNvSpPr>
            <p:nvPr/>
          </p:nvSpPr>
          <p:spPr bwMode="auto">
            <a:xfrm flipH="1" flipV="1">
              <a:off x="5178258" y="2895272"/>
              <a:ext cx="212472" cy="2126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 name="Line 65"/>
            <p:cNvSpPr>
              <a:spLocks noChangeShapeType="1"/>
            </p:cNvSpPr>
            <p:nvPr/>
          </p:nvSpPr>
          <p:spPr bwMode="auto">
            <a:xfrm flipH="1" flipV="1">
              <a:off x="4912274" y="2629114"/>
              <a:ext cx="212472" cy="2126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8" name="Line 66"/>
            <p:cNvSpPr>
              <a:spLocks noChangeShapeType="1"/>
            </p:cNvSpPr>
            <p:nvPr/>
          </p:nvSpPr>
          <p:spPr bwMode="auto">
            <a:xfrm flipH="1" flipV="1">
              <a:off x="5124746" y="2841725"/>
              <a:ext cx="53512" cy="5354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9" name="Line 67"/>
            <p:cNvSpPr>
              <a:spLocks noChangeShapeType="1"/>
            </p:cNvSpPr>
            <p:nvPr/>
          </p:nvSpPr>
          <p:spPr bwMode="auto">
            <a:xfrm flipH="1" flipV="1">
              <a:off x="5297872" y="2895272"/>
              <a:ext cx="92858" cy="9291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0" name="Line 68"/>
            <p:cNvSpPr>
              <a:spLocks noChangeShapeType="1"/>
            </p:cNvSpPr>
            <p:nvPr/>
          </p:nvSpPr>
          <p:spPr bwMode="auto">
            <a:xfrm flipH="1" flipV="1">
              <a:off x="5031888" y="2629114"/>
              <a:ext cx="92858" cy="9291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 name="Line 69"/>
            <p:cNvSpPr>
              <a:spLocks noChangeShapeType="1"/>
            </p:cNvSpPr>
            <p:nvPr/>
          </p:nvSpPr>
          <p:spPr bwMode="auto">
            <a:xfrm flipH="1" flipV="1">
              <a:off x="5124746" y="2722033"/>
              <a:ext cx="173126" cy="17323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 name="Line 70"/>
            <p:cNvSpPr>
              <a:spLocks noChangeShapeType="1"/>
            </p:cNvSpPr>
            <p:nvPr/>
          </p:nvSpPr>
          <p:spPr bwMode="auto">
            <a:xfrm flipH="1" flipV="1">
              <a:off x="5150715" y="2629114"/>
              <a:ext cx="240015" cy="23938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 name="Line 71"/>
            <p:cNvSpPr>
              <a:spLocks noChangeShapeType="1"/>
            </p:cNvSpPr>
            <p:nvPr/>
          </p:nvSpPr>
          <p:spPr bwMode="auto">
            <a:xfrm flipH="1" flipV="1">
              <a:off x="5270329" y="2629114"/>
              <a:ext cx="120401" cy="1204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 name="Line 72"/>
            <p:cNvSpPr>
              <a:spLocks noChangeShapeType="1"/>
            </p:cNvSpPr>
            <p:nvPr/>
          </p:nvSpPr>
          <p:spPr bwMode="auto">
            <a:xfrm flipH="1" flipV="1">
              <a:off x="5389943" y="2629114"/>
              <a:ext cx="787" cy="7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 name="Line 73"/>
            <p:cNvSpPr>
              <a:spLocks noChangeShapeType="1"/>
            </p:cNvSpPr>
            <p:nvPr/>
          </p:nvSpPr>
          <p:spPr bwMode="auto">
            <a:xfrm flipV="1">
              <a:off x="5124746" y="2895272"/>
              <a:ext cx="787" cy="5323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6" name="Line 74"/>
            <p:cNvSpPr>
              <a:spLocks noChangeShapeType="1"/>
            </p:cNvSpPr>
            <p:nvPr/>
          </p:nvSpPr>
          <p:spPr bwMode="auto">
            <a:xfrm flipH="1">
              <a:off x="4593566" y="2895272"/>
              <a:ext cx="531181" cy="787"/>
            </a:xfrm>
            <a:prstGeom prst="line">
              <a:avLst/>
            </a:prstGeom>
            <a:noFill/>
            <a:ln w="12700">
              <a:solidFill>
                <a:srgbClr val="000000"/>
              </a:solidFill>
              <a:round/>
              <a:headEnd type="oval" w="sm" len="sm"/>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497" name="Line 75"/>
            <p:cNvSpPr>
              <a:spLocks noChangeShapeType="1"/>
            </p:cNvSpPr>
            <p:nvPr/>
          </p:nvSpPr>
          <p:spPr bwMode="auto">
            <a:xfrm flipV="1">
              <a:off x="5124746" y="2362956"/>
              <a:ext cx="787" cy="5323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8" name="Line 76"/>
            <p:cNvSpPr>
              <a:spLocks noChangeShapeType="1"/>
            </p:cNvSpPr>
            <p:nvPr/>
          </p:nvSpPr>
          <p:spPr bwMode="auto">
            <a:xfrm flipH="1">
              <a:off x="4593566" y="2362956"/>
              <a:ext cx="531181" cy="787"/>
            </a:xfrm>
            <a:prstGeom prst="line">
              <a:avLst/>
            </a:prstGeom>
            <a:noFill/>
            <a:ln w="12700">
              <a:solidFill>
                <a:srgbClr val="000000"/>
              </a:solidFill>
              <a:round/>
              <a:headEnd type="oval" w="sm" len="sm"/>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499" name="Line 77"/>
            <p:cNvSpPr>
              <a:spLocks noChangeShapeType="1"/>
            </p:cNvSpPr>
            <p:nvPr/>
          </p:nvSpPr>
          <p:spPr bwMode="auto">
            <a:xfrm flipV="1">
              <a:off x="5124746" y="1831427"/>
              <a:ext cx="787" cy="53152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0" name="Line 78"/>
            <p:cNvSpPr>
              <a:spLocks noChangeShapeType="1"/>
            </p:cNvSpPr>
            <p:nvPr/>
          </p:nvSpPr>
          <p:spPr bwMode="auto">
            <a:xfrm flipV="1">
              <a:off x="5655927" y="3427588"/>
              <a:ext cx="787" cy="3897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 name="Line 79"/>
            <p:cNvSpPr>
              <a:spLocks noChangeShapeType="1"/>
            </p:cNvSpPr>
            <p:nvPr/>
          </p:nvSpPr>
          <p:spPr bwMode="auto">
            <a:xfrm flipH="1">
              <a:off x="5124746" y="3427588"/>
              <a:ext cx="531181" cy="787"/>
            </a:xfrm>
            <a:prstGeom prst="line">
              <a:avLst/>
            </a:prstGeom>
            <a:noFill/>
            <a:ln w="12700">
              <a:solidFill>
                <a:srgbClr val="000000"/>
              </a:solidFill>
              <a:round/>
              <a:headEnd type="oval" w="sm" len="sm"/>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502" name="Line 80"/>
            <p:cNvSpPr>
              <a:spLocks noChangeShapeType="1"/>
            </p:cNvSpPr>
            <p:nvPr/>
          </p:nvSpPr>
          <p:spPr bwMode="auto">
            <a:xfrm flipV="1">
              <a:off x="5655927" y="2895272"/>
              <a:ext cx="787" cy="5323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3" name="Line 81"/>
            <p:cNvSpPr>
              <a:spLocks noChangeShapeType="1"/>
            </p:cNvSpPr>
            <p:nvPr/>
          </p:nvSpPr>
          <p:spPr bwMode="auto">
            <a:xfrm flipH="1">
              <a:off x="5124746" y="2895272"/>
              <a:ext cx="531181" cy="787"/>
            </a:xfrm>
            <a:prstGeom prst="line">
              <a:avLst/>
            </a:prstGeom>
            <a:noFill/>
            <a:ln w="12700">
              <a:solidFill>
                <a:srgbClr val="000000"/>
              </a:solidFill>
              <a:round/>
              <a:headEnd type="oval" w="sm" len="sm"/>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504" name="Line 82"/>
            <p:cNvSpPr>
              <a:spLocks noChangeShapeType="1"/>
            </p:cNvSpPr>
            <p:nvPr/>
          </p:nvSpPr>
          <p:spPr bwMode="auto">
            <a:xfrm flipV="1">
              <a:off x="5655927" y="2362956"/>
              <a:ext cx="787" cy="5323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5" name="Line 83"/>
            <p:cNvSpPr>
              <a:spLocks noChangeShapeType="1"/>
            </p:cNvSpPr>
            <p:nvPr/>
          </p:nvSpPr>
          <p:spPr bwMode="auto">
            <a:xfrm flipH="1">
              <a:off x="5124746" y="2362956"/>
              <a:ext cx="531181" cy="787"/>
            </a:xfrm>
            <a:prstGeom prst="line">
              <a:avLst/>
            </a:prstGeom>
            <a:noFill/>
            <a:ln w="12700">
              <a:solidFill>
                <a:srgbClr val="000000"/>
              </a:solidFill>
              <a:round/>
              <a:headEnd type="oval" w="sm" len="sm"/>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506" name="Line 84"/>
            <p:cNvSpPr>
              <a:spLocks noChangeShapeType="1"/>
            </p:cNvSpPr>
            <p:nvPr/>
          </p:nvSpPr>
          <p:spPr bwMode="auto">
            <a:xfrm flipV="1">
              <a:off x="5655927" y="1973955"/>
              <a:ext cx="787" cy="3890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7" name="Line 85"/>
            <p:cNvSpPr>
              <a:spLocks noChangeShapeType="1"/>
            </p:cNvSpPr>
            <p:nvPr/>
          </p:nvSpPr>
          <p:spPr bwMode="auto">
            <a:xfrm flipH="1">
              <a:off x="5655927" y="3427588"/>
              <a:ext cx="388746" cy="7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8" name="Line 86"/>
            <p:cNvSpPr>
              <a:spLocks noChangeShapeType="1"/>
            </p:cNvSpPr>
            <p:nvPr/>
          </p:nvSpPr>
          <p:spPr bwMode="auto">
            <a:xfrm flipH="1">
              <a:off x="5655927" y="2895272"/>
              <a:ext cx="531181" cy="7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9" name="Line 87"/>
            <p:cNvSpPr>
              <a:spLocks noChangeShapeType="1"/>
            </p:cNvSpPr>
            <p:nvPr/>
          </p:nvSpPr>
          <p:spPr bwMode="auto">
            <a:xfrm flipH="1">
              <a:off x="5655927" y="2362956"/>
              <a:ext cx="388746" cy="7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0" name="Line 88"/>
            <p:cNvSpPr>
              <a:spLocks noChangeShapeType="1"/>
            </p:cNvSpPr>
            <p:nvPr/>
          </p:nvSpPr>
          <p:spPr bwMode="auto">
            <a:xfrm flipV="1">
              <a:off x="4858763" y="2629114"/>
              <a:ext cx="787" cy="5323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1" name="Line 89"/>
            <p:cNvSpPr>
              <a:spLocks noChangeShapeType="1"/>
            </p:cNvSpPr>
            <p:nvPr/>
          </p:nvSpPr>
          <p:spPr bwMode="auto">
            <a:xfrm flipH="1">
              <a:off x="4858763" y="3161430"/>
              <a:ext cx="531968" cy="7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 name="Line 90"/>
            <p:cNvSpPr>
              <a:spLocks noChangeShapeType="1"/>
            </p:cNvSpPr>
            <p:nvPr/>
          </p:nvSpPr>
          <p:spPr bwMode="auto">
            <a:xfrm flipV="1">
              <a:off x="5390730" y="2629114"/>
              <a:ext cx="787" cy="5323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 name="Line 91"/>
            <p:cNvSpPr>
              <a:spLocks noChangeShapeType="1"/>
            </p:cNvSpPr>
            <p:nvPr/>
          </p:nvSpPr>
          <p:spPr bwMode="auto">
            <a:xfrm flipH="1">
              <a:off x="4858763" y="2629114"/>
              <a:ext cx="531968" cy="7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 name="Line 92"/>
            <p:cNvSpPr>
              <a:spLocks noChangeShapeType="1"/>
            </p:cNvSpPr>
            <p:nvPr/>
          </p:nvSpPr>
          <p:spPr bwMode="auto">
            <a:xfrm flipV="1">
              <a:off x="4858763" y="2362956"/>
              <a:ext cx="787" cy="266158"/>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 name="Line 93"/>
            <p:cNvSpPr>
              <a:spLocks noChangeShapeType="1"/>
            </p:cNvSpPr>
            <p:nvPr/>
          </p:nvSpPr>
          <p:spPr bwMode="auto">
            <a:xfrm flipH="1">
              <a:off x="4593566" y="2629114"/>
              <a:ext cx="265197" cy="787"/>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6" name="Line 94"/>
            <p:cNvSpPr>
              <a:spLocks noChangeShapeType="1"/>
            </p:cNvSpPr>
            <p:nvPr/>
          </p:nvSpPr>
          <p:spPr bwMode="auto">
            <a:xfrm flipH="1">
              <a:off x="4593566" y="3161430"/>
              <a:ext cx="265197" cy="787"/>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7" name="Line 95"/>
            <p:cNvSpPr>
              <a:spLocks noChangeShapeType="1"/>
            </p:cNvSpPr>
            <p:nvPr/>
          </p:nvSpPr>
          <p:spPr bwMode="auto">
            <a:xfrm>
              <a:off x="4858763" y="3161430"/>
              <a:ext cx="787" cy="266158"/>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8" name="Line 96"/>
            <p:cNvSpPr>
              <a:spLocks noChangeShapeType="1"/>
            </p:cNvSpPr>
            <p:nvPr/>
          </p:nvSpPr>
          <p:spPr bwMode="auto">
            <a:xfrm>
              <a:off x="5390730" y="3161430"/>
              <a:ext cx="787" cy="266158"/>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9" name="Line 97"/>
            <p:cNvSpPr>
              <a:spLocks noChangeShapeType="1"/>
            </p:cNvSpPr>
            <p:nvPr/>
          </p:nvSpPr>
          <p:spPr bwMode="auto">
            <a:xfrm>
              <a:off x="5390730" y="3161430"/>
              <a:ext cx="265197" cy="787"/>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0" name="Line 98"/>
            <p:cNvSpPr>
              <a:spLocks noChangeShapeType="1"/>
            </p:cNvSpPr>
            <p:nvPr/>
          </p:nvSpPr>
          <p:spPr bwMode="auto">
            <a:xfrm>
              <a:off x="5390730" y="2629114"/>
              <a:ext cx="265197" cy="787"/>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1" name="Line 99"/>
            <p:cNvSpPr>
              <a:spLocks noChangeShapeType="1"/>
            </p:cNvSpPr>
            <p:nvPr/>
          </p:nvSpPr>
          <p:spPr bwMode="auto">
            <a:xfrm flipV="1">
              <a:off x="5390730" y="2362956"/>
              <a:ext cx="787" cy="266158"/>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 name="Line 100"/>
            <p:cNvSpPr>
              <a:spLocks noChangeShapeType="1"/>
            </p:cNvSpPr>
            <p:nvPr/>
          </p:nvSpPr>
          <p:spPr bwMode="auto">
            <a:xfrm flipV="1">
              <a:off x="6996864" y="2507059"/>
              <a:ext cx="202242" cy="2023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 name="Line 101"/>
            <p:cNvSpPr>
              <a:spLocks noChangeShapeType="1"/>
            </p:cNvSpPr>
            <p:nvPr/>
          </p:nvSpPr>
          <p:spPr bwMode="auto">
            <a:xfrm flipV="1">
              <a:off x="6937843" y="2831488"/>
              <a:ext cx="56659" cy="559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 name="Line 102"/>
            <p:cNvSpPr>
              <a:spLocks noChangeShapeType="1"/>
            </p:cNvSpPr>
            <p:nvPr/>
          </p:nvSpPr>
          <p:spPr bwMode="auto">
            <a:xfrm flipV="1">
              <a:off x="7273865" y="2499184"/>
              <a:ext cx="51938" cy="5197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 name="Line 103"/>
            <p:cNvSpPr>
              <a:spLocks noChangeShapeType="1"/>
            </p:cNvSpPr>
            <p:nvPr/>
          </p:nvSpPr>
          <p:spPr bwMode="auto">
            <a:xfrm flipV="1">
              <a:off x="6994503" y="2551156"/>
              <a:ext cx="279362" cy="28033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 name="Line 104"/>
            <p:cNvSpPr>
              <a:spLocks noChangeShapeType="1"/>
            </p:cNvSpPr>
            <p:nvPr/>
          </p:nvSpPr>
          <p:spPr bwMode="auto">
            <a:xfrm flipV="1">
              <a:off x="6932335" y="2856687"/>
              <a:ext cx="155813" cy="1567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 name="Line 105"/>
            <p:cNvSpPr>
              <a:spLocks noChangeShapeType="1"/>
            </p:cNvSpPr>
            <p:nvPr/>
          </p:nvSpPr>
          <p:spPr bwMode="auto">
            <a:xfrm flipV="1">
              <a:off x="7256552" y="2547219"/>
              <a:ext cx="141648" cy="14174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 name="Line 106"/>
            <p:cNvSpPr>
              <a:spLocks noChangeShapeType="1"/>
            </p:cNvSpPr>
            <p:nvPr/>
          </p:nvSpPr>
          <p:spPr bwMode="auto">
            <a:xfrm flipV="1">
              <a:off x="7088148" y="2688960"/>
              <a:ext cx="168404" cy="16772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 name="Line 107"/>
            <p:cNvSpPr>
              <a:spLocks noChangeShapeType="1"/>
            </p:cNvSpPr>
            <p:nvPr/>
          </p:nvSpPr>
          <p:spPr bwMode="auto">
            <a:xfrm flipV="1">
              <a:off x="6936270" y="2882673"/>
              <a:ext cx="245524" cy="24647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 name="Line 108"/>
            <p:cNvSpPr>
              <a:spLocks noChangeShapeType="1"/>
            </p:cNvSpPr>
            <p:nvPr/>
          </p:nvSpPr>
          <p:spPr bwMode="auto">
            <a:xfrm flipV="1">
              <a:off x="7239239" y="2594466"/>
              <a:ext cx="230572" cy="23151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 name="Line 109"/>
            <p:cNvSpPr>
              <a:spLocks noChangeShapeType="1"/>
            </p:cNvSpPr>
            <p:nvPr/>
          </p:nvSpPr>
          <p:spPr bwMode="auto">
            <a:xfrm flipV="1">
              <a:off x="7181793" y="2825976"/>
              <a:ext cx="57446" cy="5669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 name="Line 110"/>
            <p:cNvSpPr>
              <a:spLocks noChangeShapeType="1"/>
            </p:cNvSpPr>
            <p:nvPr/>
          </p:nvSpPr>
          <p:spPr bwMode="auto">
            <a:xfrm flipV="1">
              <a:off x="6985846" y="2993703"/>
              <a:ext cx="204603" cy="2047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 name="Line 111"/>
            <p:cNvSpPr>
              <a:spLocks noChangeShapeType="1"/>
            </p:cNvSpPr>
            <p:nvPr/>
          </p:nvSpPr>
          <p:spPr bwMode="auto">
            <a:xfrm flipV="1">
              <a:off x="7288029" y="2670849"/>
              <a:ext cx="224276" cy="22521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 name="Freeform 112"/>
            <p:cNvSpPr>
              <a:spLocks/>
            </p:cNvSpPr>
            <p:nvPr/>
          </p:nvSpPr>
          <p:spPr bwMode="auto">
            <a:xfrm>
              <a:off x="7190449" y="2896059"/>
              <a:ext cx="97580" cy="97644"/>
            </a:xfrm>
            <a:custGeom>
              <a:avLst/>
              <a:gdLst>
                <a:gd name="T0" fmla="*/ 0 w 497"/>
                <a:gd name="T1" fmla="*/ 0 h 496"/>
                <a:gd name="T2" fmla="*/ 0 w 497"/>
                <a:gd name="T3" fmla="*/ 0 h 496"/>
                <a:gd name="T4" fmla="*/ 0 w 497"/>
                <a:gd name="T5" fmla="*/ 0 h 496"/>
                <a:gd name="T6" fmla="*/ 0 60000 65536"/>
                <a:gd name="T7" fmla="*/ 0 60000 65536"/>
                <a:gd name="T8" fmla="*/ 0 60000 65536"/>
              </a:gdLst>
              <a:ahLst/>
              <a:cxnLst>
                <a:cxn ang="T6">
                  <a:pos x="T0" y="T1"/>
                </a:cxn>
                <a:cxn ang="T7">
                  <a:pos x="T2" y="T3"/>
                </a:cxn>
                <a:cxn ang="T8">
                  <a:pos x="T4" y="T5"/>
                </a:cxn>
              </a:cxnLst>
              <a:rect l="0" t="0" r="r" b="b"/>
              <a:pathLst>
                <a:path w="497" h="496">
                  <a:moveTo>
                    <a:pt x="0" y="496"/>
                  </a:moveTo>
                  <a:lnTo>
                    <a:pt x="308" y="189"/>
                  </a:lnTo>
                  <a:lnTo>
                    <a:pt x="497" y="0"/>
                  </a:lnTo>
                </a:path>
              </a:pathLst>
            </a:custGeom>
            <a:noFill/>
            <a:ln w="1270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5" name="Line 113"/>
            <p:cNvSpPr>
              <a:spLocks noChangeShapeType="1"/>
            </p:cNvSpPr>
            <p:nvPr/>
          </p:nvSpPr>
          <p:spPr bwMode="auto">
            <a:xfrm flipV="1">
              <a:off x="7036210" y="3193716"/>
              <a:ext cx="73972" cy="7402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6" name="Line 114"/>
            <p:cNvSpPr>
              <a:spLocks noChangeShapeType="1"/>
            </p:cNvSpPr>
            <p:nvPr/>
          </p:nvSpPr>
          <p:spPr bwMode="auto">
            <a:xfrm flipV="1">
              <a:off x="7407643" y="2764555"/>
              <a:ext cx="130631" cy="13150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7" name="Freeform 115"/>
            <p:cNvSpPr>
              <a:spLocks/>
            </p:cNvSpPr>
            <p:nvPr/>
          </p:nvSpPr>
          <p:spPr bwMode="auto">
            <a:xfrm>
              <a:off x="7110182" y="2896059"/>
              <a:ext cx="297461" cy="297656"/>
            </a:xfrm>
            <a:custGeom>
              <a:avLst/>
              <a:gdLst>
                <a:gd name="T0" fmla="*/ 0 w 1512"/>
                <a:gd name="T1" fmla="*/ 0 h 1513"/>
                <a:gd name="T2" fmla="*/ 0 w 1512"/>
                <a:gd name="T3" fmla="*/ 0 h 1513"/>
                <a:gd name="T4" fmla="*/ 1 w 1512"/>
                <a:gd name="T5" fmla="*/ 0 h 1513"/>
                <a:gd name="T6" fmla="*/ 0 60000 65536"/>
                <a:gd name="T7" fmla="*/ 0 60000 65536"/>
                <a:gd name="T8" fmla="*/ 0 60000 65536"/>
              </a:gdLst>
              <a:ahLst/>
              <a:cxnLst>
                <a:cxn ang="T6">
                  <a:pos x="T0" y="T1"/>
                </a:cxn>
                <a:cxn ang="T7">
                  <a:pos x="T2" y="T3"/>
                </a:cxn>
                <a:cxn ang="T8">
                  <a:pos x="T4" y="T5"/>
                </a:cxn>
              </a:cxnLst>
              <a:rect l="0" t="0" r="r" b="b"/>
              <a:pathLst>
                <a:path w="1512" h="1513">
                  <a:moveTo>
                    <a:pt x="0" y="1513"/>
                  </a:moveTo>
                  <a:lnTo>
                    <a:pt x="936" y="576"/>
                  </a:lnTo>
                  <a:lnTo>
                    <a:pt x="1512" y="0"/>
                  </a:lnTo>
                </a:path>
              </a:pathLst>
            </a:custGeom>
            <a:noFill/>
            <a:ln w="1270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8" name="Line 116"/>
            <p:cNvSpPr>
              <a:spLocks noChangeShapeType="1"/>
            </p:cNvSpPr>
            <p:nvPr/>
          </p:nvSpPr>
          <p:spPr bwMode="auto">
            <a:xfrm flipV="1">
              <a:off x="7096804" y="3085047"/>
              <a:ext cx="240802" cy="24174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9" name="Line 117"/>
            <p:cNvSpPr>
              <a:spLocks noChangeShapeType="1"/>
            </p:cNvSpPr>
            <p:nvPr/>
          </p:nvSpPr>
          <p:spPr bwMode="auto">
            <a:xfrm flipV="1">
              <a:off x="7526470" y="2857474"/>
              <a:ext cx="38560" cy="3858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0" name="Line 118"/>
            <p:cNvSpPr>
              <a:spLocks noChangeShapeType="1"/>
            </p:cNvSpPr>
            <p:nvPr/>
          </p:nvSpPr>
          <p:spPr bwMode="auto">
            <a:xfrm flipV="1">
              <a:off x="7337606" y="2896059"/>
              <a:ext cx="188864" cy="1889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1" name="Freeform 119"/>
            <p:cNvSpPr>
              <a:spLocks/>
            </p:cNvSpPr>
            <p:nvPr/>
          </p:nvSpPr>
          <p:spPr bwMode="auto">
            <a:xfrm>
              <a:off x="7169989" y="2958268"/>
              <a:ext cx="413928" cy="414199"/>
            </a:xfrm>
            <a:custGeom>
              <a:avLst/>
              <a:gdLst>
                <a:gd name="T0" fmla="*/ 0 w 2102"/>
                <a:gd name="T1" fmla="*/ 1 h 2104"/>
                <a:gd name="T2" fmla="*/ 0 w 2102"/>
                <a:gd name="T3" fmla="*/ 0 h 2104"/>
                <a:gd name="T4" fmla="*/ 1 w 2102"/>
                <a:gd name="T5" fmla="*/ 0 h 2104"/>
                <a:gd name="T6" fmla="*/ 0 60000 65536"/>
                <a:gd name="T7" fmla="*/ 0 60000 65536"/>
                <a:gd name="T8" fmla="*/ 0 60000 65536"/>
              </a:gdLst>
              <a:ahLst/>
              <a:cxnLst>
                <a:cxn ang="T6">
                  <a:pos x="T0" y="T1"/>
                </a:cxn>
                <a:cxn ang="T7">
                  <a:pos x="T2" y="T3"/>
                </a:cxn>
                <a:cxn ang="T8">
                  <a:pos x="T4" y="T5"/>
                </a:cxn>
              </a:cxnLst>
              <a:rect l="0" t="0" r="r" b="b"/>
              <a:pathLst>
                <a:path w="2102" h="2104">
                  <a:moveTo>
                    <a:pt x="0" y="2104"/>
                  </a:moveTo>
                  <a:lnTo>
                    <a:pt x="1071" y="1031"/>
                  </a:lnTo>
                  <a:lnTo>
                    <a:pt x="2102" y="0"/>
                  </a:lnTo>
                </a:path>
              </a:pathLst>
            </a:custGeom>
            <a:noFill/>
            <a:ln w="1270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2" name="Freeform 120"/>
            <p:cNvSpPr>
              <a:spLocks/>
            </p:cNvSpPr>
            <p:nvPr/>
          </p:nvSpPr>
          <p:spPr bwMode="auto">
            <a:xfrm>
              <a:off x="7243961" y="3063786"/>
              <a:ext cx="353334" cy="354353"/>
            </a:xfrm>
            <a:custGeom>
              <a:avLst/>
              <a:gdLst>
                <a:gd name="T0" fmla="*/ 0 w 1799"/>
                <a:gd name="T1" fmla="*/ 0 h 1801"/>
                <a:gd name="T2" fmla="*/ 0 w 1799"/>
                <a:gd name="T3" fmla="*/ 0 h 1801"/>
                <a:gd name="T4" fmla="*/ 0 w 1799"/>
                <a:gd name="T5" fmla="*/ 0 h 1801"/>
                <a:gd name="T6" fmla="*/ 0 60000 65536"/>
                <a:gd name="T7" fmla="*/ 0 60000 65536"/>
                <a:gd name="T8" fmla="*/ 0 60000 65536"/>
              </a:gdLst>
              <a:ahLst/>
              <a:cxnLst>
                <a:cxn ang="T6">
                  <a:pos x="T0" y="T1"/>
                </a:cxn>
                <a:cxn ang="T7">
                  <a:pos x="T2" y="T3"/>
                </a:cxn>
                <a:cxn ang="T8">
                  <a:pos x="T4" y="T5"/>
                </a:cxn>
              </a:cxnLst>
              <a:rect l="0" t="0" r="r" b="b"/>
              <a:pathLst>
                <a:path w="1799" h="1801">
                  <a:moveTo>
                    <a:pt x="0" y="1801"/>
                  </a:moveTo>
                  <a:lnTo>
                    <a:pt x="917" y="883"/>
                  </a:lnTo>
                  <a:lnTo>
                    <a:pt x="1799" y="0"/>
                  </a:lnTo>
                </a:path>
              </a:pathLst>
            </a:custGeom>
            <a:noFill/>
            <a:ln w="1270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3" name="Freeform 121"/>
            <p:cNvSpPr>
              <a:spLocks/>
            </p:cNvSpPr>
            <p:nvPr/>
          </p:nvSpPr>
          <p:spPr bwMode="auto">
            <a:xfrm>
              <a:off x="7594934" y="3046462"/>
              <a:ext cx="268345" cy="267733"/>
            </a:xfrm>
            <a:custGeom>
              <a:avLst/>
              <a:gdLst>
                <a:gd name="T0" fmla="*/ 0 w 1361"/>
                <a:gd name="T1" fmla="*/ 0 h 1363"/>
                <a:gd name="T2" fmla="*/ 0 w 1361"/>
                <a:gd name="T3" fmla="*/ 0 h 1363"/>
                <a:gd name="T4" fmla="*/ 0 w 1361"/>
                <a:gd name="T5" fmla="*/ 0 h 1363"/>
                <a:gd name="T6" fmla="*/ 0 60000 65536"/>
                <a:gd name="T7" fmla="*/ 0 60000 65536"/>
                <a:gd name="T8" fmla="*/ 0 60000 65536"/>
              </a:gdLst>
              <a:ahLst/>
              <a:cxnLst>
                <a:cxn ang="T6">
                  <a:pos x="T0" y="T1"/>
                </a:cxn>
                <a:cxn ang="T7">
                  <a:pos x="T2" y="T3"/>
                </a:cxn>
                <a:cxn ang="T8">
                  <a:pos x="T4" y="T5"/>
                </a:cxn>
              </a:cxnLst>
              <a:rect l="0" t="0" r="r" b="b"/>
              <a:pathLst>
                <a:path w="1361" h="1363">
                  <a:moveTo>
                    <a:pt x="1361" y="1363"/>
                  </a:moveTo>
                  <a:lnTo>
                    <a:pt x="1094" y="1095"/>
                  </a:lnTo>
                  <a:lnTo>
                    <a:pt x="0" y="0"/>
                  </a:lnTo>
                </a:path>
              </a:pathLst>
            </a:custGeom>
            <a:noFill/>
            <a:ln w="1270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4" name="Freeform 122"/>
            <p:cNvSpPr>
              <a:spLocks/>
            </p:cNvSpPr>
            <p:nvPr/>
          </p:nvSpPr>
          <p:spPr bwMode="auto">
            <a:xfrm>
              <a:off x="7576834" y="2908659"/>
              <a:ext cx="431240" cy="431523"/>
            </a:xfrm>
            <a:custGeom>
              <a:avLst/>
              <a:gdLst>
                <a:gd name="T0" fmla="*/ 1 w 2191"/>
                <a:gd name="T1" fmla="*/ 0 h 2194"/>
                <a:gd name="T2" fmla="*/ 0 w 2191"/>
                <a:gd name="T3" fmla="*/ 0 h 2194"/>
                <a:gd name="T4" fmla="*/ 0 w 2191"/>
                <a:gd name="T5" fmla="*/ 0 h 2194"/>
                <a:gd name="T6" fmla="*/ 0 60000 65536"/>
                <a:gd name="T7" fmla="*/ 0 60000 65536"/>
                <a:gd name="T8" fmla="*/ 0 60000 65536"/>
              </a:gdLst>
              <a:ahLst/>
              <a:cxnLst>
                <a:cxn ang="T6">
                  <a:pos x="T0" y="T1"/>
                </a:cxn>
                <a:cxn ang="T7">
                  <a:pos x="T2" y="T3"/>
                </a:cxn>
                <a:cxn ang="T8">
                  <a:pos x="T4" y="T5"/>
                </a:cxn>
              </a:cxnLst>
              <a:rect l="0" t="0" r="r" b="b"/>
              <a:pathLst>
                <a:path w="2191" h="2194">
                  <a:moveTo>
                    <a:pt x="2191" y="2194"/>
                  </a:moveTo>
                  <a:lnTo>
                    <a:pt x="1327" y="1328"/>
                  </a:lnTo>
                  <a:lnTo>
                    <a:pt x="0" y="0"/>
                  </a:lnTo>
                </a:path>
              </a:pathLst>
            </a:custGeom>
            <a:noFill/>
            <a:ln w="1270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5" name="Line 123"/>
            <p:cNvSpPr>
              <a:spLocks noChangeShapeType="1"/>
            </p:cNvSpPr>
            <p:nvPr/>
          </p:nvSpPr>
          <p:spPr bwMode="auto">
            <a:xfrm flipH="1" flipV="1">
              <a:off x="7865639" y="3077960"/>
              <a:ext cx="200668" cy="2008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6" name="Line 124"/>
            <p:cNvSpPr>
              <a:spLocks noChangeShapeType="1"/>
            </p:cNvSpPr>
            <p:nvPr/>
          </p:nvSpPr>
          <p:spPr bwMode="auto">
            <a:xfrm flipH="1" flipV="1">
              <a:off x="7533553" y="2744869"/>
              <a:ext cx="150304" cy="15119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7" name="Line 125"/>
            <p:cNvSpPr>
              <a:spLocks noChangeShapeType="1"/>
            </p:cNvSpPr>
            <p:nvPr/>
          </p:nvSpPr>
          <p:spPr bwMode="auto">
            <a:xfrm flipH="1" flipV="1">
              <a:off x="7683857" y="2896059"/>
              <a:ext cx="181782" cy="18190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8" name="Line 126"/>
            <p:cNvSpPr>
              <a:spLocks noChangeShapeType="1"/>
            </p:cNvSpPr>
            <p:nvPr/>
          </p:nvSpPr>
          <p:spPr bwMode="auto">
            <a:xfrm flipH="1" flipV="1">
              <a:off x="7893182" y="2986616"/>
              <a:ext cx="230572" cy="22993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9" name="Line 127"/>
            <p:cNvSpPr>
              <a:spLocks noChangeShapeType="1"/>
            </p:cNvSpPr>
            <p:nvPr/>
          </p:nvSpPr>
          <p:spPr bwMode="auto">
            <a:xfrm flipH="1" flipV="1">
              <a:off x="7508371" y="2599978"/>
              <a:ext cx="294314" cy="29608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0" name="Line 128"/>
            <p:cNvSpPr>
              <a:spLocks noChangeShapeType="1"/>
            </p:cNvSpPr>
            <p:nvPr/>
          </p:nvSpPr>
          <p:spPr bwMode="auto">
            <a:xfrm flipH="1" flipV="1">
              <a:off x="7802684" y="2896059"/>
              <a:ext cx="90497" cy="9055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1" name="Line 129"/>
            <p:cNvSpPr>
              <a:spLocks noChangeShapeType="1"/>
            </p:cNvSpPr>
            <p:nvPr/>
          </p:nvSpPr>
          <p:spPr bwMode="auto">
            <a:xfrm flipH="1" flipV="1">
              <a:off x="7920725" y="2894484"/>
              <a:ext cx="246310" cy="24647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2" name="Line 130"/>
            <p:cNvSpPr>
              <a:spLocks noChangeShapeType="1"/>
            </p:cNvSpPr>
            <p:nvPr/>
          </p:nvSpPr>
          <p:spPr bwMode="auto">
            <a:xfrm flipH="1" flipV="1">
              <a:off x="7565817" y="2538557"/>
              <a:ext cx="350973" cy="35199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 name="Line 131"/>
            <p:cNvSpPr>
              <a:spLocks noChangeShapeType="1"/>
            </p:cNvSpPr>
            <p:nvPr/>
          </p:nvSpPr>
          <p:spPr bwMode="auto">
            <a:xfrm flipH="1" flipV="1">
              <a:off x="7916790" y="2890547"/>
              <a:ext cx="3935" cy="39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4" name="Line 132"/>
            <p:cNvSpPr>
              <a:spLocks noChangeShapeType="1"/>
            </p:cNvSpPr>
            <p:nvPr/>
          </p:nvSpPr>
          <p:spPr bwMode="auto">
            <a:xfrm flipH="1" flipV="1">
              <a:off x="7960858" y="2814952"/>
              <a:ext cx="240015" cy="24017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5" name="Line 133"/>
            <p:cNvSpPr>
              <a:spLocks noChangeShapeType="1"/>
            </p:cNvSpPr>
            <p:nvPr/>
          </p:nvSpPr>
          <p:spPr bwMode="auto">
            <a:xfrm flipH="1" flipV="1">
              <a:off x="7624050" y="2477136"/>
              <a:ext cx="32264" cy="3228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6" name="Line 134"/>
            <p:cNvSpPr>
              <a:spLocks noChangeShapeType="1"/>
            </p:cNvSpPr>
            <p:nvPr/>
          </p:nvSpPr>
          <p:spPr bwMode="auto">
            <a:xfrm flipH="1" flipV="1">
              <a:off x="7656315" y="2509421"/>
              <a:ext cx="304544" cy="3055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7" name="Freeform 135"/>
            <p:cNvSpPr>
              <a:spLocks/>
            </p:cNvSpPr>
            <p:nvPr/>
          </p:nvSpPr>
          <p:spPr bwMode="auto">
            <a:xfrm>
              <a:off x="7703531" y="2438551"/>
              <a:ext cx="531181" cy="531529"/>
            </a:xfrm>
            <a:custGeom>
              <a:avLst/>
              <a:gdLst>
                <a:gd name="T0" fmla="*/ 1 w 2699"/>
                <a:gd name="T1" fmla="*/ 0 h 2701"/>
                <a:gd name="T2" fmla="*/ 1 w 2699"/>
                <a:gd name="T3" fmla="*/ 0 h 2701"/>
                <a:gd name="T4" fmla="*/ 0 w 2699"/>
                <a:gd name="T5" fmla="*/ 0 h 2701"/>
                <a:gd name="T6" fmla="*/ 0 60000 65536"/>
                <a:gd name="T7" fmla="*/ 0 60000 65536"/>
                <a:gd name="T8" fmla="*/ 0 60000 65536"/>
              </a:gdLst>
              <a:ahLst/>
              <a:cxnLst>
                <a:cxn ang="T6">
                  <a:pos x="T0" y="T1"/>
                </a:cxn>
                <a:cxn ang="T7">
                  <a:pos x="T2" y="T3"/>
                </a:cxn>
                <a:cxn ang="T8">
                  <a:pos x="T4" y="T5"/>
                </a:cxn>
              </a:cxnLst>
              <a:rect l="0" t="0" r="r" b="b"/>
              <a:pathLst>
                <a:path w="2699" h="2701">
                  <a:moveTo>
                    <a:pt x="2699" y="2701"/>
                  </a:moveTo>
                  <a:lnTo>
                    <a:pt x="1511" y="1511"/>
                  </a:lnTo>
                  <a:lnTo>
                    <a:pt x="0" y="0"/>
                  </a:lnTo>
                </a:path>
              </a:pathLst>
            </a:custGeom>
            <a:noFill/>
            <a:ln w="1270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8" name="Freeform 136"/>
            <p:cNvSpPr>
              <a:spLocks/>
            </p:cNvSpPr>
            <p:nvPr/>
          </p:nvSpPr>
          <p:spPr bwMode="auto">
            <a:xfrm>
              <a:off x="7786946" y="2401541"/>
              <a:ext cx="482391" cy="482707"/>
            </a:xfrm>
            <a:custGeom>
              <a:avLst/>
              <a:gdLst>
                <a:gd name="T0" fmla="*/ 1 w 2451"/>
                <a:gd name="T1" fmla="*/ 0 h 2454"/>
                <a:gd name="T2" fmla="*/ 0 w 2451"/>
                <a:gd name="T3" fmla="*/ 0 h 2454"/>
                <a:gd name="T4" fmla="*/ 0 w 2451"/>
                <a:gd name="T5" fmla="*/ 0 h 2454"/>
                <a:gd name="T6" fmla="*/ 0 60000 65536"/>
                <a:gd name="T7" fmla="*/ 0 60000 65536"/>
                <a:gd name="T8" fmla="*/ 0 60000 65536"/>
              </a:gdLst>
              <a:ahLst/>
              <a:cxnLst>
                <a:cxn ang="T6">
                  <a:pos x="T0" y="T1"/>
                </a:cxn>
                <a:cxn ang="T7">
                  <a:pos x="T2" y="T3"/>
                </a:cxn>
                <a:cxn ang="T8">
                  <a:pos x="T4" y="T5"/>
                </a:cxn>
              </a:cxnLst>
              <a:rect l="0" t="0" r="r" b="b"/>
              <a:pathLst>
                <a:path w="2451" h="2454">
                  <a:moveTo>
                    <a:pt x="2451" y="2454"/>
                  </a:moveTo>
                  <a:lnTo>
                    <a:pt x="1293" y="1295"/>
                  </a:lnTo>
                  <a:lnTo>
                    <a:pt x="0" y="0"/>
                  </a:lnTo>
                </a:path>
              </a:pathLst>
            </a:custGeom>
            <a:noFill/>
            <a:ln w="1270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9" name="Freeform 137"/>
            <p:cNvSpPr>
              <a:spLocks/>
            </p:cNvSpPr>
            <p:nvPr/>
          </p:nvSpPr>
          <p:spPr bwMode="auto">
            <a:xfrm>
              <a:off x="7940398" y="2435401"/>
              <a:ext cx="258901" cy="259859"/>
            </a:xfrm>
            <a:custGeom>
              <a:avLst/>
              <a:gdLst>
                <a:gd name="T0" fmla="*/ 0 w 1318"/>
                <a:gd name="T1" fmla="*/ 0 h 1319"/>
                <a:gd name="T2" fmla="*/ 0 w 1318"/>
                <a:gd name="T3" fmla="*/ 0 h 1319"/>
                <a:gd name="T4" fmla="*/ 0 w 1318"/>
                <a:gd name="T5" fmla="*/ 0 h 1319"/>
                <a:gd name="T6" fmla="*/ 0 60000 65536"/>
                <a:gd name="T7" fmla="*/ 0 60000 65536"/>
                <a:gd name="T8" fmla="*/ 0 60000 65536"/>
              </a:gdLst>
              <a:ahLst/>
              <a:cxnLst>
                <a:cxn ang="T6">
                  <a:pos x="T0" y="T1"/>
                </a:cxn>
                <a:cxn ang="T7">
                  <a:pos x="T2" y="T3"/>
                </a:cxn>
                <a:cxn ang="T8">
                  <a:pos x="T4" y="T5"/>
                </a:cxn>
              </a:cxnLst>
              <a:rect l="0" t="0" r="r" b="b"/>
              <a:pathLst>
                <a:path w="1318" h="1319">
                  <a:moveTo>
                    <a:pt x="1318" y="1319"/>
                  </a:moveTo>
                  <a:lnTo>
                    <a:pt x="717" y="718"/>
                  </a:lnTo>
                  <a:lnTo>
                    <a:pt x="0" y="0"/>
                  </a:lnTo>
                </a:path>
              </a:pathLst>
            </a:custGeom>
            <a:noFill/>
            <a:ln w="1270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0" name="Line 138"/>
            <p:cNvSpPr>
              <a:spLocks noChangeShapeType="1"/>
            </p:cNvSpPr>
            <p:nvPr/>
          </p:nvSpPr>
          <p:spPr bwMode="auto">
            <a:xfrm>
              <a:off x="7229796" y="2896059"/>
              <a:ext cx="690928" cy="787"/>
            </a:xfrm>
            <a:prstGeom prst="line">
              <a:avLst/>
            </a:prstGeom>
            <a:noFill/>
            <a:ln w="12700">
              <a:solidFill>
                <a:srgbClr val="000000"/>
              </a:solidFill>
              <a:round/>
              <a:headEnd type="oval" w="sm" len="sm"/>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561" name="Line 139"/>
            <p:cNvSpPr>
              <a:spLocks noChangeShapeType="1"/>
            </p:cNvSpPr>
            <p:nvPr/>
          </p:nvSpPr>
          <p:spPr bwMode="auto">
            <a:xfrm flipV="1">
              <a:off x="7920725" y="2182629"/>
              <a:ext cx="358842" cy="71343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2" name="Line 140"/>
            <p:cNvSpPr>
              <a:spLocks noChangeShapeType="1"/>
            </p:cNvSpPr>
            <p:nvPr/>
          </p:nvSpPr>
          <p:spPr bwMode="auto">
            <a:xfrm flipH="1" flipV="1">
              <a:off x="7338393" y="2046401"/>
              <a:ext cx="941174" cy="136229"/>
            </a:xfrm>
            <a:prstGeom prst="line">
              <a:avLst/>
            </a:prstGeom>
            <a:noFill/>
            <a:ln w="12700">
              <a:solidFill>
                <a:srgbClr val="000000"/>
              </a:solidFill>
              <a:round/>
              <a:headEnd type="oval" w="sm" len="sm"/>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563" name="Line 141"/>
            <p:cNvSpPr>
              <a:spLocks noChangeShapeType="1"/>
            </p:cNvSpPr>
            <p:nvPr/>
          </p:nvSpPr>
          <p:spPr bwMode="auto">
            <a:xfrm>
              <a:off x="7338393" y="2046401"/>
              <a:ext cx="582332" cy="84965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 name="Line 142"/>
            <p:cNvSpPr>
              <a:spLocks noChangeShapeType="1"/>
            </p:cNvSpPr>
            <p:nvPr/>
          </p:nvSpPr>
          <p:spPr bwMode="auto">
            <a:xfrm flipH="1">
              <a:off x="8371638" y="2774792"/>
              <a:ext cx="209325" cy="714217"/>
            </a:xfrm>
            <a:prstGeom prst="line">
              <a:avLst/>
            </a:prstGeom>
            <a:noFill/>
            <a:ln w="12700">
              <a:solidFill>
                <a:srgbClr val="000000"/>
              </a:solidFill>
              <a:round/>
              <a:headEnd type="oval" w="sm" len="sm"/>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565" name="Line 143"/>
            <p:cNvSpPr>
              <a:spLocks noChangeShapeType="1"/>
            </p:cNvSpPr>
            <p:nvPr/>
          </p:nvSpPr>
          <p:spPr bwMode="auto">
            <a:xfrm flipH="1" flipV="1">
              <a:off x="7920725" y="2896059"/>
              <a:ext cx="450913" cy="5929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 name="Line 144"/>
            <p:cNvSpPr>
              <a:spLocks noChangeShapeType="1"/>
            </p:cNvSpPr>
            <p:nvPr/>
          </p:nvSpPr>
          <p:spPr bwMode="auto">
            <a:xfrm flipH="1">
              <a:off x="7681497" y="2896059"/>
              <a:ext cx="239228" cy="7945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 name="Line 145"/>
            <p:cNvSpPr>
              <a:spLocks noChangeShapeType="1"/>
            </p:cNvSpPr>
            <p:nvPr/>
          </p:nvSpPr>
          <p:spPr bwMode="auto">
            <a:xfrm flipH="1" flipV="1">
              <a:off x="7229796" y="2896059"/>
              <a:ext cx="451700" cy="7945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8" name="Line 146"/>
            <p:cNvSpPr>
              <a:spLocks noChangeShapeType="1"/>
            </p:cNvSpPr>
            <p:nvPr/>
          </p:nvSpPr>
          <p:spPr bwMode="auto">
            <a:xfrm flipH="1">
              <a:off x="6899284" y="2896059"/>
              <a:ext cx="330512" cy="82131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9" name="Line 147"/>
            <p:cNvSpPr>
              <a:spLocks noChangeShapeType="1"/>
            </p:cNvSpPr>
            <p:nvPr/>
          </p:nvSpPr>
          <p:spPr bwMode="auto">
            <a:xfrm flipV="1">
              <a:off x="6899284" y="3690597"/>
              <a:ext cx="782213" cy="26773"/>
            </a:xfrm>
            <a:prstGeom prst="line">
              <a:avLst/>
            </a:prstGeom>
            <a:noFill/>
            <a:ln w="12700">
              <a:solidFill>
                <a:srgbClr val="000000"/>
              </a:solidFill>
              <a:round/>
              <a:headEnd type="oval" w="sm" len="sm"/>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570" name="Line 148"/>
            <p:cNvSpPr>
              <a:spLocks noChangeShapeType="1"/>
            </p:cNvSpPr>
            <p:nvPr/>
          </p:nvSpPr>
          <p:spPr bwMode="auto">
            <a:xfrm flipV="1">
              <a:off x="7681497" y="3489009"/>
              <a:ext cx="690142" cy="201587"/>
            </a:xfrm>
            <a:prstGeom prst="line">
              <a:avLst/>
            </a:prstGeom>
            <a:noFill/>
            <a:ln w="12700">
              <a:solidFill>
                <a:srgbClr val="000000"/>
              </a:solidFill>
              <a:round/>
              <a:headEnd type="oval" w="sm" len="sm"/>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571" name="Line 149"/>
            <p:cNvSpPr>
              <a:spLocks noChangeShapeType="1"/>
            </p:cNvSpPr>
            <p:nvPr/>
          </p:nvSpPr>
          <p:spPr bwMode="auto">
            <a:xfrm flipH="1">
              <a:off x="7229796" y="2046401"/>
              <a:ext cx="108597" cy="84965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2" name="Line 150"/>
            <p:cNvSpPr>
              <a:spLocks noChangeShapeType="1"/>
            </p:cNvSpPr>
            <p:nvPr/>
          </p:nvSpPr>
          <p:spPr bwMode="auto">
            <a:xfrm flipV="1">
              <a:off x="6653760" y="2046401"/>
              <a:ext cx="684633" cy="691381"/>
            </a:xfrm>
            <a:prstGeom prst="line">
              <a:avLst/>
            </a:prstGeom>
            <a:noFill/>
            <a:ln w="12700">
              <a:solidFill>
                <a:srgbClr val="000000"/>
              </a:solidFill>
              <a:round/>
              <a:headEnd type="oval" w="sm" len="sm"/>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573" name="Line 151"/>
            <p:cNvSpPr>
              <a:spLocks noChangeShapeType="1"/>
            </p:cNvSpPr>
            <p:nvPr/>
          </p:nvSpPr>
          <p:spPr bwMode="auto">
            <a:xfrm flipV="1">
              <a:off x="7338393" y="1839301"/>
              <a:ext cx="105449" cy="20709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 name="Line 152"/>
            <p:cNvSpPr>
              <a:spLocks noChangeShapeType="1"/>
            </p:cNvSpPr>
            <p:nvPr/>
          </p:nvSpPr>
          <p:spPr bwMode="auto">
            <a:xfrm flipH="1" flipV="1">
              <a:off x="6653760" y="2737782"/>
              <a:ext cx="576036" cy="15827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 name="Line 153"/>
            <p:cNvSpPr>
              <a:spLocks noChangeShapeType="1"/>
            </p:cNvSpPr>
            <p:nvPr/>
          </p:nvSpPr>
          <p:spPr bwMode="auto">
            <a:xfrm>
              <a:off x="6653760" y="2737782"/>
              <a:ext cx="245524" cy="979588"/>
            </a:xfrm>
            <a:prstGeom prst="line">
              <a:avLst/>
            </a:prstGeom>
            <a:noFill/>
            <a:ln w="12700">
              <a:solidFill>
                <a:srgbClr val="000000"/>
              </a:solidFill>
              <a:round/>
              <a:headEnd type="oval" w="sm" len="sm"/>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576" name="Line 154"/>
            <p:cNvSpPr>
              <a:spLocks noChangeShapeType="1"/>
            </p:cNvSpPr>
            <p:nvPr/>
          </p:nvSpPr>
          <p:spPr bwMode="auto">
            <a:xfrm>
              <a:off x="8279567" y="2182629"/>
              <a:ext cx="301396" cy="592163"/>
            </a:xfrm>
            <a:prstGeom prst="line">
              <a:avLst/>
            </a:prstGeom>
            <a:noFill/>
            <a:ln w="12700">
              <a:solidFill>
                <a:srgbClr val="000000"/>
              </a:solidFill>
              <a:round/>
              <a:headEnd type="oval" w="sm" len="sm"/>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577" name="Line 155"/>
            <p:cNvSpPr>
              <a:spLocks noChangeShapeType="1"/>
            </p:cNvSpPr>
            <p:nvPr/>
          </p:nvSpPr>
          <p:spPr bwMode="auto">
            <a:xfrm flipH="1">
              <a:off x="6578214" y="2737782"/>
              <a:ext cx="75546" cy="52995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8" name="Line 156"/>
            <p:cNvSpPr>
              <a:spLocks noChangeShapeType="1"/>
            </p:cNvSpPr>
            <p:nvPr/>
          </p:nvSpPr>
          <p:spPr bwMode="auto">
            <a:xfrm flipV="1">
              <a:off x="7393479" y="3690597"/>
              <a:ext cx="288018" cy="25355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9" name="Line 157"/>
            <p:cNvSpPr>
              <a:spLocks noChangeShapeType="1"/>
            </p:cNvSpPr>
            <p:nvPr/>
          </p:nvSpPr>
          <p:spPr bwMode="auto">
            <a:xfrm>
              <a:off x="7681497" y="3690597"/>
              <a:ext cx="98367" cy="24883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0" name="Line 158"/>
            <p:cNvSpPr>
              <a:spLocks noChangeShapeType="1"/>
            </p:cNvSpPr>
            <p:nvPr/>
          </p:nvSpPr>
          <p:spPr bwMode="auto">
            <a:xfrm flipV="1">
              <a:off x="8264615" y="3489009"/>
              <a:ext cx="107023" cy="21497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1" name="Line 159"/>
            <p:cNvSpPr>
              <a:spLocks noChangeShapeType="1"/>
            </p:cNvSpPr>
            <p:nvPr/>
          </p:nvSpPr>
          <p:spPr bwMode="auto">
            <a:xfrm>
              <a:off x="8371638" y="3489009"/>
              <a:ext cx="35412" cy="6693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2" name="Line 160"/>
            <p:cNvSpPr>
              <a:spLocks noChangeShapeType="1"/>
            </p:cNvSpPr>
            <p:nvPr/>
          </p:nvSpPr>
          <p:spPr bwMode="auto">
            <a:xfrm flipH="1" flipV="1">
              <a:off x="6540442" y="2645650"/>
              <a:ext cx="113319" cy="9213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 name="Line 161"/>
            <p:cNvSpPr>
              <a:spLocks noChangeShapeType="1"/>
            </p:cNvSpPr>
            <p:nvPr/>
          </p:nvSpPr>
          <p:spPr bwMode="auto">
            <a:xfrm flipH="1">
              <a:off x="6514473" y="2737782"/>
              <a:ext cx="139287" cy="6929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 name="Line 162"/>
            <p:cNvSpPr>
              <a:spLocks noChangeShapeType="1"/>
            </p:cNvSpPr>
            <p:nvPr/>
          </p:nvSpPr>
          <p:spPr bwMode="auto">
            <a:xfrm flipV="1">
              <a:off x="6653760" y="2362956"/>
              <a:ext cx="787" cy="37482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5" name="Line 163"/>
            <p:cNvSpPr>
              <a:spLocks noChangeShapeType="1"/>
            </p:cNvSpPr>
            <p:nvPr/>
          </p:nvSpPr>
          <p:spPr bwMode="auto">
            <a:xfrm>
              <a:off x="7033063" y="1978680"/>
              <a:ext cx="305331" cy="6772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6" name="Line 164"/>
            <p:cNvSpPr>
              <a:spLocks noChangeShapeType="1"/>
            </p:cNvSpPr>
            <p:nvPr/>
          </p:nvSpPr>
          <p:spPr bwMode="auto">
            <a:xfrm flipH="1" flipV="1">
              <a:off x="7255765" y="1879461"/>
              <a:ext cx="82628" cy="16693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7" name="Line 165"/>
            <p:cNvSpPr>
              <a:spLocks noChangeShapeType="1"/>
            </p:cNvSpPr>
            <p:nvPr/>
          </p:nvSpPr>
          <p:spPr bwMode="auto">
            <a:xfrm flipH="1" flipV="1">
              <a:off x="8173331" y="2016477"/>
              <a:ext cx="106236" cy="16615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8" name="Line 166"/>
            <p:cNvSpPr>
              <a:spLocks noChangeShapeType="1"/>
            </p:cNvSpPr>
            <p:nvPr/>
          </p:nvSpPr>
          <p:spPr bwMode="auto">
            <a:xfrm flipV="1">
              <a:off x="8279567" y="2130658"/>
              <a:ext cx="33051" cy="5197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9" name="Line 167"/>
            <p:cNvSpPr>
              <a:spLocks noChangeShapeType="1"/>
            </p:cNvSpPr>
            <p:nvPr/>
          </p:nvSpPr>
          <p:spPr bwMode="auto">
            <a:xfrm flipV="1">
              <a:off x="8279567" y="2171605"/>
              <a:ext cx="73185" cy="1102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0" name="Line 168"/>
            <p:cNvSpPr>
              <a:spLocks noChangeShapeType="1"/>
            </p:cNvSpPr>
            <p:nvPr/>
          </p:nvSpPr>
          <p:spPr bwMode="auto">
            <a:xfrm flipV="1">
              <a:off x="8371638" y="3473260"/>
              <a:ext cx="94432" cy="1574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1" name="Line 169"/>
            <p:cNvSpPr>
              <a:spLocks noChangeShapeType="1"/>
            </p:cNvSpPr>
            <p:nvPr/>
          </p:nvSpPr>
          <p:spPr bwMode="auto">
            <a:xfrm>
              <a:off x="6927613" y="3117333"/>
              <a:ext cx="136927" cy="18977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2" name="Line 170"/>
            <p:cNvSpPr>
              <a:spLocks noChangeShapeType="1"/>
            </p:cNvSpPr>
            <p:nvPr/>
          </p:nvSpPr>
          <p:spPr bwMode="auto">
            <a:xfrm>
              <a:off x="7064540" y="3307108"/>
              <a:ext cx="205390" cy="12756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 name="Line 171"/>
            <p:cNvSpPr>
              <a:spLocks noChangeShapeType="1"/>
            </p:cNvSpPr>
            <p:nvPr/>
          </p:nvSpPr>
          <p:spPr bwMode="auto">
            <a:xfrm flipV="1">
              <a:off x="7269930" y="3292934"/>
              <a:ext cx="185717" cy="14174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 name="Line 172"/>
            <p:cNvSpPr>
              <a:spLocks noChangeShapeType="1"/>
            </p:cNvSpPr>
            <p:nvPr/>
          </p:nvSpPr>
          <p:spPr bwMode="auto">
            <a:xfrm flipV="1">
              <a:off x="7455646" y="3160643"/>
              <a:ext cx="155026" cy="13229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5" name="Line 173"/>
            <p:cNvSpPr>
              <a:spLocks noChangeShapeType="1"/>
            </p:cNvSpPr>
            <p:nvPr/>
          </p:nvSpPr>
          <p:spPr bwMode="auto">
            <a:xfrm flipH="1" flipV="1">
              <a:off x="7575260" y="2896059"/>
              <a:ext cx="35412" cy="26458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6" name="Line 174"/>
            <p:cNvSpPr>
              <a:spLocks noChangeShapeType="1"/>
            </p:cNvSpPr>
            <p:nvPr/>
          </p:nvSpPr>
          <p:spPr bwMode="auto">
            <a:xfrm flipH="1" flipV="1">
              <a:off x="7496567" y="2612577"/>
              <a:ext cx="78693" cy="28348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7" name="Line 175"/>
            <p:cNvSpPr>
              <a:spLocks noChangeShapeType="1"/>
            </p:cNvSpPr>
            <p:nvPr/>
          </p:nvSpPr>
          <p:spPr bwMode="auto">
            <a:xfrm flipH="1" flipV="1">
              <a:off x="7284095" y="2471624"/>
              <a:ext cx="212472" cy="14095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8" name="Line 176"/>
            <p:cNvSpPr>
              <a:spLocks noChangeShapeType="1"/>
            </p:cNvSpPr>
            <p:nvPr/>
          </p:nvSpPr>
          <p:spPr bwMode="auto">
            <a:xfrm flipH="1">
              <a:off x="7073983" y="2471624"/>
              <a:ext cx="210112" cy="8819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9" name="Line 177"/>
            <p:cNvSpPr>
              <a:spLocks noChangeShapeType="1"/>
            </p:cNvSpPr>
            <p:nvPr/>
          </p:nvSpPr>
          <p:spPr bwMode="auto">
            <a:xfrm flipH="1">
              <a:off x="6941778" y="2559818"/>
              <a:ext cx="132205" cy="25749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0" name="Line 178"/>
            <p:cNvSpPr>
              <a:spLocks noChangeShapeType="1"/>
            </p:cNvSpPr>
            <p:nvPr/>
          </p:nvSpPr>
          <p:spPr bwMode="auto">
            <a:xfrm flipH="1">
              <a:off x="6927613" y="2817314"/>
              <a:ext cx="14165" cy="30001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 name="Line 179"/>
            <p:cNvSpPr>
              <a:spLocks noChangeShapeType="1"/>
            </p:cNvSpPr>
            <p:nvPr/>
          </p:nvSpPr>
          <p:spPr bwMode="auto">
            <a:xfrm flipV="1">
              <a:off x="7496567" y="2471624"/>
              <a:ext cx="132992" cy="14095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2" name="Line 180"/>
            <p:cNvSpPr>
              <a:spLocks noChangeShapeType="1"/>
            </p:cNvSpPr>
            <p:nvPr/>
          </p:nvSpPr>
          <p:spPr bwMode="auto">
            <a:xfrm flipV="1">
              <a:off x="7629559" y="2374767"/>
              <a:ext cx="216407" cy="9685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3" name="Line 181"/>
            <p:cNvSpPr>
              <a:spLocks noChangeShapeType="1"/>
            </p:cNvSpPr>
            <p:nvPr/>
          </p:nvSpPr>
          <p:spPr bwMode="auto">
            <a:xfrm>
              <a:off x="7845966" y="2374767"/>
              <a:ext cx="254180" cy="16457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 name="Line 182"/>
            <p:cNvSpPr>
              <a:spLocks noChangeShapeType="1"/>
            </p:cNvSpPr>
            <p:nvPr/>
          </p:nvSpPr>
          <p:spPr bwMode="auto">
            <a:xfrm flipH="1">
              <a:off x="7991549" y="3192141"/>
              <a:ext cx="155026" cy="16615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5" name="Line 183"/>
            <p:cNvSpPr>
              <a:spLocks noChangeShapeType="1"/>
            </p:cNvSpPr>
            <p:nvPr/>
          </p:nvSpPr>
          <p:spPr bwMode="auto">
            <a:xfrm flipH="1" flipV="1">
              <a:off x="7801111" y="3292934"/>
              <a:ext cx="190438" cy="6535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6" name="Line 184"/>
            <p:cNvSpPr>
              <a:spLocks noChangeShapeType="1"/>
            </p:cNvSpPr>
            <p:nvPr/>
          </p:nvSpPr>
          <p:spPr bwMode="auto">
            <a:xfrm flipH="1" flipV="1">
              <a:off x="7610672" y="3160643"/>
              <a:ext cx="190438" cy="13229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7" name="Line 185"/>
            <p:cNvSpPr>
              <a:spLocks noChangeShapeType="1"/>
            </p:cNvSpPr>
            <p:nvPr/>
          </p:nvSpPr>
          <p:spPr bwMode="auto">
            <a:xfrm>
              <a:off x="8580963" y="2774792"/>
              <a:ext cx="50364" cy="1811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8" name="Line 186"/>
            <p:cNvSpPr>
              <a:spLocks noChangeShapeType="1"/>
            </p:cNvSpPr>
            <p:nvPr/>
          </p:nvSpPr>
          <p:spPr bwMode="auto">
            <a:xfrm flipV="1">
              <a:off x="8580963" y="2711009"/>
              <a:ext cx="39347" cy="6378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9" name="Line 187"/>
            <p:cNvSpPr>
              <a:spLocks noChangeShapeType="1"/>
            </p:cNvSpPr>
            <p:nvPr/>
          </p:nvSpPr>
          <p:spPr bwMode="auto">
            <a:xfrm flipH="1">
              <a:off x="8146575" y="2835426"/>
              <a:ext cx="141648" cy="35671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0" name="Line 188"/>
            <p:cNvSpPr>
              <a:spLocks noChangeShapeType="1"/>
            </p:cNvSpPr>
            <p:nvPr/>
          </p:nvSpPr>
          <p:spPr bwMode="auto">
            <a:xfrm>
              <a:off x="8100146" y="2539344"/>
              <a:ext cx="188077" cy="29608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1" name="Line 189"/>
            <p:cNvSpPr>
              <a:spLocks noChangeShapeType="1"/>
            </p:cNvSpPr>
            <p:nvPr/>
          </p:nvSpPr>
          <p:spPr bwMode="auto">
            <a:xfrm flipH="1">
              <a:off x="6775735" y="3117333"/>
              <a:ext cx="151878" cy="110243"/>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2" name="Line 190"/>
            <p:cNvSpPr>
              <a:spLocks noChangeShapeType="1"/>
            </p:cNvSpPr>
            <p:nvPr/>
          </p:nvSpPr>
          <p:spPr bwMode="auto">
            <a:xfrm flipH="1" flipV="1">
              <a:off x="6996077" y="2392091"/>
              <a:ext cx="77907" cy="167727"/>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3" name="Line 191"/>
            <p:cNvSpPr>
              <a:spLocks noChangeShapeType="1"/>
            </p:cNvSpPr>
            <p:nvPr/>
          </p:nvSpPr>
          <p:spPr bwMode="auto">
            <a:xfrm flipH="1" flipV="1">
              <a:off x="7808980" y="2114909"/>
              <a:ext cx="36986" cy="259859"/>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 name="Line 192"/>
            <p:cNvSpPr>
              <a:spLocks noChangeShapeType="1"/>
            </p:cNvSpPr>
            <p:nvPr/>
          </p:nvSpPr>
          <p:spPr bwMode="auto">
            <a:xfrm flipV="1">
              <a:off x="8288223" y="2478711"/>
              <a:ext cx="142435" cy="356715"/>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 name="Line 193"/>
            <p:cNvSpPr>
              <a:spLocks noChangeShapeType="1"/>
            </p:cNvSpPr>
            <p:nvPr/>
          </p:nvSpPr>
          <p:spPr bwMode="auto">
            <a:xfrm>
              <a:off x="8288223" y="2835426"/>
              <a:ext cx="188864" cy="296869"/>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 name="Line 194"/>
            <p:cNvSpPr>
              <a:spLocks noChangeShapeType="1"/>
            </p:cNvSpPr>
            <p:nvPr/>
          </p:nvSpPr>
          <p:spPr bwMode="auto">
            <a:xfrm>
              <a:off x="7991549" y="3358293"/>
              <a:ext cx="35412" cy="23151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7" name="Line 195"/>
            <p:cNvSpPr>
              <a:spLocks noChangeShapeType="1"/>
            </p:cNvSpPr>
            <p:nvPr/>
          </p:nvSpPr>
          <p:spPr bwMode="auto">
            <a:xfrm>
              <a:off x="7269930" y="3434675"/>
              <a:ext cx="20460" cy="269308"/>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8" name="Text Box 196"/>
            <p:cNvSpPr txBox="1">
              <a:spLocks noChangeArrowheads="1"/>
            </p:cNvSpPr>
            <p:nvPr/>
          </p:nvSpPr>
          <p:spPr bwMode="auto">
            <a:xfrm>
              <a:off x="1636662" y="4010706"/>
              <a:ext cx="7148513" cy="3456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p>
              <a:pPr>
                <a:defRPr/>
              </a:pPr>
              <a:r>
                <a:rPr lang="zh-CN" altLang="en-US" sz="1800" b="0">
                  <a:solidFill>
                    <a:schemeClr val="tx2"/>
                  </a:solidFill>
                  <a:latin typeface="+mj-lt"/>
                  <a:ea typeface="+mn-ea"/>
                </a:rPr>
                <a:t>有限差分法、有限体积法</a:t>
              </a:r>
              <a:r>
                <a:rPr lang="en-US" altLang="zh-CN" sz="1800" b="0">
                  <a:solidFill>
                    <a:schemeClr val="tx2"/>
                  </a:solidFill>
                  <a:latin typeface="+mj-lt"/>
                  <a:ea typeface="+mn-ea"/>
                </a:rPr>
                <a:t>(FLUNT)</a:t>
              </a:r>
              <a:r>
                <a:rPr lang="zh-CN" altLang="en-US" sz="1800" b="0">
                  <a:solidFill>
                    <a:schemeClr val="tx2"/>
                  </a:solidFill>
                  <a:latin typeface="+mj-lt"/>
                  <a:ea typeface="+mn-ea"/>
                </a:rPr>
                <a:t>、基于有限元的有限体积法</a:t>
              </a:r>
              <a:r>
                <a:rPr lang="en-US" altLang="zh-CN" sz="1800" b="0">
                  <a:solidFill>
                    <a:schemeClr val="tx2"/>
                  </a:solidFill>
                  <a:latin typeface="+mj-lt"/>
                  <a:ea typeface="+mn-ea"/>
                </a:rPr>
                <a:t>(CFX)</a:t>
              </a:r>
              <a:endParaRPr lang="zh-CN" sz="1800">
                <a:solidFill>
                  <a:schemeClr val="tx2"/>
                </a:solidFill>
                <a:latin typeface="+mj-lt"/>
                <a:ea typeface="+mn-ea"/>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291183" y="185290"/>
            <a:ext cx="8839962" cy="632776"/>
          </a:xfrm>
        </p:spPr>
        <p:txBody>
          <a:bodyPr/>
          <a:lstStyle/>
          <a:p>
            <a:pPr eaLnBrk="1" hangingPunct="1"/>
            <a:r>
              <a:rPr lang="zh-CN" altLang="en-US" smtClean="0"/>
              <a:t>流场分析的其它数值方法 </a:t>
            </a:r>
          </a:p>
        </p:txBody>
      </p:sp>
      <p:sp>
        <p:nvSpPr>
          <p:cNvPr id="10243" name="Rectangle 3"/>
          <p:cNvSpPr>
            <a:spLocks noGrp="1" noChangeArrowheads="1"/>
          </p:cNvSpPr>
          <p:nvPr>
            <p:ph type="body" idx="1"/>
          </p:nvPr>
        </p:nvSpPr>
        <p:spPr>
          <a:xfrm>
            <a:off x="782728" y="1050669"/>
            <a:ext cx="9327319" cy="4303942"/>
          </a:xfrm>
        </p:spPr>
        <p:txBody>
          <a:bodyPr/>
          <a:lstStyle/>
          <a:p>
            <a:pPr eaLnBrk="1" hangingPunct="1"/>
            <a:r>
              <a:rPr lang="zh-CN" altLang="en-US" sz="2400" smtClean="0"/>
              <a:t>三种方法的对照</a:t>
            </a:r>
            <a:endParaRPr lang="en-US" altLang="zh-CN" sz="2400" smtClean="0"/>
          </a:p>
          <a:p>
            <a:pPr eaLnBrk="1" hangingPunct="1"/>
            <a:endParaRPr lang="en-US" altLang="zh-CN" sz="2400" smtClean="0"/>
          </a:p>
        </p:txBody>
      </p:sp>
      <p:sp>
        <p:nvSpPr>
          <p:cNvPr id="10244" name="Rectangle 140"/>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0245" name="Rectangle 142"/>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0246" name="Rectangle 144"/>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0247" name="Rectangle 3"/>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0248" name="Rectangle 7"/>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0249" name="Rectangle 9"/>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0250" name="Rectangle 11"/>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0251" name="Rectangle 13"/>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0252" name="Rectangle 15"/>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0253" name="Rectangle 17"/>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0254" name="Rectangle 19"/>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0255" name="Rectangle 3"/>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0256" name="Rectangle 5"/>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0257" name="Rectangle 7"/>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0258" name="Rectangle 9"/>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0259" name="Rectangle 11"/>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0260" name="Rectangle 13"/>
          <p:cNvSpPr>
            <a:spLocks noChangeArrowheads="1"/>
          </p:cNvSpPr>
          <p:nvPr/>
        </p:nvSpPr>
        <p:spPr bwMode="auto">
          <a:xfrm>
            <a:off x="5092410" y="2518547"/>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0261" name="Rectangle 15"/>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0262" name="Rectangle 17"/>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0263" name="Rectangle 19"/>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0264" name="Rectangle 21"/>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0265" name="Rectangle 23"/>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0266" name="Rectangle 25"/>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0267" name="Rectangle 32"/>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0268" name="Rectangle 34"/>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0269" name="Rectangle 36"/>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0270" name="Rectangle 2"/>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0271" name="Rectangle 4"/>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0272" name="Rectangle 6"/>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0273" name="Rectangle 8"/>
          <p:cNvSpPr>
            <a:spLocks noChangeArrowheads="1"/>
          </p:cNvSpPr>
          <p:nvPr/>
        </p:nvSpPr>
        <p:spPr bwMode="auto">
          <a:xfrm>
            <a:off x="509241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nvGrpSpPr>
          <p:cNvPr id="39" name="组合 23554"/>
          <p:cNvGrpSpPr>
            <a:grpSpLocks noChangeAspect="1"/>
          </p:cNvGrpSpPr>
          <p:nvPr/>
        </p:nvGrpSpPr>
        <p:grpSpPr bwMode="auto">
          <a:xfrm>
            <a:off x="1797050" y="1836117"/>
            <a:ext cx="6775450" cy="2814637"/>
            <a:chOff x="1191419" y="1799908"/>
            <a:chExt cx="5419725" cy="2251710"/>
          </a:xfrm>
        </p:grpSpPr>
        <p:pic>
          <p:nvPicPr>
            <p:cNvPr id="40" name="Picture 5" descr="CXF&amp;FF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1419" y="1815148"/>
              <a:ext cx="2595880" cy="194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 Box 6"/>
            <p:cNvSpPr txBox="1">
              <a:spLocks noChangeArrowheads="1"/>
            </p:cNvSpPr>
            <p:nvPr/>
          </p:nvSpPr>
          <p:spPr bwMode="auto">
            <a:xfrm>
              <a:off x="1211737" y="3772218"/>
              <a:ext cx="253462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upright="1"/>
            <a:lstStyle/>
            <a:p>
              <a:pPr>
                <a:spcAft>
                  <a:spcPts val="0"/>
                </a:spcAft>
                <a:defRPr/>
              </a:pPr>
              <a:r>
                <a:rPr lang="en-US" sz="1800" b="0" kern="100">
                  <a:latin typeface="+mj-lt"/>
                  <a:ea typeface="+mn-ea"/>
                  <a:cs typeface="Times New Roman"/>
                </a:rPr>
                <a:t>CFX</a:t>
              </a:r>
              <a:r>
                <a:rPr lang="zh-CN" sz="1800" b="0" kern="100">
                  <a:latin typeface="+mj-lt"/>
                  <a:ea typeface="+mn-ea"/>
                  <a:cs typeface="Times New Roman"/>
                </a:rPr>
                <a:t>与</a:t>
              </a:r>
              <a:r>
                <a:rPr lang="en-US" sz="1800" b="0" kern="100">
                  <a:latin typeface="+mj-lt"/>
                  <a:ea typeface="+mn-ea"/>
                  <a:cs typeface="Times New Roman"/>
                </a:rPr>
                <a:t>FLUNT</a:t>
              </a:r>
              <a:r>
                <a:rPr lang="zh-CN" sz="1800" b="0" kern="100">
                  <a:latin typeface="+mj-lt"/>
                  <a:ea typeface="+mn-ea"/>
                  <a:cs typeface="Times New Roman"/>
                </a:rPr>
                <a:t>计算结果</a:t>
              </a:r>
            </a:p>
          </p:txBody>
        </p:sp>
        <p:sp>
          <p:nvSpPr>
            <p:cNvPr id="42" name="Text Box 9"/>
            <p:cNvSpPr txBox="1">
              <a:spLocks noChangeArrowheads="1"/>
            </p:cNvSpPr>
            <p:nvPr/>
          </p:nvSpPr>
          <p:spPr bwMode="auto">
            <a:xfrm>
              <a:off x="4169220" y="3764598"/>
              <a:ext cx="2134620" cy="278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upright="1"/>
            <a:lstStyle/>
            <a:p>
              <a:pPr>
                <a:spcAft>
                  <a:spcPts val="0"/>
                </a:spcAft>
                <a:defRPr/>
              </a:pPr>
              <a:r>
                <a:rPr lang="en-US" sz="1800" b="0" kern="100">
                  <a:latin typeface="+mj-lt"/>
                  <a:ea typeface="+mj-ea"/>
                  <a:cs typeface="Times New Roman"/>
                </a:rPr>
                <a:t>ANSYS</a:t>
              </a:r>
              <a:r>
                <a:rPr lang="zh-CN" sz="1800" b="0" kern="100">
                  <a:latin typeface="+mj-lt"/>
                  <a:ea typeface="+mj-ea"/>
                  <a:cs typeface="Times New Roman"/>
                </a:rPr>
                <a:t>计算结果</a:t>
              </a:r>
            </a:p>
          </p:txBody>
        </p:sp>
        <p:pic>
          <p:nvPicPr>
            <p:cNvPr id="43" name="Picture 10" descr="流线"/>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9699" y="1799908"/>
              <a:ext cx="2671445" cy="2016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779463" rtl="0" eaLnBrk="1" fontAlgn="base" latinLnBrk="0" hangingPunct="1">
          <a:lnSpc>
            <a:spcPct val="100000"/>
          </a:lnSpc>
          <a:spcBef>
            <a:spcPct val="0"/>
          </a:spcBef>
          <a:spcAft>
            <a:spcPct val="0"/>
          </a:spcAft>
          <a:buClrTx/>
          <a:buSzTx/>
          <a:buFontTx/>
          <a:buNone/>
          <a:tabLst/>
          <a:defRPr kumimoji="0" lang="zh-CN" altLang="en-US" sz="1500" b="0" i="0" u="none" strike="noStrike" cap="none" normalizeH="0" baseline="0" smtClean="0">
            <a:ln>
              <a:noFill/>
            </a:ln>
            <a:solidFill>
              <a:schemeClr val="tx1"/>
            </a:solidFill>
            <a:effectLst/>
            <a:latin typeface="Tahoma" pitchFamily="34"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779463" rtl="0" eaLnBrk="1" fontAlgn="base" latinLnBrk="0" hangingPunct="1">
          <a:lnSpc>
            <a:spcPct val="100000"/>
          </a:lnSpc>
          <a:spcBef>
            <a:spcPct val="0"/>
          </a:spcBef>
          <a:spcAft>
            <a:spcPct val="0"/>
          </a:spcAft>
          <a:buClrTx/>
          <a:buSzTx/>
          <a:buFontTx/>
          <a:buNone/>
          <a:tabLst/>
          <a:defRPr kumimoji="0" lang="zh-CN" altLang="en-US" sz="1500" b="0" i="0" u="none" strike="noStrike" cap="none" normalizeH="0" baseline="0" smtClean="0">
            <a:ln>
              <a:noFill/>
            </a:ln>
            <a:solidFill>
              <a:schemeClr val="tx1"/>
            </a:solidFill>
            <a:effectLst/>
            <a:latin typeface="Tahoma" pitchFamily="34" charset="0"/>
            <a:ea typeface="宋体"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Blends</Template>
  <TotalTime>2092</TotalTime>
  <Words>739</Words>
  <Application>Microsoft Office PowerPoint</Application>
  <PresentationFormat>自定义</PresentationFormat>
  <Paragraphs>101</Paragraphs>
  <Slides>13</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15" baseType="lpstr">
      <vt:lpstr>Blends</vt:lpstr>
      <vt:lpstr>Equation</vt:lpstr>
      <vt:lpstr>有限元分析 Finite Elemtent Analysis</vt:lpstr>
      <vt:lpstr>8.有限元流场分析</vt:lpstr>
      <vt:lpstr>流体力学基本概念</vt:lpstr>
      <vt:lpstr>流体力学基本方程</vt:lpstr>
      <vt:lpstr>流体力学的常用边界条件</vt:lpstr>
      <vt:lpstr>流场分析的有限元格式 </vt:lpstr>
      <vt:lpstr>流场分析的有限元格式 </vt:lpstr>
      <vt:lpstr>流场分析的其它数值方法 </vt:lpstr>
      <vt:lpstr>流场分析的其它数值方法 </vt:lpstr>
      <vt:lpstr>ANSYS流场分析实例</vt:lpstr>
      <vt:lpstr>ANSYS流场分析实例</vt:lpstr>
      <vt:lpstr>ANSYS流场分析实例</vt:lpstr>
      <vt:lpstr>ANSYS流场分析实例</vt:lpstr>
    </vt:vector>
  </TitlesOfParts>
  <Company>浙江大学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Finite Element Analysis</dc:title>
  <dc:creator>李立新</dc:creator>
  <cp:lastModifiedBy>DELL</cp:lastModifiedBy>
  <cp:revision>459</cp:revision>
  <dcterms:created xsi:type="dcterms:W3CDTF">2008-02-10T13:40:41Z</dcterms:created>
  <dcterms:modified xsi:type="dcterms:W3CDTF">2023-12-17T11:45:51Z</dcterms:modified>
</cp:coreProperties>
</file>