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91" r:id="rId2"/>
    <p:sldId id="293" r:id="rId3"/>
    <p:sldId id="294" r:id="rId4"/>
    <p:sldId id="295" r:id="rId5"/>
    <p:sldId id="321" r:id="rId6"/>
    <p:sldId id="297" r:id="rId7"/>
    <p:sldId id="298" r:id="rId8"/>
    <p:sldId id="306" r:id="rId9"/>
    <p:sldId id="322" r:id="rId10"/>
    <p:sldId id="301" r:id="rId11"/>
    <p:sldId id="331" r:id="rId12"/>
    <p:sldId id="303" r:id="rId13"/>
    <p:sldId id="323" r:id="rId14"/>
    <p:sldId id="324" r:id="rId15"/>
    <p:sldId id="304" r:id="rId16"/>
    <p:sldId id="305" r:id="rId17"/>
    <p:sldId id="308" r:id="rId18"/>
    <p:sldId id="325" r:id="rId19"/>
    <p:sldId id="309" r:id="rId20"/>
    <p:sldId id="311" r:id="rId21"/>
    <p:sldId id="326" r:id="rId22"/>
    <p:sldId id="327" r:id="rId23"/>
    <p:sldId id="314" r:id="rId24"/>
    <p:sldId id="328" r:id="rId25"/>
    <p:sldId id="316" r:id="rId26"/>
    <p:sldId id="317" r:id="rId27"/>
    <p:sldId id="318" r:id="rId28"/>
    <p:sldId id="330" r:id="rId2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36" autoAdjust="0"/>
  </p:normalViewPr>
  <p:slideViewPr>
    <p:cSldViewPr>
      <p:cViewPr varScale="1">
        <p:scale>
          <a:sx n="90" d="100"/>
          <a:sy n="90" d="100"/>
        </p:scale>
        <p:origin x="116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204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87531D-A379-4178-A5E4-79A9698B2C5E}" type="doc">
      <dgm:prSet loTypeId="urn:microsoft.com/office/officeart/2005/8/layout/hierarchy2" loCatId="hierarchy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98879BAF-5D92-4723-A222-A1487F924D85}">
      <dgm:prSet phldrT="[文本]" custT="1"/>
      <dgm:spPr/>
      <dgm:t>
        <a:bodyPr/>
        <a:lstStyle/>
        <a:p>
          <a:r>
            <a:rPr lang="zh-CN" altLang="en-US" sz="1800">
              <a:latin typeface="黑体" panose="02010609060101010101" pitchFamily="49" charset="-122"/>
              <a:ea typeface="黑体" panose="02010609060101010101" pitchFamily="49" charset="-122"/>
            </a:rPr>
            <a:t>压力控制阀</a:t>
          </a:r>
          <a:endParaRPr lang="zh-CN" altLang="en-US" sz="1800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D6EA2D19-0FF9-4F68-B5A0-10CE5F2E7729}" type="parTrans" cxnId="{9947B44C-E4BE-4130-9010-0F304CA10FB7}">
      <dgm:prSet/>
      <dgm:spPr/>
      <dgm:t>
        <a:bodyPr/>
        <a:lstStyle/>
        <a:p>
          <a:endParaRPr lang="zh-CN" altLang="en-US" sz="18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5B7C3CFF-1EEC-41F6-829D-906D0B0F6457}" type="sibTrans" cxnId="{9947B44C-E4BE-4130-9010-0F304CA10FB7}">
      <dgm:prSet/>
      <dgm:spPr/>
      <dgm:t>
        <a:bodyPr/>
        <a:lstStyle/>
        <a:p>
          <a:endParaRPr lang="zh-CN" altLang="en-US" sz="18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D8B04F2C-AACE-4767-8B1A-EE7391963F6B}">
      <dgm:prSet phldrT="[文本]" custT="1"/>
      <dgm:spPr/>
      <dgm:t>
        <a:bodyPr/>
        <a:lstStyle/>
        <a:p>
          <a:r>
            <a:rPr lang="zh-CN" altLang="en-US" sz="1800">
              <a:latin typeface="黑体" panose="02010609060101010101" pitchFamily="49" charset="-122"/>
              <a:ea typeface="黑体" panose="02010609060101010101" pitchFamily="49" charset="-122"/>
            </a:rPr>
            <a:t>按工作原理分</a:t>
          </a:r>
          <a:endParaRPr lang="zh-CN" altLang="en-US" sz="1800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C17CDE0A-CA96-4F56-994B-E36A1463BB16}" type="parTrans" cxnId="{BDA04333-2519-4C95-B615-D5FF5CE7BB5E}">
      <dgm:prSet custT="1"/>
      <dgm:spPr/>
      <dgm:t>
        <a:bodyPr/>
        <a:lstStyle/>
        <a:p>
          <a:endParaRPr lang="zh-CN" altLang="en-US" sz="18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B60BD2C0-1637-42C0-BDC3-6DCA278C5780}" type="sibTrans" cxnId="{BDA04333-2519-4C95-B615-D5FF5CE7BB5E}">
      <dgm:prSet/>
      <dgm:spPr/>
      <dgm:t>
        <a:bodyPr/>
        <a:lstStyle/>
        <a:p>
          <a:endParaRPr lang="zh-CN" altLang="en-US" sz="18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CC6E99DC-D057-41D0-861B-4353F8554977}">
      <dgm:prSet phldrT="[文本]" custT="1"/>
      <dgm:spPr/>
      <dgm:t>
        <a:bodyPr/>
        <a:lstStyle/>
        <a:p>
          <a:r>
            <a:rPr lang="zh-CN" altLang="en-US" sz="1800">
              <a:latin typeface="黑体" panose="02010609060101010101" pitchFamily="49" charset="-122"/>
              <a:ea typeface="黑体" panose="02010609060101010101" pitchFamily="49" charset="-122"/>
            </a:rPr>
            <a:t>先导式</a:t>
          </a:r>
          <a:endParaRPr lang="zh-CN" altLang="en-US" sz="1800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6B44853C-8EAA-423A-8E1B-A2D0C452237B}" type="parTrans" cxnId="{FBDCF467-C53A-4E9B-8544-82A11CDE1757}">
      <dgm:prSet custT="1"/>
      <dgm:spPr/>
      <dgm:t>
        <a:bodyPr/>
        <a:lstStyle/>
        <a:p>
          <a:endParaRPr lang="zh-CN" altLang="en-US" sz="18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E788AF70-7FF5-468F-9519-8E0935C13F31}" type="sibTrans" cxnId="{FBDCF467-C53A-4E9B-8544-82A11CDE1757}">
      <dgm:prSet/>
      <dgm:spPr/>
      <dgm:t>
        <a:bodyPr/>
        <a:lstStyle/>
        <a:p>
          <a:endParaRPr lang="zh-CN" altLang="en-US" sz="18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5207BE07-A96A-4608-8254-75708F2855E7}">
      <dgm:prSet phldrT="[文本]" custT="1"/>
      <dgm:spPr/>
      <dgm:t>
        <a:bodyPr/>
        <a:lstStyle/>
        <a:p>
          <a:r>
            <a:rPr lang="zh-CN" altLang="en-US" sz="1800">
              <a:latin typeface="黑体" panose="02010609060101010101" pitchFamily="49" charset="-122"/>
              <a:ea typeface="黑体" panose="02010609060101010101" pitchFamily="49" charset="-122"/>
            </a:rPr>
            <a:t>按阀芯结构分</a:t>
          </a:r>
          <a:endParaRPr lang="zh-CN" altLang="en-US" sz="1800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C784BA81-A95A-4B66-B28A-304F5E1F745A}" type="parTrans" cxnId="{B1E347D6-2975-4324-B9BC-64CDC499F203}">
      <dgm:prSet custT="1"/>
      <dgm:spPr/>
      <dgm:t>
        <a:bodyPr/>
        <a:lstStyle/>
        <a:p>
          <a:endParaRPr lang="zh-CN" altLang="en-US" sz="18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40F52175-F5A3-47E8-961F-F3797E616098}" type="sibTrans" cxnId="{B1E347D6-2975-4324-B9BC-64CDC499F203}">
      <dgm:prSet/>
      <dgm:spPr/>
      <dgm:t>
        <a:bodyPr/>
        <a:lstStyle/>
        <a:p>
          <a:endParaRPr lang="zh-CN" altLang="en-US" sz="18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B1080E73-D3B7-443A-8BD3-8FD202FFEAB4}">
      <dgm:prSet phldrT="[文本]" custT="1"/>
      <dgm:spPr/>
      <dgm:t>
        <a:bodyPr/>
        <a:lstStyle/>
        <a:p>
          <a:r>
            <a:rPr lang="zh-CN" altLang="en-US" sz="1800">
              <a:latin typeface="黑体" panose="02010609060101010101" pitchFamily="49" charset="-122"/>
              <a:ea typeface="黑体" panose="02010609060101010101" pitchFamily="49" charset="-122"/>
            </a:rPr>
            <a:t>滑阀</a:t>
          </a:r>
          <a:endParaRPr lang="zh-CN" altLang="en-US" sz="1800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C905BEC6-D248-449C-A304-F5A2DFAFC7E9}" type="parTrans" cxnId="{BA06084B-1759-4EDB-97E7-4979663DD114}">
      <dgm:prSet custT="1"/>
      <dgm:spPr/>
      <dgm:t>
        <a:bodyPr/>
        <a:lstStyle/>
        <a:p>
          <a:endParaRPr lang="zh-CN" altLang="en-US" sz="18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5E5B1958-9342-47B2-8F66-FFC8AE06B80B}" type="sibTrans" cxnId="{BA06084B-1759-4EDB-97E7-4979663DD114}">
      <dgm:prSet/>
      <dgm:spPr/>
      <dgm:t>
        <a:bodyPr/>
        <a:lstStyle/>
        <a:p>
          <a:endParaRPr lang="zh-CN" altLang="en-US" sz="18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655F7306-3161-4D9A-8D9B-BEA0282593C4}">
      <dgm:prSet custT="1"/>
      <dgm:spPr/>
      <dgm:t>
        <a:bodyPr/>
        <a:lstStyle/>
        <a:p>
          <a:r>
            <a:rPr lang="zh-CN" altLang="en-US" sz="1800" dirty="0">
              <a:latin typeface="黑体" panose="02010609060101010101" pitchFamily="49" charset="-122"/>
              <a:ea typeface="黑体" panose="02010609060101010101" pitchFamily="49" charset="-122"/>
            </a:rPr>
            <a:t>直动式</a:t>
          </a:r>
        </a:p>
      </dgm:t>
    </dgm:pt>
    <dgm:pt modelId="{24940D8A-5BE3-4AAD-B059-BC2700B40730}" type="parTrans" cxnId="{E6E295E9-C18D-4AE9-BD8D-5F5B48DB9163}">
      <dgm:prSet custT="1"/>
      <dgm:spPr/>
      <dgm:t>
        <a:bodyPr/>
        <a:lstStyle/>
        <a:p>
          <a:endParaRPr lang="zh-CN" altLang="en-US" sz="18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D1DCD7E3-8D6B-444E-922F-38C20384963F}" type="sibTrans" cxnId="{E6E295E9-C18D-4AE9-BD8D-5F5B48DB9163}">
      <dgm:prSet/>
      <dgm:spPr/>
      <dgm:t>
        <a:bodyPr/>
        <a:lstStyle/>
        <a:p>
          <a:endParaRPr lang="zh-CN" altLang="en-US" sz="18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8E74C573-022D-41B6-AC8A-4DB64C7DC62C}">
      <dgm:prSet custT="1"/>
      <dgm:spPr/>
      <dgm:t>
        <a:bodyPr/>
        <a:lstStyle/>
        <a:p>
          <a:r>
            <a:rPr lang="zh-CN" altLang="en-US" sz="1800">
              <a:latin typeface="黑体" panose="02010609060101010101" pitchFamily="49" charset="-122"/>
              <a:ea typeface="黑体" panose="02010609060101010101" pitchFamily="49" charset="-122"/>
            </a:rPr>
            <a:t>球阀</a:t>
          </a:r>
          <a:endParaRPr lang="zh-CN" altLang="en-US" sz="1800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222F1596-4825-4305-8B28-1427AF2BB459}" type="parTrans" cxnId="{84F88755-DF6B-40A4-800B-8E89B44308AA}">
      <dgm:prSet custT="1"/>
      <dgm:spPr/>
      <dgm:t>
        <a:bodyPr/>
        <a:lstStyle/>
        <a:p>
          <a:endParaRPr lang="zh-CN" altLang="en-US" sz="18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A636DCA9-6D9A-49E0-BB9C-BBBD1F2AA46D}" type="sibTrans" cxnId="{84F88755-DF6B-40A4-800B-8E89B44308AA}">
      <dgm:prSet/>
      <dgm:spPr/>
      <dgm:t>
        <a:bodyPr/>
        <a:lstStyle/>
        <a:p>
          <a:endParaRPr lang="zh-CN" altLang="en-US" sz="18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E6109641-78C2-424C-93AE-3B499270AE9E}">
      <dgm:prSet custT="1"/>
      <dgm:spPr/>
      <dgm:t>
        <a:bodyPr/>
        <a:lstStyle/>
        <a:p>
          <a:r>
            <a:rPr lang="zh-CN" altLang="en-US" sz="1800">
              <a:latin typeface="黑体" panose="02010609060101010101" pitchFamily="49" charset="-122"/>
              <a:ea typeface="黑体" panose="02010609060101010101" pitchFamily="49" charset="-122"/>
            </a:rPr>
            <a:t>锥阀</a:t>
          </a:r>
          <a:endParaRPr lang="zh-CN" altLang="en-US" sz="1800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E0AE994F-14E0-4783-8CDE-A06B38A1F63E}" type="parTrans" cxnId="{4C9C9FA4-BED3-48FD-848A-2C4190734BC1}">
      <dgm:prSet custT="1"/>
      <dgm:spPr/>
      <dgm:t>
        <a:bodyPr/>
        <a:lstStyle/>
        <a:p>
          <a:endParaRPr lang="zh-CN" altLang="en-US" sz="18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DEE5848E-67EE-4E1E-ADFC-52A4DFCCB6B1}" type="sibTrans" cxnId="{4C9C9FA4-BED3-48FD-848A-2C4190734BC1}">
      <dgm:prSet/>
      <dgm:spPr/>
      <dgm:t>
        <a:bodyPr/>
        <a:lstStyle/>
        <a:p>
          <a:endParaRPr lang="zh-CN" altLang="en-US" sz="18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6F951B6B-943D-4B91-B82B-35AFECD5582F}">
      <dgm:prSet custT="1"/>
      <dgm:spPr/>
      <dgm:t>
        <a:bodyPr/>
        <a:lstStyle/>
        <a:p>
          <a:r>
            <a:rPr lang="zh-CN" altLang="en-US" sz="1800">
              <a:latin typeface="黑体" panose="02010609060101010101" pitchFamily="49" charset="-122"/>
              <a:ea typeface="黑体" panose="02010609060101010101" pitchFamily="49" charset="-122"/>
            </a:rPr>
            <a:t>按功用分</a:t>
          </a:r>
          <a:endParaRPr lang="zh-CN" altLang="en-US" sz="1800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2999EAE6-94CA-4B30-BC60-FE419AE4A83B}" type="parTrans" cxnId="{3E217C67-3172-4504-86D7-30B69B08FA3E}">
      <dgm:prSet/>
      <dgm:spPr/>
      <dgm:t>
        <a:bodyPr/>
        <a:lstStyle/>
        <a:p>
          <a:endParaRPr lang="zh-CN" altLang="en-US"/>
        </a:p>
      </dgm:t>
    </dgm:pt>
    <dgm:pt modelId="{ACDACF5B-F81C-4366-9F10-E1478FF763DF}" type="sibTrans" cxnId="{3E217C67-3172-4504-86D7-30B69B08FA3E}">
      <dgm:prSet/>
      <dgm:spPr/>
      <dgm:t>
        <a:bodyPr/>
        <a:lstStyle/>
        <a:p>
          <a:endParaRPr lang="zh-CN" altLang="en-US"/>
        </a:p>
      </dgm:t>
    </dgm:pt>
    <dgm:pt modelId="{B3ED3C66-584E-4FEB-B195-51C4C8A11FDA}">
      <dgm:prSet custT="1"/>
      <dgm:spPr/>
      <dgm:t>
        <a:bodyPr/>
        <a:lstStyle/>
        <a:p>
          <a:r>
            <a:rPr lang="zh-CN" altLang="en-US" sz="1800">
              <a:latin typeface="黑体" panose="02010609060101010101" pitchFamily="49" charset="-122"/>
              <a:ea typeface="黑体" panose="02010609060101010101" pitchFamily="49" charset="-122"/>
            </a:rPr>
            <a:t>溢流阀</a:t>
          </a:r>
          <a:endParaRPr lang="zh-CN" altLang="en-US" sz="1800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98751DB5-A0B9-471D-96AD-A38F778B39B0}" type="parTrans" cxnId="{B98D23D5-22C8-40C9-AF3D-1DD94F817673}">
      <dgm:prSet/>
      <dgm:spPr/>
      <dgm:t>
        <a:bodyPr/>
        <a:lstStyle/>
        <a:p>
          <a:endParaRPr lang="zh-CN" altLang="en-US"/>
        </a:p>
      </dgm:t>
    </dgm:pt>
    <dgm:pt modelId="{3E91A90B-89A8-49AF-B228-3AE1DDDA6368}" type="sibTrans" cxnId="{B98D23D5-22C8-40C9-AF3D-1DD94F817673}">
      <dgm:prSet/>
      <dgm:spPr/>
      <dgm:t>
        <a:bodyPr/>
        <a:lstStyle/>
        <a:p>
          <a:endParaRPr lang="zh-CN" altLang="en-US"/>
        </a:p>
      </dgm:t>
    </dgm:pt>
    <dgm:pt modelId="{B213A742-AA25-4B3C-864A-CB5DF4F7A0CF}">
      <dgm:prSet custT="1"/>
      <dgm:spPr/>
      <dgm:t>
        <a:bodyPr/>
        <a:lstStyle/>
        <a:p>
          <a:r>
            <a:rPr lang="zh-CN" altLang="en-US" sz="1800">
              <a:latin typeface="黑体" panose="02010609060101010101" pitchFamily="49" charset="-122"/>
              <a:ea typeface="黑体" panose="02010609060101010101" pitchFamily="49" charset="-122"/>
            </a:rPr>
            <a:t>减压阀</a:t>
          </a:r>
          <a:endParaRPr lang="zh-CN" altLang="en-US" sz="1800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F752497C-7BE6-40ED-9043-1764877B4CA6}" type="parTrans" cxnId="{F3B5953C-C957-41FF-955A-129D2BB23193}">
      <dgm:prSet/>
      <dgm:spPr/>
      <dgm:t>
        <a:bodyPr/>
        <a:lstStyle/>
        <a:p>
          <a:endParaRPr lang="zh-CN" altLang="en-US"/>
        </a:p>
      </dgm:t>
    </dgm:pt>
    <dgm:pt modelId="{A9B1CD73-2402-47B6-BCE4-935CF84B8F99}" type="sibTrans" cxnId="{F3B5953C-C957-41FF-955A-129D2BB23193}">
      <dgm:prSet/>
      <dgm:spPr/>
      <dgm:t>
        <a:bodyPr/>
        <a:lstStyle/>
        <a:p>
          <a:endParaRPr lang="zh-CN" altLang="en-US"/>
        </a:p>
      </dgm:t>
    </dgm:pt>
    <dgm:pt modelId="{3595A334-AE09-4BD1-B81B-59B28B14AEE9}">
      <dgm:prSet custT="1"/>
      <dgm:spPr/>
      <dgm:t>
        <a:bodyPr/>
        <a:lstStyle/>
        <a:p>
          <a:r>
            <a:rPr lang="zh-CN" altLang="en-US" sz="1800">
              <a:latin typeface="黑体" panose="02010609060101010101" pitchFamily="49" charset="-122"/>
              <a:ea typeface="黑体" panose="02010609060101010101" pitchFamily="49" charset="-122"/>
            </a:rPr>
            <a:t>顺序阀</a:t>
          </a:r>
          <a:endParaRPr lang="zh-CN" altLang="en-US" sz="1800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5137CC58-08CD-472C-BFCC-D7C5C6194987}" type="parTrans" cxnId="{6262707E-9C4E-48E9-BFD3-7A8C414B19CF}">
      <dgm:prSet/>
      <dgm:spPr/>
      <dgm:t>
        <a:bodyPr/>
        <a:lstStyle/>
        <a:p>
          <a:endParaRPr lang="zh-CN" altLang="en-US"/>
        </a:p>
      </dgm:t>
    </dgm:pt>
    <dgm:pt modelId="{72E12605-32D8-472A-A498-782A106D08A9}" type="sibTrans" cxnId="{6262707E-9C4E-48E9-BFD3-7A8C414B19CF}">
      <dgm:prSet/>
      <dgm:spPr/>
      <dgm:t>
        <a:bodyPr/>
        <a:lstStyle/>
        <a:p>
          <a:endParaRPr lang="zh-CN" altLang="en-US"/>
        </a:p>
      </dgm:t>
    </dgm:pt>
    <dgm:pt modelId="{6325BF54-7648-492D-A0A7-5057652FA590}">
      <dgm:prSet custT="1"/>
      <dgm:spPr/>
      <dgm:t>
        <a:bodyPr/>
        <a:lstStyle/>
        <a:p>
          <a:r>
            <a:rPr lang="zh-CN" altLang="en-US" sz="1800">
              <a:latin typeface="黑体" panose="02010609060101010101" pitchFamily="49" charset="-122"/>
              <a:ea typeface="黑体" panose="02010609060101010101" pitchFamily="49" charset="-122"/>
            </a:rPr>
            <a:t>平衡阀</a:t>
          </a:r>
          <a:endParaRPr lang="zh-CN" altLang="en-US" sz="1800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C266F371-51B3-49BF-9268-BF92DCB1AF39}" type="parTrans" cxnId="{8F402C55-6145-478D-B793-7402BC77B675}">
      <dgm:prSet/>
      <dgm:spPr/>
      <dgm:t>
        <a:bodyPr/>
        <a:lstStyle/>
        <a:p>
          <a:endParaRPr lang="zh-CN" altLang="en-US"/>
        </a:p>
      </dgm:t>
    </dgm:pt>
    <dgm:pt modelId="{B067A103-F743-44A6-B5A2-0F6471586D60}" type="sibTrans" cxnId="{8F402C55-6145-478D-B793-7402BC77B675}">
      <dgm:prSet/>
      <dgm:spPr/>
      <dgm:t>
        <a:bodyPr/>
        <a:lstStyle/>
        <a:p>
          <a:endParaRPr lang="zh-CN" altLang="en-US"/>
        </a:p>
      </dgm:t>
    </dgm:pt>
    <dgm:pt modelId="{C6FE409F-6F8C-4DD5-A4B9-D9588C9FC4A5}">
      <dgm:prSet custT="1"/>
      <dgm:spPr/>
      <dgm:t>
        <a:bodyPr/>
        <a:lstStyle/>
        <a:p>
          <a:r>
            <a:rPr lang="zh-CN" altLang="en-US" sz="1800">
              <a:latin typeface="黑体" panose="02010609060101010101" pitchFamily="49" charset="-122"/>
              <a:ea typeface="黑体" panose="02010609060101010101" pitchFamily="49" charset="-122"/>
            </a:rPr>
            <a:t>压力继电器</a:t>
          </a:r>
          <a:endParaRPr lang="zh-CN" altLang="en-US" sz="1800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9BD4E0BD-0E43-4DC5-A49A-F4ABB825F2EF}" type="parTrans" cxnId="{9AA5C9DC-5EE8-4C35-B278-53607B75D83E}">
      <dgm:prSet/>
      <dgm:spPr/>
      <dgm:t>
        <a:bodyPr/>
        <a:lstStyle/>
        <a:p>
          <a:endParaRPr lang="zh-CN" altLang="en-US"/>
        </a:p>
      </dgm:t>
    </dgm:pt>
    <dgm:pt modelId="{21E98E14-DBA7-4F01-8214-5E4D43EF350D}" type="sibTrans" cxnId="{9AA5C9DC-5EE8-4C35-B278-53607B75D83E}">
      <dgm:prSet/>
      <dgm:spPr/>
      <dgm:t>
        <a:bodyPr/>
        <a:lstStyle/>
        <a:p>
          <a:endParaRPr lang="zh-CN" altLang="en-US"/>
        </a:p>
      </dgm:t>
    </dgm:pt>
    <dgm:pt modelId="{92EA90CD-D011-4074-BCD2-BB3DF32DB199}">
      <dgm:prSet custT="1"/>
      <dgm:spPr/>
      <dgm:t>
        <a:bodyPr/>
        <a:lstStyle/>
        <a:p>
          <a:r>
            <a:rPr lang="en-US" altLang="zh-CN" sz="1800">
              <a:latin typeface="黑体" panose="02010609060101010101" pitchFamily="49" charset="-122"/>
              <a:ea typeface="黑体" panose="02010609060101010101" pitchFamily="49" charset="-122"/>
            </a:rPr>
            <a:t>……</a:t>
          </a:r>
          <a:endParaRPr lang="zh-CN" altLang="en-US" sz="1800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7E77BD09-0A46-43F9-9481-F7846313690B}" type="parTrans" cxnId="{6B586729-83A3-4D29-96DB-A9DB8D2273E3}">
      <dgm:prSet/>
      <dgm:spPr/>
      <dgm:t>
        <a:bodyPr/>
        <a:lstStyle/>
        <a:p>
          <a:endParaRPr lang="zh-CN" altLang="en-US"/>
        </a:p>
      </dgm:t>
    </dgm:pt>
    <dgm:pt modelId="{C1FBDFEA-3B9F-448A-B88A-BBF1A94AD8E1}" type="sibTrans" cxnId="{6B586729-83A3-4D29-96DB-A9DB8D2273E3}">
      <dgm:prSet/>
      <dgm:spPr/>
      <dgm:t>
        <a:bodyPr/>
        <a:lstStyle/>
        <a:p>
          <a:endParaRPr lang="zh-CN" altLang="en-US"/>
        </a:p>
      </dgm:t>
    </dgm:pt>
    <dgm:pt modelId="{650D6793-4923-4096-9B8E-318464E938E2}" type="pres">
      <dgm:prSet presAssocID="{4B87531D-A379-4178-A5E4-79A9698B2C5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60DBBDD-00B2-4DC3-8737-55DE0D0A6F59}" type="pres">
      <dgm:prSet presAssocID="{98879BAF-5D92-4723-A222-A1487F924D85}" presName="root1" presStyleCnt="0"/>
      <dgm:spPr/>
    </dgm:pt>
    <dgm:pt modelId="{08DEAB5B-EDBF-4B03-A585-47DFA65B010D}" type="pres">
      <dgm:prSet presAssocID="{98879BAF-5D92-4723-A222-A1487F924D85}" presName="LevelOneTextNode" presStyleLbl="node0" presStyleIdx="0" presStyleCnt="1" custScaleX="242752" custScaleY="133514" custLinFactX="-23053" custLinFactNeighborX="-100000">
        <dgm:presLayoutVars>
          <dgm:chPref val="3"/>
        </dgm:presLayoutVars>
      </dgm:prSet>
      <dgm:spPr/>
    </dgm:pt>
    <dgm:pt modelId="{CFEF32D2-5326-45FA-A943-02D1A02EC3F5}" type="pres">
      <dgm:prSet presAssocID="{98879BAF-5D92-4723-A222-A1487F924D85}" presName="level2hierChild" presStyleCnt="0"/>
      <dgm:spPr/>
    </dgm:pt>
    <dgm:pt modelId="{37253C52-7A36-444E-B38B-CABD911C632B}" type="pres">
      <dgm:prSet presAssocID="{C17CDE0A-CA96-4F56-994B-E36A1463BB16}" presName="conn2-1" presStyleLbl="parChTrans1D2" presStyleIdx="0" presStyleCnt="3"/>
      <dgm:spPr/>
    </dgm:pt>
    <dgm:pt modelId="{2B997003-B29B-4638-8197-B5F939872ACA}" type="pres">
      <dgm:prSet presAssocID="{C17CDE0A-CA96-4F56-994B-E36A1463BB16}" presName="connTx" presStyleLbl="parChTrans1D2" presStyleIdx="0" presStyleCnt="3"/>
      <dgm:spPr/>
    </dgm:pt>
    <dgm:pt modelId="{060A8A36-5DBC-42F7-AFEC-BCD48D7B3D79}" type="pres">
      <dgm:prSet presAssocID="{D8B04F2C-AACE-4767-8B1A-EE7391963F6B}" presName="root2" presStyleCnt="0"/>
      <dgm:spPr/>
    </dgm:pt>
    <dgm:pt modelId="{C54816D1-18C4-4589-8FCE-38CB9B4850D6}" type="pres">
      <dgm:prSet presAssocID="{D8B04F2C-AACE-4767-8B1A-EE7391963F6B}" presName="LevelTwoTextNode" presStyleLbl="node2" presStyleIdx="0" presStyleCnt="3" custScaleX="316606" custScaleY="133514" custLinFactNeighborX="-55873" custLinFactNeighborY="1973">
        <dgm:presLayoutVars>
          <dgm:chPref val="3"/>
        </dgm:presLayoutVars>
      </dgm:prSet>
      <dgm:spPr/>
    </dgm:pt>
    <dgm:pt modelId="{22067D11-11BC-43A8-BA5F-FD1FCD5F4444}" type="pres">
      <dgm:prSet presAssocID="{D8B04F2C-AACE-4767-8B1A-EE7391963F6B}" presName="level3hierChild" presStyleCnt="0"/>
      <dgm:spPr/>
    </dgm:pt>
    <dgm:pt modelId="{3C18B8DB-3B4A-4EBE-8E7C-B8966967AD6C}" type="pres">
      <dgm:prSet presAssocID="{24940D8A-5BE3-4AAD-B059-BC2700B40730}" presName="conn2-1" presStyleLbl="parChTrans1D3" presStyleIdx="0" presStyleCnt="11"/>
      <dgm:spPr/>
    </dgm:pt>
    <dgm:pt modelId="{AD810534-CE06-4B19-A9B3-9C534587D23E}" type="pres">
      <dgm:prSet presAssocID="{24940D8A-5BE3-4AAD-B059-BC2700B40730}" presName="connTx" presStyleLbl="parChTrans1D3" presStyleIdx="0" presStyleCnt="11"/>
      <dgm:spPr/>
    </dgm:pt>
    <dgm:pt modelId="{A9112ED7-9611-4F62-8BC5-50C73C5FCFAF}" type="pres">
      <dgm:prSet presAssocID="{655F7306-3161-4D9A-8D9B-BEA0282593C4}" presName="root2" presStyleCnt="0"/>
      <dgm:spPr/>
    </dgm:pt>
    <dgm:pt modelId="{70C99A13-1FF9-4007-9A4B-CF73DD10613A}" type="pres">
      <dgm:prSet presAssocID="{655F7306-3161-4D9A-8D9B-BEA0282593C4}" presName="LevelTwoTextNode" presStyleLbl="node3" presStyleIdx="0" presStyleCnt="11" custScaleX="182771" custScaleY="134032" custLinFactNeighborY="-17979">
        <dgm:presLayoutVars>
          <dgm:chPref val="3"/>
        </dgm:presLayoutVars>
      </dgm:prSet>
      <dgm:spPr/>
    </dgm:pt>
    <dgm:pt modelId="{6D0993D2-2823-43D9-A015-2EBC5F942EAC}" type="pres">
      <dgm:prSet presAssocID="{655F7306-3161-4D9A-8D9B-BEA0282593C4}" presName="level3hierChild" presStyleCnt="0"/>
      <dgm:spPr/>
    </dgm:pt>
    <dgm:pt modelId="{CAF8BD22-6BCA-4C07-9721-1A99DA4FF8BE}" type="pres">
      <dgm:prSet presAssocID="{6B44853C-8EAA-423A-8E1B-A2D0C452237B}" presName="conn2-1" presStyleLbl="parChTrans1D3" presStyleIdx="1" presStyleCnt="11"/>
      <dgm:spPr/>
    </dgm:pt>
    <dgm:pt modelId="{7693AF76-200F-442F-8370-19CBB170CEF1}" type="pres">
      <dgm:prSet presAssocID="{6B44853C-8EAA-423A-8E1B-A2D0C452237B}" presName="connTx" presStyleLbl="parChTrans1D3" presStyleIdx="1" presStyleCnt="11"/>
      <dgm:spPr/>
    </dgm:pt>
    <dgm:pt modelId="{F7EA2055-C1E4-4CF4-8D35-B31D5E10C62A}" type="pres">
      <dgm:prSet presAssocID="{CC6E99DC-D057-41D0-861B-4353F8554977}" presName="root2" presStyleCnt="0"/>
      <dgm:spPr/>
    </dgm:pt>
    <dgm:pt modelId="{038D48AC-1227-4101-A44F-D21F92176F31}" type="pres">
      <dgm:prSet presAssocID="{CC6E99DC-D057-41D0-861B-4353F8554977}" presName="LevelTwoTextNode" presStyleLbl="node3" presStyleIdx="1" presStyleCnt="11" custScaleX="182064" custScaleY="133514">
        <dgm:presLayoutVars>
          <dgm:chPref val="3"/>
        </dgm:presLayoutVars>
      </dgm:prSet>
      <dgm:spPr/>
    </dgm:pt>
    <dgm:pt modelId="{2D8F72ED-633D-48F0-9323-9A445B0AD21B}" type="pres">
      <dgm:prSet presAssocID="{CC6E99DC-D057-41D0-861B-4353F8554977}" presName="level3hierChild" presStyleCnt="0"/>
      <dgm:spPr/>
    </dgm:pt>
    <dgm:pt modelId="{C9C1955C-D67A-404F-AC84-47FA411A4059}" type="pres">
      <dgm:prSet presAssocID="{C784BA81-A95A-4B66-B28A-304F5E1F745A}" presName="conn2-1" presStyleLbl="parChTrans1D2" presStyleIdx="1" presStyleCnt="3"/>
      <dgm:spPr/>
    </dgm:pt>
    <dgm:pt modelId="{B81853E9-943D-42C4-88DD-6D01FC6BC21D}" type="pres">
      <dgm:prSet presAssocID="{C784BA81-A95A-4B66-B28A-304F5E1F745A}" presName="connTx" presStyleLbl="parChTrans1D2" presStyleIdx="1" presStyleCnt="3"/>
      <dgm:spPr/>
    </dgm:pt>
    <dgm:pt modelId="{B85A2A96-AB1A-4E4E-8306-D98B32DE713A}" type="pres">
      <dgm:prSet presAssocID="{5207BE07-A96A-4608-8254-75708F2855E7}" presName="root2" presStyleCnt="0"/>
      <dgm:spPr/>
    </dgm:pt>
    <dgm:pt modelId="{FA35DDD5-1C8A-4A8E-BE78-282D450EAEFE}" type="pres">
      <dgm:prSet presAssocID="{5207BE07-A96A-4608-8254-75708F2855E7}" presName="LevelTwoTextNode" presStyleLbl="node2" presStyleIdx="1" presStyleCnt="3" custScaleX="316606" custScaleY="133514" custLinFactNeighborX="-55873">
        <dgm:presLayoutVars>
          <dgm:chPref val="3"/>
        </dgm:presLayoutVars>
      </dgm:prSet>
      <dgm:spPr/>
    </dgm:pt>
    <dgm:pt modelId="{731D3890-0132-47E4-B85E-F8BEA8269871}" type="pres">
      <dgm:prSet presAssocID="{5207BE07-A96A-4608-8254-75708F2855E7}" presName="level3hierChild" presStyleCnt="0"/>
      <dgm:spPr/>
    </dgm:pt>
    <dgm:pt modelId="{CE5233D7-17DB-46D1-8748-303AB44CE3D5}" type="pres">
      <dgm:prSet presAssocID="{C905BEC6-D248-449C-A304-F5A2DFAFC7E9}" presName="conn2-1" presStyleLbl="parChTrans1D3" presStyleIdx="2" presStyleCnt="11"/>
      <dgm:spPr/>
    </dgm:pt>
    <dgm:pt modelId="{B20228A4-8088-4F90-972D-15131E899195}" type="pres">
      <dgm:prSet presAssocID="{C905BEC6-D248-449C-A304-F5A2DFAFC7E9}" presName="connTx" presStyleLbl="parChTrans1D3" presStyleIdx="2" presStyleCnt="11"/>
      <dgm:spPr/>
    </dgm:pt>
    <dgm:pt modelId="{3B69B295-5AE3-4758-8728-A583C2056D11}" type="pres">
      <dgm:prSet presAssocID="{B1080E73-D3B7-443A-8BD3-8FD202FFEAB4}" presName="root2" presStyleCnt="0"/>
      <dgm:spPr/>
    </dgm:pt>
    <dgm:pt modelId="{3B9ACBF8-03BF-40FA-A27C-428D3106D074}" type="pres">
      <dgm:prSet presAssocID="{B1080E73-D3B7-443A-8BD3-8FD202FFEAB4}" presName="LevelTwoTextNode" presStyleLbl="node3" presStyleIdx="2" presStyleCnt="11" custScaleX="152903" custScaleY="134555">
        <dgm:presLayoutVars>
          <dgm:chPref val="3"/>
        </dgm:presLayoutVars>
      </dgm:prSet>
      <dgm:spPr/>
    </dgm:pt>
    <dgm:pt modelId="{2C6FA780-EA03-48FE-BEF9-4AD5462C9648}" type="pres">
      <dgm:prSet presAssocID="{B1080E73-D3B7-443A-8BD3-8FD202FFEAB4}" presName="level3hierChild" presStyleCnt="0"/>
      <dgm:spPr/>
    </dgm:pt>
    <dgm:pt modelId="{5EE4625E-656A-4939-AC30-C6776B4ACBB7}" type="pres">
      <dgm:prSet presAssocID="{222F1596-4825-4305-8B28-1427AF2BB459}" presName="conn2-1" presStyleLbl="parChTrans1D3" presStyleIdx="3" presStyleCnt="11"/>
      <dgm:spPr/>
    </dgm:pt>
    <dgm:pt modelId="{916AEBA4-949E-499B-B5B5-83582DA44E96}" type="pres">
      <dgm:prSet presAssocID="{222F1596-4825-4305-8B28-1427AF2BB459}" presName="connTx" presStyleLbl="parChTrans1D3" presStyleIdx="3" presStyleCnt="11"/>
      <dgm:spPr/>
    </dgm:pt>
    <dgm:pt modelId="{F3AED6C3-0A44-4B6E-9D36-28A50213B252}" type="pres">
      <dgm:prSet presAssocID="{8E74C573-022D-41B6-AC8A-4DB64C7DC62C}" presName="root2" presStyleCnt="0"/>
      <dgm:spPr/>
    </dgm:pt>
    <dgm:pt modelId="{4DA807FD-8D5E-4C5E-B092-24E2BEE50A9C}" type="pres">
      <dgm:prSet presAssocID="{8E74C573-022D-41B6-AC8A-4DB64C7DC62C}" presName="LevelTwoTextNode" presStyleLbl="node3" presStyleIdx="3" presStyleCnt="11" custScaleX="154408" custScaleY="135879">
        <dgm:presLayoutVars>
          <dgm:chPref val="3"/>
        </dgm:presLayoutVars>
      </dgm:prSet>
      <dgm:spPr/>
    </dgm:pt>
    <dgm:pt modelId="{4AB4CD83-A48F-4615-883A-A0ADFD3F03F5}" type="pres">
      <dgm:prSet presAssocID="{8E74C573-022D-41B6-AC8A-4DB64C7DC62C}" presName="level3hierChild" presStyleCnt="0"/>
      <dgm:spPr/>
    </dgm:pt>
    <dgm:pt modelId="{FA5DDEAE-A600-401A-80E4-01589841DF39}" type="pres">
      <dgm:prSet presAssocID="{E0AE994F-14E0-4783-8CDE-A06B38A1F63E}" presName="conn2-1" presStyleLbl="parChTrans1D3" presStyleIdx="4" presStyleCnt="11"/>
      <dgm:spPr/>
    </dgm:pt>
    <dgm:pt modelId="{82DB422C-34FC-4358-B1A3-C32F689B95F0}" type="pres">
      <dgm:prSet presAssocID="{E0AE994F-14E0-4783-8CDE-A06B38A1F63E}" presName="connTx" presStyleLbl="parChTrans1D3" presStyleIdx="4" presStyleCnt="11"/>
      <dgm:spPr/>
    </dgm:pt>
    <dgm:pt modelId="{1F0D2FD3-B30A-46FE-B161-0068F036E4E7}" type="pres">
      <dgm:prSet presAssocID="{E6109641-78C2-424C-93AE-3B499270AE9E}" presName="root2" presStyleCnt="0"/>
      <dgm:spPr/>
    </dgm:pt>
    <dgm:pt modelId="{8145A9C1-2FA0-4160-9811-C5F003A36B87}" type="pres">
      <dgm:prSet presAssocID="{E6109641-78C2-424C-93AE-3B499270AE9E}" presName="LevelTwoTextNode" presStyleLbl="node3" presStyleIdx="4" presStyleCnt="11" custScaleX="155943" custScaleY="137230">
        <dgm:presLayoutVars>
          <dgm:chPref val="3"/>
        </dgm:presLayoutVars>
      </dgm:prSet>
      <dgm:spPr/>
    </dgm:pt>
    <dgm:pt modelId="{AE6E56AF-ABB3-42DC-ACE6-A96D3F250238}" type="pres">
      <dgm:prSet presAssocID="{E6109641-78C2-424C-93AE-3B499270AE9E}" presName="level3hierChild" presStyleCnt="0"/>
      <dgm:spPr/>
    </dgm:pt>
    <dgm:pt modelId="{E4FA6B7D-2F10-4FD6-8185-F4E3E702786D}" type="pres">
      <dgm:prSet presAssocID="{2999EAE6-94CA-4B30-BC60-FE419AE4A83B}" presName="conn2-1" presStyleLbl="parChTrans1D2" presStyleIdx="2" presStyleCnt="3"/>
      <dgm:spPr/>
    </dgm:pt>
    <dgm:pt modelId="{9CDB6E2F-D66C-4093-A56F-D3A2D953373D}" type="pres">
      <dgm:prSet presAssocID="{2999EAE6-94CA-4B30-BC60-FE419AE4A83B}" presName="connTx" presStyleLbl="parChTrans1D2" presStyleIdx="2" presStyleCnt="3"/>
      <dgm:spPr/>
    </dgm:pt>
    <dgm:pt modelId="{CBF72739-E6EE-4553-BAC7-CB4C7C1654CB}" type="pres">
      <dgm:prSet presAssocID="{6F951B6B-943D-4B91-B82B-35AFECD5582F}" presName="root2" presStyleCnt="0"/>
      <dgm:spPr/>
    </dgm:pt>
    <dgm:pt modelId="{D5C6A70B-F794-41CC-BE1C-6C2A97CD8725}" type="pres">
      <dgm:prSet presAssocID="{6F951B6B-943D-4B91-B82B-35AFECD5582F}" presName="LevelTwoTextNode" presStyleLbl="node2" presStyleIdx="2" presStyleCnt="3" custScaleX="316606" custScaleY="139307" custLinFactNeighborX="-55873">
        <dgm:presLayoutVars>
          <dgm:chPref val="3"/>
        </dgm:presLayoutVars>
      </dgm:prSet>
      <dgm:spPr/>
    </dgm:pt>
    <dgm:pt modelId="{1AB7BED1-5F93-419E-A1FC-24EDE8B0B9C8}" type="pres">
      <dgm:prSet presAssocID="{6F951B6B-943D-4B91-B82B-35AFECD5582F}" presName="level3hierChild" presStyleCnt="0"/>
      <dgm:spPr/>
    </dgm:pt>
    <dgm:pt modelId="{B818F36F-32A2-4042-89F2-17340DCBBDF5}" type="pres">
      <dgm:prSet presAssocID="{98751DB5-A0B9-471D-96AD-A38F778B39B0}" presName="conn2-1" presStyleLbl="parChTrans1D3" presStyleIdx="5" presStyleCnt="11"/>
      <dgm:spPr/>
    </dgm:pt>
    <dgm:pt modelId="{0BD6655F-4984-433D-8DAF-853D26BDF353}" type="pres">
      <dgm:prSet presAssocID="{98751DB5-A0B9-471D-96AD-A38F778B39B0}" presName="connTx" presStyleLbl="parChTrans1D3" presStyleIdx="5" presStyleCnt="11"/>
      <dgm:spPr/>
    </dgm:pt>
    <dgm:pt modelId="{0B017EB1-442B-43BC-B2D9-F6B78BD29D37}" type="pres">
      <dgm:prSet presAssocID="{B3ED3C66-584E-4FEB-B195-51C4C8A11FDA}" presName="root2" presStyleCnt="0"/>
      <dgm:spPr/>
    </dgm:pt>
    <dgm:pt modelId="{88468053-3A9C-42E0-9349-185CB559C4EC}" type="pres">
      <dgm:prSet presAssocID="{B3ED3C66-584E-4FEB-B195-51C4C8A11FDA}" presName="LevelTwoTextNode" presStyleLbl="node3" presStyleIdx="5" presStyleCnt="11" custScaleX="186945" custScaleY="137093">
        <dgm:presLayoutVars>
          <dgm:chPref val="3"/>
        </dgm:presLayoutVars>
      </dgm:prSet>
      <dgm:spPr/>
    </dgm:pt>
    <dgm:pt modelId="{A09D651A-5E8B-405D-A7BE-31369A5A200C}" type="pres">
      <dgm:prSet presAssocID="{B3ED3C66-584E-4FEB-B195-51C4C8A11FDA}" presName="level3hierChild" presStyleCnt="0"/>
      <dgm:spPr/>
    </dgm:pt>
    <dgm:pt modelId="{38FD7BA5-7C45-48C4-B677-CD00F0C7AF8A}" type="pres">
      <dgm:prSet presAssocID="{F752497C-7BE6-40ED-9043-1764877B4CA6}" presName="conn2-1" presStyleLbl="parChTrans1D3" presStyleIdx="6" presStyleCnt="11"/>
      <dgm:spPr/>
    </dgm:pt>
    <dgm:pt modelId="{090300A8-7B62-4BC1-B360-054B655066BC}" type="pres">
      <dgm:prSet presAssocID="{F752497C-7BE6-40ED-9043-1764877B4CA6}" presName="connTx" presStyleLbl="parChTrans1D3" presStyleIdx="6" presStyleCnt="11"/>
      <dgm:spPr/>
    </dgm:pt>
    <dgm:pt modelId="{2985C228-49D1-4916-8639-6B4A45E69913}" type="pres">
      <dgm:prSet presAssocID="{B213A742-AA25-4B3C-864A-CB5DF4F7A0CF}" presName="root2" presStyleCnt="0"/>
      <dgm:spPr/>
    </dgm:pt>
    <dgm:pt modelId="{2DC8E7BD-8A98-4729-A5E1-E9A09D8F432B}" type="pres">
      <dgm:prSet presAssocID="{B213A742-AA25-4B3C-864A-CB5DF4F7A0CF}" presName="LevelTwoTextNode" presStyleLbl="node3" presStyleIdx="6" presStyleCnt="11" custScaleX="186206" custScaleY="136551">
        <dgm:presLayoutVars>
          <dgm:chPref val="3"/>
        </dgm:presLayoutVars>
      </dgm:prSet>
      <dgm:spPr/>
    </dgm:pt>
    <dgm:pt modelId="{5C4FF394-A910-4546-9E47-428AF438A7CA}" type="pres">
      <dgm:prSet presAssocID="{B213A742-AA25-4B3C-864A-CB5DF4F7A0CF}" presName="level3hierChild" presStyleCnt="0"/>
      <dgm:spPr/>
    </dgm:pt>
    <dgm:pt modelId="{35785F32-1A55-4EA6-80EF-620A98A9F848}" type="pres">
      <dgm:prSet presAssocID="{5137CC58-08CD-472C-BFCC-D7C5C6194987}" presName="conn2-1" presStyleLbl="parChTrans1D3" presStyleIdx="7" presStyleCnt="11"/>
      <dgm:spPr/>
    </dgm:pt>
    <dgm:pt modelId="{7E3308EF-ECC4-4EF6-B6F0-850BBCF51C7F}" type="pres">
      <dgm:prSet presAssocID="{5137CC58-08CD-472C-BFCC-D7C5C6194987}" presName="connTx" presStyleLbl="parChTrans1D3" presStyleIdx="7" presStyleCnt="11"/>
      <dgm:spPr/>
    </dgm:pt>
    <dgm:pt modelId="{1ABE8B36-20A8-41B7-A87F-627C334A0281}" type="pres">
      <dgm:prSet presAssocID="{3595A334-AE09-4BD1-B81B-59B28B14AEE9}" presName="root2" presStyleCnt="0"/>
      <dgm:spPr/>
    </dgm:pt>
    <dgm:pt modelId="{F0FE37FA-1E28-4523-BA18-6A80061E53CA}" type="pres">
      <dgm:prSet presAssocID="{3595A334-AE09-4BD1-B81B-59B28B14AEE9}" presName="LevelTwoTextNode" presStyleLbl="node3" presStyleIdx="7" presStyleCnt="11" custScaleX="187504" custScaleY="137503">
        <dgm:presLayoutVars>
          <dgm:chPref val="3"/>
        </dgm:presLayoutVars>
      </dgm:prSet>
      <dgm:spPr/>
    </dgm:pt>
    <dgm:pt modelId="{656D2951-F659-4962-A794-C396B99CEE98}" type="pres">
      <dgm:prSet presAssocID="{3595A334-AE09-4BD1-B81B-59B28B14AEE9}" presName="level3hierChild" presStyleCnt="0"/>
      <dgm:spPr/>
    </dgm:pt>
    <dgm:pt modelId="{67EACA34-D24E-46FE-92DF-D724D5128A6A}" type="pres">
      <dgm:prSet presAssocID="{C266F371-51B3-49BF-9268-BF92DCB1AF39}" presName="conn2-1" presStyleLbl="parChTrans1D3" presStyleIdx="8" presStyleCnt="11"/>
      <dgm:spPr/>
    </dgm:pt>
    <dgm:pt modelId="{7606E48A-4849-4C11-83DF-1ABB4EBF6C9D}" type="pres">
      <dgm:prSet presAssocID="{C266F371-51B3-49BF-9268-BF92DCB1AF39}" presName="connTx" presStyleLbl="parChTrans1D3" presStyleIdx="8" presStyleCnt="11"/>
      <dgm:spPr/>
    </dgm:pt>
    <dgm:pt modelId="{4B87F869-6C04-4332-9F19-D2AD50929604}" type="pres">
      <dgm:prSet presAssocID="{6325BF54-7648-492D-A0A7-5057652FA590}" presName="root2" presStyleCnt="0"/>
      <dgm:spPr/>
    </dgm:pt>
    <dgm:pt modelId="{8DE78968-4183-4A99-87E1-33895853F7FE}" type="pres">
      <dgm:prSet presAssocID="{6325BF54-7648-492D-A0A7-5057652FA590}" presName="LevelTwoTextNode" presStyleLbl="node3" presStyleIdx="8" presStyleCnt="11" custScaleX="188631" custScaleY="138330">
        <dgm:presLayoutVars>
          <dgm:chPref val="3"/>
        </dgm:presLayoutVars>
      </dgm:prSet>
      <dgm:spPr/>
    </dgm:pt>
    <dgm:pt modelId="{660377CA-652F-4736-A2F4-C7CAA5EDC12A}" type="pres">
      <dgm:prSet presAssocID="{6325BF54-7648-492D-A0A7-5057652FA590}" presName="level3hierChild" presStyleCnt="0"/>
      <dgm:spPr/>
    </dgm:pt>
    <dgm:pt modelId="{1484D8BB-D76A-4651-B478-B074B634C873}" type="pres">
      <dgm:prSet presAssocID="{9BD4E0BD-0E43-4DC5-A49A-F4ABB825F2EF}" presName="conn2-1" presStyleLbl="parChTrans1D3" presStyleIdx="9" presStyleCnt="11"/>
      <dgm:spPr/>
    </dgm:pt>
    <dgm:pt modelId="{D8AB6AB7-8679-46A3-9A5D-C4D8C617714E}" type="pres">
      <dgm:prSet presAssocID="{9BD4E0BD-0E43-4DC5-A49A-F4ABB825F2EF}" presName="connTx" presStyleLbl="parChTrans1D3" presStyleIdx="9" presStyleCnt="11"/>
      <dgm:spPr/>
    </dgm:pt>
    <dgm:pt modelId="{62E9F95F-A9E7-4CA0-8CE7-F9BC0018AE65}" type="pres">
      <dgm:prSet presAssocID="{C6FE409F-6F8C-4DD5-A4B9-D9588C9FC4A5}" presName="root2" presStyleCnt="0"/>
      <dgm:spPr/>
    </dgm:pt>
    <dgm:pt modelId="{878F3033-FC90-4FFD-B380-C3754B3E4CFF}" type="pres">
      <dgm:prSet presAssocID="{C6FE409F-6F8C-4DD5-A4B9-D9588C9FC4A5}" presName="LevelTwoTextNode" presStyleLbl="node3" presStyleIdx="9" presStyleCnt="11" custScaleX="251508" custScaleY="138886">
        <dgm:presLayoutVars>
          <dgm:chPref val="3"/>
        </dgm:presLayoutVars>
      </dgm:prSet>
      <dgm:spPr/>
    </dgm:pt>
    <dgm:pt modelId="{626F7DEE-08CE-437C-BBD3-1EE7CEAA490A}" type="pres">
      <dgm:prSet presAssocID="{C6FE409F-6F8C-4DD5-A4B9-D9588C9FC4A5}" presName="level3hierChild" presStyleCnt="0"/>
      <dgm:spPr/>
    </dgm:pt>
    <dgm:pt modelId="{0EE6737B-9129-4CBF-ACA1-4DB71ADC3F63}" type="pres">
      <dgm:prSet presAssocID="{7E77BD09-0A46-43F9-9481-F7846313690B}" presName="conn2-1" presStyleLbl="parChTrans1D3" presStyleIdx="10" presStyleCnt="11"/>
      <dgm:spPr/>
    </dgm:pt>
    <dgm:pt modelId="{B1437A83-1051-481C-8E26-35F1BF9D1641}" type="pres">
      <dgm:prSet presAssocID="{7E77BD09-0A46-43F9-9481-F7846313690B}" presName="connTx" presStyleLbl="parChTrans1D3" presStyleIdx="10" presStyleCnt="11"/>
      <dgm:spPr/>
    </dgm:pt>
    <dgm:pt modelId="{AD57D338-FDC9-4A3E-BFB4-2C0979F81CA2}" type="pres">
      <dgm:prSet presAssocID="{92EA90CD-D011-4074-BCD2-BB3DF32DB199}" presName="root2" presStyleCnt="0"/>
      <dgm:spPr/>
    </dgm:pt>
    <dgm:pt modelId="{D349DAF1-DD8F-4805-BD5A-97FE61FC0DF4}" type="pres">
      <dgm:prSet presAssocID="{92EA90CD-D011-4074-BCD2-BB3DF32DB199}" presName="LevelTwoTextNode" presStyleLbl="node3" presStyleIdx="10" presStyleCnt="11" custScaleX="126643" custScaleY="139307">
        <dgm:presLayoutVars>
          <dgm:chPref val="3"/>
        </dgm:presLayoutVars>
      </dgm:prSet>
      <dgm:spPr/>
    </dgm:pt>
    <dgm:pt modelId="{9C66D3DC-1C3F-41E0-9A1C-FA61412937D0}" type="pres">
      <dgm:prSet presAssocID="{92EA90CD-D011-4074-BCD2-BB3DF32DB199}" presName="level3hierChild" presStyleCnt="0"/>
      <dgm:spPr/>
    </dgm:pt>
  </dgm:ptLst>
  <dgm:cxnLst>
    <dgm:cxn modelId="{17338E02-1BA8-4CC3-B737-D5E15DE436D2}" type="presOf" srcId="{C266F371-51B3-49BF-9268-BF92DCB1AF39}" destId="{7606E48A-4849-4C11-83DF-1ABB4EBF6C9D}" srcOrd="1" destOrd="0" presId="urn:microsoft.com/office/officeart/2005/8/layout/hierarchy2"/>
    <dgm:cxn modelId="{CA7F5307-388E-4CAD-8770-46CB586F115A}" type="presOf" srcId="{B3ED3C66-584E-4FEB-B195-51C4C8A11FDA}" destId="{88468053-3A9C-42E0-9349-185CB559C4EC}" srcOrd="0" destOrd="0" presId="urn:microsoft.com/office/officeart/2005/8/layout/hierarchy2"/>
    <dgm:cxn modelId="{FF9C9009-417F-4728-A6B3-7A31BDA1BD4D}" type="presOf" srcId="{222F1596-4825-4305-8B28-1427AF2BB459}" destId="{5EE4625E-656A-4939-AC30-C6776B4ACBB7}" srcOrd="0" destOrd="0" presId="urn:microsoft.com/office/officeart/2005/8/layout/hierarchy2"/>
    <dgm:cxn modelId="{AC026411-554C-4565-B6FD-BBF91812215F}" type="presOf" srcId="{4B87531D-A379-4178-A5E4-79A9698B2C5E}" destId="{650D6793-4923-4096-9B8E-318464E938E2}" srcOrd="0" destOrd="0" presId="urn:microsoft.com/office/officeart/2005/8/layout/hierarchy2"/>
    <dgm:cxn modelId="{8749891E-4CA8-47A6-8920-BC49BED14E13}" type="presOf" srcId="{6B44853C-8EAA-423A-8E1B-A2D0C452237B}" destId="{CAF8BD22-6BCA-4C07-9721-1A99DA4FF8BE}" srcOrd="0" destOrd="0" presId="urn:microsoft.com/office/officeart/2005/8/layout/hierarchy2"/>
    <dgm:cxn modelId="{7BCA4922-2ADF-4D3E-A702-73474400ED8D}" type="presOf" srcId="{3595A334-AE09-4BD1-B81B-59B28B14AEE9}" destId="{F0FE37FA-1E28-4523-BA18-6A80061E53CA}" srcOrd="0" destOrd="0" presId="urn:microsoft.com/office/officeart/2005/8/layout/hierarchy2"/>
    <dgm:cxn modelId="{82FCD822-73BD-49EA-BCD3-FD1AE488581F}" type="presOf" srcId="{5137CC58-08CD-472C-BFCC-D7C5C6194987}" destId="{7E3308EF-ECC4-4EF6-B6F0-850BBCF51C7F}" srcOrd="1" destOrd="0" presId="urn:microsoft.com/office/officeart/2005/8/layout/hierarchy2"/>
    <dgm:cxn modelId="{291AA923-BEDB-4287-A82F-23F7DE9B6AD2}" type="presOf" srcId="{E0AE994F-14E0-4783-8CDE-A06B38A1F63E}" destId="{FA5DDEAE-A600-401A-80E4-01589841DF39}" srcOrd="0" destOrd="0" presId="urn:microsoft.com/office/officeart/2005/8/layout/hierarchy2"/>
    <dgm:cxn modelId="{D5493128-429E-464D-BEBD-9E3B5D2F1D37}" type="presOf" srcId="{8E74C573-022D-41B6-AC8A-4DB64C7DC62C}" destId="{4DA807FD-8D5E-4C5E-B092-24E2BEE50A9C}" srcOrd="0" destOrd="0" presId="urn:microsoft.com/office/officeart/2005/8/layout/hierarchy2"/>
    <dgm:cxn modelId="{6B586729-83A3-4D29-96DB-A9DB8D2273E3}" srcId="{6F951B6B-943D-4B91-B82B-35AFECD5582F}" destId="{92EA90CD-D011-4074-BCD2-BB3DF32DB199}" srcOrd="5" destOrd="0" parTransId="{7E77BD09-0A46-43F9-9481-F7846313690B}" sibTransId="{C1FBDFEA-3B9F-448A-B88A-BBF1A94AD8E1}"/>
    <dgm:cxn modelId="{DF4EA629-38A5-4AE0-9F25-37F55CC2B7DD}" type="presOf" srcId="{7E77BD09-0A46-43F9-9481-F7846313690B}" destId="{0EE6737B-9129-4CBF-ACA1-4DB71ADC3F63}" srcOrd="0" destOrd="0" presId="urn:microsoft.com/office/officeart/2005/8/layout/hierarchy2"/>
    <dgm:cxn modelId="{A7386A2A-ECA7-4777-87B6-42A945FB9849}" type="presOf" srcId="{24940D8A-5BE3-4AAD-B059-BC2700B40730}" destId="{3C18B8DB-3B4A-4EBE-8E7C-B8966967AD6C}" srcOrd="0" destOrd="0" presId="urn:microsoft.com/office/officeart/2005/8/layout/hierarchy2"/>
    <dgm:cxn modelId="{290FA92C-A8DA-4A82-B746-62A0280F5434}" type="presOf" srcId="{6325BF54-7648-492D-A0A7-5057652FA590}" destId="{8DE78968-4183-4A99-87E1-33895853F7FE}" srcOrd="0" destOrd="0" presId="urn:microsoft.com/office/officeart/2005/8/layout/hierarchy2"/>
    <dgm:cxn modelId="{4573F62C-67A2-40C1-A0AE-86620343846A}" type="presOf" srcId="{C784BA81-A95A-4B66-B28A-304F5E1F745A}" destId="{B81853E9-943D-42C4-88DD-6D01FC6BC21D}" srcOrd="1" destOrd="0" presId="urn:microsoft.com/office/officeart/2005/8/layout/hierarchy2"/>
    <dgm:cxn modelId="{B3507331-EEA5-4707-83A8-4CE0EB779C5C}" type="presOf" srcId="{C17CDE0A-CA96-4F56-994B-E36A1463BB16}" destId="{37253C52-7A36-444E-B38B-CABD911C632B}" srcOrd="0" destOrd="0" presId="urn:microsoft.com/office/officeart/2005/8/layout/hierarchy2"/>
    <dgm:cxn modelId="{BDA04333-2519-4C95-B615-D5FF5CE7BB5E}" srcId="{98879BAF-5D92-4723-A222-A1487F924D85}" destId="{D8B04F2C-AACE-4767-8B1A-EE7391963F6B}" srcOrd="0" destOrd="0" parTransId="{C17CDE0A-CA96-4F56-994B-E36A1463BB16}" sibTransId="{B60BD2C0-1637-42C0-BDC3-6DCA278C5780}"/>
    <dgm:cxn modelId="{DA6CEF34-A8E2-4317-B75B-CB55323D8E6A}" type="presOf" srcId="{E6109641-78C2-424C-93AE-3B499270AE9E}" destId="{8145A9C1-2FA0-4160-9811-C5F003A36B87}" srcOrd="0" destOrd="0" presId="urn:microsoft.com/office/officeart/2005/8/layout/hierarchy2"/>
    <dgm:cxn modelId="{AFAC9335-8455-4665-BF47-2DA7EA669854}" type="presOf" srcId="{24940D8A-5BE3-4AAD-B059-BC2700B40730}" destId="{AD810534-CE06-4B19-A9B3-9C534587D23E}" srcOrd="1" destOrd="0" presId="urn:microsoft.com/office/officeart/2005/8/layout/hierarchy2"/>
    <dgm:cxn modelId="{B2DBF336-9153-480B-BC82-421838BB261C}" type="presOf" srcId="{98879BAF-5D92-4723-A222-A1487F924D85}" destId="{08DEAB5B-EDBF-4B03-A585-47DFA65B010D}" srcOrd="0" destOrd="0" presId="urn:microsoft.com/office/officeart/2005/8/layout/hierarchy2"/>
    <dgm:cxn modelId="{D6D2AA38-DA9F-48C6-A540-745C9491883F}" type="presOf" srcId="{F752497C-7BE6-40ED-9043-1764877B4CA6}" destId="{38FD7BA5-7C45-48C4-B677-CD00F0C7AF8A}" srcOrd="0" destOrd="0" presId="urn:microsoft.com/office/officeart/2005/8/layout/hierarchy2"/>
    <dgm:cxn modelId="{0993463A-CDFC-4BBF-AB8D-DC33E1972F50}" type="presOf" srcId="{B1080E73-D3B7-443A-8BD3-8FD202FFEAB4}" destId="{3B9ACBF8-03BF-40FA-A27C-428D3106D074}" srcOrd="0" destOrd="0" presId="urn:microsoft.com/office/officeart/2005/8/layout/hierarchy2"/>
    <dgm:cxn modelId="{F3B5953C-C957-41FF-955A-129D2BB23193}" srcId="{6F951B6B-943D-4B91-B82B-35AFECD5582F}" destId="{B213A742-AA25-4B3C-864A-CB5DF4F7A0CF}" srcOrd="1" destOrd="0" parTransId="{F752497C-7BE6-40ED-9043-1764877B4CA6}" sibTransId="{A9B1CD73-2402-47B6-BCE4-935CF84B8F99}"/>
    <dgm:cxn modelId="{38A4F85B-C51A-4A0B-B396-B7761AA8CC4E}" type="presOf" srcId="{92EA90CD-D011-4074-BCD2-BB3DF32DB199}" destId="{D349DAF1-DD8F-4805-BD5A-97FE61FC0DF4}" srcOrd="0" destOrd="0" presId="urn:microsoft.com/office/officeart/2005/8/layout/hierarchy2"/>
    <dgm:cxn modelId="{3B23AA5E-EE68-4014-BE8D-0C8DFEA3F4D8}" type="presOf" srcId="{C784BA81-A95A-4B66-B28A-304F5E1F745A}" destId="{C9C1955C-D67A-404F-AC84-47FA411A4059}" srcOrd="0" destOrd="0" presId="urn:microsoft.com/office/officeart/2005/8/layout/hierarchy2"/>
    <dgm:cxn modelId="{3E217C67-3172-4504-86D7-30B69B08FA3E}" srcId="{98879BAF-5D92-4723-A222-A1487F924D85}" destId="{6F951B6B-943D-4B91-B82B-35AFECD5582F}" srcOrd="2" destOrd="0" parTransId="{2999EAE6-94CA-4B30-BC60-FE419AE4A83B}" sibTransId="{ACDACF5B-F81C-4366-9F10-E1478FF763DF}"/>
    <dgm:cxn modelId="{FBDCF467-C53A-4E9B-8544-82A11CDE1757}" srcId="{D8B04F2C-AACE-4767-8B1A-EE7391963F6B}" destId="{CC6E99DC-D057-41D0-861B-4353F8554977}" srcOrd="1" destOrd="0" parTransId="{6B44853C-8EAA-423A-8E1B-A2D0C452237B}" sibTransId="{E788AF70-7FF5-468F-9519-8E0935C13F31}"/>
    <dgm:cxn modelId="{BA06084B-1759-4EDB-97E7-4979663DD114}" srcId="{5207BE07-A96A-4608-8254-75708F2855E7}" destId="{B1080E73-D3B7-443A-8BD3-8FD202FFEAB4}" srcOrd="0" destOrd="0" parTransId="{C905BEC6-D248-449C-A304-F5A2DFAFC7E9}" sibTransId="{5E5B1958-9342-47B2-8F66-FFC8AE06B80B}"/>
    <dgm:cxn modelId="{9947B44C-E4BE-4130-9010-0F304CA10FB7}" srcId="{4B87531D-A379-4178-A5E4-79A9698B2C5E}" destId="{98879BAF-5D92-4723-A222-A1487F924D85}" srcOrd="0" destOrd="0" parTransId="{D6EA2D19-0FF9-4F68-B5A0-10CE5F2E7729}" sibTransId="{5B7C3CFF-1EEC-41F6-829D-906D0B0F6457}"/>
    <dgm:cxn modelId="{01255A52-1743-4A6F-A12D-8ADB26294FF0}" type="presOf" srcId="{E0AE994F-14E0-4783-8CDE-A06B38A1F63E}" destId="{82DB422C-34FC-4358-B1A3-C32F689B95F0}" srcOrd="1" destOrd="0" presId="urn:microsoft.com/office/officeart/2005/8/layout/hierarchy2"/>
    <dgm:cxn modelId="{8F402C55-6145-478D-B793-7402BC77B675}" srcId="{6F951B6B-943D-4B91-B82B-35AFECD5582F}" destId="{6325BF54-7648-492D-A0A7-5057652FA590}" srcOrd="3" destOrd="0" parTransId="{C266F371-51B3-49BF-9268-BF92DCB1AF39}" sibTransId="{B067A103-F743-44A6-B5A2-0F6471586D60}"/>
    <dgm:cxn modelId="{84F88755-DF6B-40A4-800B-8E89B44308AA}" srcId="{5207BE07-A96A-4608-8254-75708F2855E7}" destId="{8E74C573-022D-41B6-AC8A-4DB64C7DC62C}" srcOrd="1" destOrd="0" parTransId="{222F1596-4825-4305-8B28-1427AF2BB459}" sibTransId="{A636DCA9-6D9A-49E0-BB9C-BBBD1F2AA46D}"/>
    <dgm:cxn modelId="{8ECCE657-7989-4271-84B2-11A37E99B56B}" type="presOf" srcId="{B213A742-AA25-4B3C-864A-CB5DF4F7A0CF}" destId="{2DC8E7BD-8A98-4729-A5E1-E9A09D8F432B}" srcOrd="0" destOrd="0" presId="urn:microsoft.com/office/officeart/2005/8/layout/hierarchy2"/>
    <dgm:cxn modelId="{3A961B59-80E4-4746-83CD-B1D05E82AA95}" type="presOf" srcId="{9BD4E0BD-0E43-4DC5-A49A-F4ABB825F2EF}" destId="{1484D8BB-D76A-4651-B478-B074B634C873}" srcOrd="0" destOrd="0" presId="urn:microsoft.com/office/officeart/2005/8/layout/hierarchy2"/>
    <dgm:cxn modelId="{6262707E-9C4E-48E9-BFD3-7A8C414B19CF}" srcId="{6F951B6B-943D-4B91-B82B-35AFECD5582F}" destId="{3595A334-AE09-4BD1-B81B-59B28B14AEE9}" srcOrd="2" destOrd="0" parTransId="{5137CC58-08CD-472C-BFCC-D7C5C6194987}" sibTransId="{72E12605-32D8-472A-A498-782A106D08A9}"/>
    <dgm:cxn modelId="{CEBE1C8B-A6F7-46DF-931C-06EEE2CF3FF0}" type="presOf" srcId="{9BD4E0BD-0E43-4DC5-A49A-F4ABB825F2EF}" destId="{D8AB6AB7-8679-46A3-9A5D-C4D8C617714E}" srcOrd="1" destOrd="0" presId="urn:microsoft.com/office/officeart/2005/8/layout/hierarchy2"/>
    <dgm:cxn modelId="{8D72EF96-2B32-4821-9BDC-62BA8B0F3EC6}" type="presOf" srcId="{5207BE07-A96A-4608-8254-75708F2855E7}" destId="{FA35DDD5-1C8A-4A8E-BE78-282D450EAEFE}" srcOrd="0" destOrd="0" presId="urn:microsoft.com/office/officeart/2005/8/layout/hierarchy2"/>
    <dgm:cxn modelId="{BF8D889A-2CCE-4113-ABAC-ABE9609DD013}" type="presOf" srcId="{6B44853C-8EAA-423A-8E1B-A2D0C452237B}" destId="{7693AF76-200F-442F-8370-19CBB170CEF1}" srcOrd="1" destOrd="0" presId="urn:microsoft.com/office/officeart/2005/8/layout/hierarchy2"/>
    <dgm:cxn modelId="{6417409B-7746-4F1D-BCEB-278833D1212F}" type="presOf" srcId="{C6FE409F-6F8C-4DD5-A4B9-D9588C9FC4A5}" destId="{878F3033-FC90-4FFD-B380-C3754B3E4CFF}" srcOrd="0" destOrd="0" presId="urn:microsoft.com/office/officeart/2005/8/layout/hierarchy2"/>
    <dgm:cxn modelId="{DAF8719E-AF7B-4556-8B40-D9E1096EC941}" type="presOf" srcId="{C905BEC6-D248-449C-A304-F5A2DFAFC7E9}" destId="{CE5233D7-17DB-46D1-8748-303AB44CE3D5}" srcOrd="0" destOrd="0" presId="urn:microsoft.com/office/officeart/2005/8/layout/hierarchy2"/>
    <dgm:cxn modelId="{4C9C9FA4-BED3-48FD-848A-2C4190734BC1}" srcId="{5207BE07-A96A-4608-8254-75708F2855E7}" destId="{E6109641-78C2-424C-93AE-3B499270AE9E}" srcOrd="2" destOrd="0" parTransId="{E0AE994F-14E0-4783-8CDE-A06B38A1F63E}" sibTransId="{DEE5848E-67EE-4E1E-ADFC-52A4DFCCB6B1}"/>
    <dgm:cxn modelId="{408FB3AA-3627-4A76-8411-7F5E47868E4A}" type="presOf" srcId="{CC6E99DC-D057-41D0-861B-4353F8554977}" destId="{038D48AC-1227-4101-A44F-D21F92176F31}" srcOrd="0" destOrd="0" presId="urn:microsoft.com/office/officeart/2005/8/layout/hierarchy2"/>
    <dgm:cxn modelId="{B248E2B4-FF96-4B37-8924-D65766DC86A4}" type="presOf" srcId="{6F951B6B-943D-4B91-B82B-35AFECD5582F}" destId="{D5C6A70B-F794-41CC-BE1C-6C2A97CD8725}" srcOrd="0" destOrd="0" presId="urn:microsoft.com/office/officeart/2005/8/layout/hierarchy2"/>
    <dgm:cxn modelId="{B9D5CDBD-DC41-40E1-8CF2-5C2028DE040F}" type="presOf" srcId="{D8B04F2C-AACE-4767-8B1A-EE7391963F6B}" destId="{C54816D1-18C4-4589-8FCE-38CB9B4850D6}" srcOrd="0" destOrd="0" presId="urn:microsoft.com/office/officeart/2005/8/layout/hierarchy2"/>
    <dgm:cxn modelId="{FAB00CCB-BBDD-4D0F-A22F-3F99055B480C}" type="presOf" srcId="{C17CDE0A-CA96-4F56-994B-E36A1463BB16}" destId="{2B997003-B29B-4638-8197-B5F939872ACA}" srcOrd="1" destOrd="0" presId="urn:microsoft.com/office/officeart/2005/8/layout/hierarchy2"/>
    <dgm:cxn modelId="{AAB3F2CD-D997-4E85-AE29-AF4F0FD47ECE}" type="presOf" srcId="{98751DB5-A0B9-471D-96AD-A38F778B39B0}" destId="{B818F36F-32A2-4042-89F2-17340DCBBDF5}" srcOrd="0" destOrd="0" presId="urn:microsoft.com/office/officeart/2005/8/layout/hierarchy2"/>
    <dgm:cxn modelId="{48AEE5CF-424C-464F-B4D0-8E5843994D00}" type="presOf" srcId="{7E77BD09-0A46-43F9-9481-F7846313690B}" destId="{B1437A83-1051-481C-8E26-35F1BF9D1641}" srcOrd="1" destOrd="0" presId="urn:microsoft.com/office/officeart/2005/8/layout/hierarchy2"/>
    <dgm:cxn modelId="{EF2F78D0-DBD0-4269-9EE3-A9040F7E4A5E}" type="presOf" srcId="{222F1596-4825-4305-8B28-1427AF2BB459}" destId="{916AEBA4-949E-499B-B5B5-83582DA44E96}" srcOrd="1" destOrd="0" presId="urn:microsoft.com/office/officeart/2005/8/layout/hierarchy2"/>
    <dgm:cxn modelId="{BBFAE6D0-7846-4D17-B550-DBD34A6773C8}" type="presOf" srcId="{C905BEC6-D248-449C-A304-F5A2DFAFC7E9}" destId="{B20228A4-8088-4F90-972D-15131E899195}" srcOrd="1" destOrd="0" presId="urn:microsoft.com/office/officeart/2005/8/layout/hierarchy2"/>
    <dgm:cxn modelId="{888C89D2-E3ED-455C-BB4B-446F3692DFE3}" type="presOf" srcId="{5137CC58-08CD-472C-BFCC-D7C5C6194987}" destId="{35785F32-1A55-4EA6-80EF-620A98A9F848}" srcOrd="0" destOrd="0" presId="urn:microsoft.com/office/officeart/2005/8/layout/hierarchy2"/>
    <dgm:cxn modelId="{269218D4-E8A8-47DA-BF60-0DA664C0E34B}" type="presOf" srcId="{C266F371-51B3-49BF-9268-BF92DCB1AF39}" destId="{67EACA34-D24E-46FE-92DF-D724D5128A6A}" srcOrd="0" destOrd="0" presId="urn:microsoft.com/office/officeart/2005/8/layout/hierarchy2"/>
    <dgm:cxn modelId="{B98D23D5-22C8-40C9-AF3D-1DD94F817673}" srcId="{6F951B6B-943D-4B91-B82B-35AFECD5582F}" destId="{B3ED3C66-584E-4FEB-B195-51C4C8A11FDA}" srcOrd="0" destOrd="0" parTransId="{98751DB5-A0B9-471D-96AD-A38F778B39B0}" sibTransId="{3E91A90B-89A8-49AF-B228-3AE1DDDA6368}"/>
    <dgm:cxn modelId="{B1E347D6-2975-4324-B9BC-64CDC499F203}" srcId="{98879BAF-5D92-4723-A222-A1487F924D85}" destId="{5207BE07-A96A-4608-8254-75708F2855E7}" srcOrd="1" destOrd="0" parTransId="{C784BA81-A95A-4B66-B28A-304F5E1F745A}" sibTransId="{40F52175-F5A3-47E8-961F-F3797E616098}"/>
    <dgm:cxn modelId="{9AA5C9DC-5EE8-4C35-B278-53607B75D83E}" srcId="{6F951B6B-943D-4B91-B82B-35AFECD5582F}" destId="{C6FE409F-6F8C-4DD5-A4B9-D9588C9FC4A5}" srcOrd="4" destOrd="0" parTransId="{9BD4E0BD-0E43-4DC5-A49A-F4ABB825F2EF}" sibTransId="{21E98E14-DBA7-4F01-8214-5E4D43EF350D}"/>
    <dgm:cxn modelId="{1A4954E1-B6C3-4A48-93C0-017AE979B6F4}" type="presOf" srcId="{2999EAE6-94CA-4B30-BC60-FE419AE4A83B}" destId="{9CDB6E2F-D66C-4093-A56F-D3A2D953373D}" srcOrd="1" destOrd="0" presId="urn:microsoft.com/office/officeart/2005/8/layout/hierarchy2"/>
    <dgm:cxn modelId="{BE1C85E3-3087-4CAA-ABCB-9971FF5C688F}" type="presOf" srcId="{98751DB5-A0B9-471D-96AD-A38F778B39B0}" destId="{0BD6655F-4984-433D-8DAF-853D26BDF353}" srcOrd="1" destOrd="0" presId="urn:microsoft.com/office/officeart/2005/8/layout/hierarchy2"/>
    <dgm:cxn modelId="{E6E295E9-C18D-4AE9-BD8D-5F5B48DB9163}" srcId="{D8B04F2C-AACE-4767-8B1A-EE7391963F6B}" destId="{655F7306-3161-4D9A-8D9B-BEA0282593C4}" srcOrd="0" destOrd="0" parTransId="{24940D8A-5BE3-4AAD-B059-BC2700B40730}" sibTransId="{D1DCD7E3-8D6B-444E-922F-38C20384963F}"/>
    <dgm:cxn modelId="{C4B273EB-AB23-4502-BA94-BBFCAD85CC9C}" type="presOf" srcId="{F752497C-7BE6-40ED-9043-1764877B4CA6}" destId="{090300A8-7B62-4BC1-B360-054B655066BC}" srcOrd="1" destOrd="0" presId="urn:microsoft.com/office/officeart/2005/8/layout/hierarchy2"/>
    <dgm:cxn modelId="{81532EED-AEA4-447B-A301-908E03AAA5E2}" type="presOf" srcId="{2999EAE6-94CA-4B30-BC60-FE419AE4A83B}" destId="{E4FA6B7D-2F10-4FD6-8185-F4E3E702786D}" srcOrd="0" destOrd="0" presId="urn:microsoft.com/office/officeart/2005/8/layout/hierarchy2"/>
    <dgm:cxn modelId="{629C3FFC-C876-4DA7-B76F-1CBBED885ABC}" type="presOf" srcId="{655F7306-3161-4D9A-8D9B-BEA0282593C4}" destId="{70C99A13-1FF9-4007-9A4B-CF73DD10613A}" srcOrd="0" destOrd="0" presId="urn:microsoft.com/office/officeart/2005/8/layout/hierarchy2"/>
    <dgm:cxn modelId="{3E2AC633-6F37-4E96-9CF8-12227866D10B}" type="presParOf" srcId="{650D6793-4923-4096-9B8E-318464E938E2}" destId="{B60DBBDD-00B2-4DC3-8737-55DE0D0A6F59}" srcOrd="0" destOrd="0" presId="urn:microsoft.com/office/officeart/2005/8/layout/hierarchy2"/>
    <dgm:cxn modelId="{C07069C2-E9DE-47D1-B642-07E927C6207A}" type="presParOf" srcId="{B60DBBDD-00B2-4DC3-8737-55DE0D0A6F59}" destId="{08DEAB5B-EDBF-4B03-A585-47DFA65B010D}" srcOrd="0" destOrd="0" presId="urn:microsoft.com/office/officeart/2005/8/layout/hierarchy2"/>
    <dgm:cxn modelId="{8ACC3FC4-8F34-4A36-95CB-6EA51206A978}" type="presParOf" srcId="{B60DBBDD-00B2-4DC3-8737-55DE0D0A6F59}" destId="{CFEF32D2-5326-45FA-A943-02D1A02EC3F5}" srcOrd="1" destOrd="0" presId="urn:microsoft.com/office/officeart/2005/8/layout/hierarchy2"/>
    <dgm:cxn modelId="{D2EA5B34-98C0-4143-8BB9-97A9978FC324}" type="presParOf" srcId="{CFEF32D2-5326-45FA-A943-02D1A02EC3F5}" destId="{37253C52-7A36-444E-B38B-CABD911C632B}" srcOrd="0" destOrd="0" presId="urn:microsoft.com/office/officeart/2005/8/layout/hierarchy2"/>
    <dgm:cxn modelId="{A30BFB42-246F-49C1-9433-1BF843322A89}" type="presParOf" srcId="{37253C52-7A36-444E-B38B-CABD911C632B}" destId="{2B997003-B29B-4638-8197-B5F939872ACA}" srcOrd="0" destOrd="0" presId="urn:microsoft.com/office/officeart/2005/8/layout/hierarchy2"/>
    <dgm:cxn modelId="{E9E5075D-B752-4740-8C30-AF42B0BC0C70}" type="presParOf" srcId="{CFEF32D2-5326-45FA-A943-02D1A02EC3F5}" destId="{060A8A36-5DBC-42F7-AFEC-BCD48D7B3D79}" srcOrd="1" destOrd="0" presId="urn:microsoft.com/office/officeart/2005/8/layout/hierarchy2"/>
    <dgm:cxn modelId="{117C7CE5-701E-4DC2-9248-2EBBB6ADE8B7}" type="presParOf" srcId="{060A8A36-5DBC-42F7-AFEC-BCD48D7B3D79}" destId="{C54816D1-18C4-4589-8FCE-38CB9B4850D6}" srcOrd="0" destOrd="0" presId="urn:microsoft.com/office/officeart/2005/8/layout/hierarchy2"/>
    <dgm:cxn modelId="{DA42424A-B4FE-4DA7-BF66-31DE67725788}" type="presParOf" srcId="{060A8A36-5DBC-42F7-AFEC-BCD48D7B3D79}" destId="{22067D11-11BC-43A8-BA5F-FD1FCD5F4444}" srcOrd="1" destOrd="0" presId="urn:microsoft.com/office/officeart/2005/8/layout/hierarchy2"/>
    <dgm:cxn modelId="{5D8B03E2-E07E-45AA-A4DB-CC7AE8632103}" type="presParOf" srcId="{22067D11-11BC-43A8-BA5F-FD1FCD5F4444}" destId="{3C18B8DB-3B4A-4EBE-8E7C-B8966967AD6C}" srcOrd="0" destOrd="0" presId="urn:microsoft.com/office/officeart/2005/8/layout/hierarchy2"/>
    <dgm:cxn modelId="{BD6987CA-DE87-4EFD-9E6E-8605FFE2B021}" type="presParOf" srcId="{3C18B8DB-3B4A-4EBE-8E7C-B8966967AD6C}" destId="{AD810534-CE06-4B19-A9B3-9C534587D23E}" srcOrd="0" destOrd="0" presId="urn:microsoft.com/office/officeart/2005/8/layout/hierarchy2"/>
    <dgm:cxn modelId="{4FF9D199-8318-4AF4-8EA7-B431FF2D5A72}" type="presParOf" srcId="{22067D11-11BC-43A8-BA5F-FD1FCD5F4444}" destId="{A9112ED7-9611-4F62-8BC5-50C73C5FCFAF}" srcOrd="1" destOrd="0" presId="urn:microsoft.com/office/officeart/2005/8/layout/hierarchy2"/>
    <dgm:cxn modelId="{E738CDC0-4C9B-4450-BFF3-F40F6EFE9485}" type="presParOf" srcId="{A9112ED7-9611-4F62-8BC5-50C73C5FCFAF}" destId="{70C99A13-1FF9-4007-9A4B-CF73DD10613A}" srcOrd="0" destOrd="0" presId="urn:microsoft.com/office/officeart/2005/8/layout/hierarchy2"/>
    <dgm:cxn modelId="{79591BEF-4886-4F01-8649-B81639345381}" type="presParOf" srcId="{A9112ED7-9611-4F62-8BC5-50C73C5FCFAF}" destId="{6D0993D2-2823-43D9-A015-2EBC5F942EAC}" srcOrd="1" destOrd="0" presId="urn:microsoft.com/office/officeart/2005/8/layout/hierarchy2"/>
    <dgm:cxn modelId="{ED23AB38-EA29-497B-8631-B1F6E17A2199}" type="presParOf" srcId="{22067D11-11BC-43A8-BA5F-FD1FCD5F4444}" destId="{CAF8BD22-6BCA-4C07-9721-1A99DA4FF8BE}" srcOrd="2" destOrd="0" presId="urn:microsoft.com/office/officeart/2005/8/layout/hierarchy2"/>
    <dgm:cxn modelId="{34231926-235B-4AC2-B411-5C3823EEF8A1}" type="presParOf" srcId="{CAF8BD22-6BCA-4C07-9721-1A99DA4FF8BE}" destId="{7693AF76-200F-442F-8370-19CBB170CEF1}" srcOrd="0" destOrd="0" presId="urn:microsoft.com/office/officeart/2005/8/layout/hierarchy2"/>
    <dgm:cxn modelId="{91449DCE-5738-4C79-B61B-284E6E6289BC}" type="presParOf" srcId="{22067D11-11BC-43A8-BA5F-FD1FCD5F4444}" destId="{F7EA2055-C1E4-4CF4-8D35-B31D5E10C62A}" srcOrd="3" destOrd="0" presId="urn:microsoft.com/office/officeart/2005/8/layout/hierarchy2"/>
    <dgm:cxn modelId="{2F349912-E7A9-4B3E-9C0E-98A4013B4A96}" type="presParOf" srcId="{F7EA2055-C1E4-4CF4-8D35-B31D5E10C62A}" destId="{038D48AC-1227-4101-A44F-D21F92176F31}" srcOrd="0" destOrd="0" presId="urn:microsoft.com/office/officeart/2005/8/layout/hierarchy2"/>
    <dgm:cxn modelId="{662A4B18-2173-45BA-9E70-07638C4D3CF1}" type="presParOf" srcId="{F7EA2055-C1E4-4CF4-8D35-B31D5E10C62A}" destId="{2D8F72ED-633D-48F0-9323-9A445B0AD21B}" srcOrd="1" destOrd="0" presId="urn:microsoft.com/office/officeart/2005/8/layout/hierarchy2"/>
    <dgm:cxn modelId="{AAF1C0E8-E430-4527-9DE6-A85A4D498D28}" type="presParOf" srcId="{CFEF32D2-5326-45FA-A943-02D1A02EC3F5}" destId="{C9C1955C-D67A-404F-AC84-47FA411A4059}" srcOrd="2" destOrd="0" presId="urn:microsoft.com/office/officeart/2005/8/layout/hierarchy2"/>
    <dgm:cxn modelId="{E82AA3A5-D13A-47C8-8A71-C0872A9BB59F}" type="presParOf" srcId="{C9C1955C-D67A-404F-AC84-47FA411A4059}" destId="{B81853E9-943D-42C4-88DD-6D01FC6BC21D}" srcOrd="0" destOrd="0" presId="urn:microsoft.com/office/officeart/2005/8/layout/hierarchy2"/>
    <dgm:cxn modelId="{15A0106B-A747-4A43-A4F1-7568FA714FB0}" type="presParOf" srcId="{CFEF32D2-5326-45FA-A943-02D1A02EC3F5}" destId="{B85A2A96-AB1A-4E4E-8306-D98B32DE713A}" srcOrd="3" destOrd="0" presId="urn:microsoft.com/office/officeart/2005/8/layout/hierarchy2"/>
    <dgm:cxn modelId="{CBA396F0-0536-4002-BD8B-67622F6E546E}" type="presParOf" srcId="{B85A2A96-AB1A-4E4E-8306-D98B32DE713A}" destId="{FA35DDD5-1C8A-4A8E-BE78-282D450EAEFE}" srcOrd="0" destOrd="0" presId="urn:microsoft.com/office/officeart/2005/8/layout/hierarchy2"/>
    <dgm:cxn modelId="{E12A32D6-51A6-4735-AABC-1821F594F7FB}" type="presParOf" srcId="{B85A2A96-AB1A-4E4E-8306-D98B32DE713A}" destId="{731D3890-0132-47E4-B85E-F8BEA8269871}" srcOrd="1" destOrd="0" presId="urn:microsoft.com/office/officeart/2005/8/layout/hierarchy2"/>
    <dgm:cxn modelId="{F3EDDA82-1F88-4CFB-8261-01442E75826A}" type="presParOf" srcId="{731D3890-0132-47E4-B85E-F8BEA8269871}" destId="{CE5233D7-17DB-46D1-8748-303AB44CE3D5}" srcOrd="0" destOrd="0" presId="urn:microsoft.com/office/officeart/2005/8/layout/hierarchy2"/>
    <dgm:cxn modelId="{1C0FFDED-ABF9-430E-AD15-0F6BD9EBDDA5}" type="presParOf" srcId="{CE5233D7-17DB-46D1-8748-303AB44CE3D5}" destId="{B20228A4-8088-4F90-972D-15131E899195}" srcOrd="0" destOrd="0" presId="urn:microsoft.com/office/officeart/2005/8/layout/hierarchy2"/>
    <dgm:cxn modelId="{8E3F0412-4789-4E32-BC52-E1F735265EB4}" type="presParOf" srcId="{731D3890-0132-47E4-B85E-F8BEA8269871}" destId="{3B69B295-5AE3-4758-8728-A583C2056D11}" srcOrd="1" destOrd="0" presId="urn:microsoft.com/office/officeart/2005/8/layout/hierarchy2"/>
    <dgm:cxn modelId="{616BCF90-3953-4409-BC8B-FFB48324C15A}" type="presParOf" srcId="{3B69B295-5AE3-4758-8728-A583C2056D11}" destId="{3B9ACBF8-03BF-40FA-A27C-428D3106D074}" srcOrd="0" destOrd="0" presId="urn:microsoft.com/office/officeart/2005/8/layout/hierarchy2"/>
    <dgm:cxn modelId="{188CEDDA-179A-48A3-8150-B8D097C52BED}" type="presParOf" srcId="{3B69B295-5AE3-4758-8728-A583C2056D11}" destId="{2C6FA780-EA03-48FE-BEF9-4AD5462C9648}" srcOrd="1" destOrd="0" presId="urn:microsoft.com/office/officeart/2005/8/layout/hierarchy2"/>
    <dgm:cxn modelId="{98C04FD2-7689-4A6E-86F9-BF0C56F30C48}" type="presParOf" srcId="{731D3890-0132-47E4-B85E-F8BEA8269871}" destId="{5EE4625E-656A-4939-AC30-C6776B4ACBB7}" srcOrd="2" destOrd="0" presId="urn:microsoft.com/office/officeart/2005/8/layout/hierarchy2"/>
    <dgm:cxn modelId="{4912B755-F64A-4436-8AA9-1301C8DE69D2}" type="presParOf" srcId="{5EE4625E-656A-4939-AC30-C6776B4ACBB7}" destId="{916AEBA4-949E-499B-B5B5-83582DA44E96}" srcOrd="0" destOrd="0" presId="urn:microsoft.com/office/officeart/2005/8/layout/hierarchy2"/>
    <dgm:cxn modelId="{1ADB5864-ED28-43E1-90A5-E3FC5325F48A}" type="presParOf" srcId="{731D3890-0132-47E4-B85E-F8BEA8269871}" destId="{F3AED6C3-0A44-4B6E-9D36-28A50213B252}" srcOrd="3" destOrd="0" presId="urn:microsoft.com/office/officeart/2005/8/layout/hierarchy2"/>
    <dgm:cxn modelId="{60FB88D1-8821-436E-930E-E0A11015612C}" type="presParOf" srcId="{F3AED6C3-0A44-4B6E-9D36-28A50213B252}" destId="{4DA807FD-8D5E-4C5E-B092-24E2BEE50A9C}" srcOrd="0" destOrd="0" presId="urn:microsoft.com/office/officeart/2005/8/layout/hierarchy2"/>
    <dgm:cxn modelId="{245F0885-9AC4-44F0-8536-04DA02D62005}" type="presParOf" srcId="{F3AED6C3-0A44-4B6E-9D36-28A50213B252}" destId="{4AB4CD83-A48F-4615-883A-A0ADFD3F03F5}" srcOrd="1" destOrd="0" presId="urn:microsoft.com/office/officeart/2005/8/layout/hierarchy2"/>
    <dgm:cxn modelId="{E0EDE984-75E2-48FA-8C72-863BAD9322C5}" type="presParOf" srcId="{731D3890-0132-47E4-B85E-F8BEA8269871}" destId="{FA5DDEAE-A600-401A-80E4-01589841DF39}" srcOrd="4" destOrd="0" presId="urn:microsoft.com/office/officeart/2005/8/layout/hierarchy2"/>
    <dgm:cxn modelId="{99CD0D23-4CC2-4BD0-8988-882DA8FA399E}" type="presParOf" srcId="{FA5DDEAE-A600-401A-80E4-01589841DF39}" destId="{82DB422C-34FC-4358-B1A3-C32F689B95F0}" srcOrd="0" destOrd="0" presId="urn:microsoft.com/office/officeart/2005/8/layout/hierarchy2"/>
    <dgm:cxn modelId="{8513E097-D544-477E-9F89-B058C5906A70}" type="presParOf" srcId="{731D3890-0132-47E4-B85E-F8BEA8269871}" destId="{1F0D2FD3-B30A-46FE-B161-0068F036E4E7}" srcOrd="5" destOrd="0" presId="urn:microsoft.com/office/officeart/2005/8/layout/hierarchy2"/>
    <dgm:cxn modelId="{8BF94717-D6B1-4A8C-98C4-0073DA1C98DE}" type="presParOf" srcId="{1F0D2FD3-B30A-46FE-B161-0068F036E4E7}" destId="{8145A9C1-2FA0-4160-9811-C5F003A36B87}" srcOrd="0" destOrd="0" presId="urn:microsoft.com/office/officeart/2005/8/layout/hierarchy2"/>
    <dgm:cxn modelId="{8FD3C7DD-69C8-4B47-930C-B8455E97EC12}" type="presParOf" srcId="{1F0D2FD3-B30A-46FE-B161-0068F036E4E7}" destId="{AE6E56AF-ABB3-42DC-ACE6-A96D3F250238}" srcOrd="1" destOrd="0" presId="urn:microsoft.com/office/officeart/2005/8/layout/hierarchy2"/>
    <dgm:cxn modelId="{71F91E9E-CA80-4358-BCF7-C825EEA05F31}" type="presParOf" srcId="{CFEF32D2-5326-45FA-A943-02D1A02EC3F5}" destId="{E4FA6B7D-2F10-4FD6-8185-F4E3E702786D}" srcOrd="4" destOrd="0" presId="urn:microsoft.com/office/officeart/2005/8/layout/hierarchy2"/>
    <dgm:cxn modelId="{8B1DBAAC-353F-404C-8C76-088C7B0B2A9F}" type="presParOf" srcId="{E4FA6B7D-2F10-4FD6-8185-F4E3E702786D}" destId="{9CDB6E2F-D66C-4093-A56F-D3A2D953373D}" srcOrd="0" destOrd="0" presId="urn:microsoft.com/office/officeart/2005/8/layout/hierarchy2"/>
    <dgm:cxn modelId="{28321F14-E868-49E7-B478-2C75813ED315}" type="presParOf" srcId="{CFEF32D2-5326-45FA-A943-02D1A02EC3F5}" destId="{CBF72739-E6EE-4553-BAC7-CB4C7C1654CB}" srcOrd="5" destOrd="0" presId="urn:microsoft.com/office/officeart/2005/8/layout/hierarchy2"/>
    <dgm:cxn modelId="{20B540A5-EEF7-450B-AE5D-92BCD6A0A3F3}" type="presParOf" srcId="{CBF72739-E6EE-4553-BAC7-CB4C7C1654CB}" destId="{D5C6A70B-F794-41CC-BE1C-6C2A97CD8725}" srcOrd="0" destOrd="0" presId="urn:microsoft.com/office/officeart/2005/8/layout/hierarchy2"/>
    <dgm:cxn modelId="{25293B4E-8015-4DB5-8527-44C49CC660EF}" type="presParOf" srcId="{CBF72739-E6EE-4553-BAC7-CB4C7C1654CB}" destId="{1AB7BED1-5F93-419E-A1FC-24EDE8B0B9C8}" srcOrd="1" destOrd="0" presId="urn:microsoft.com/office/officeart/2005/8/layout/hierarchy2"/>
    <dgm:cxn modelId="{D4050105-F454-4834-B4DC-818367061D1F}" type="presParOf" srcId="{1AB7BED1-5F93-419E-A1FC-24EDE8B0B9C8}" destId="{B818F36F-32A2-4042-89F2-17340DCBBDF5}" srcOrd="0" destOrd="0" presId="urn:microsoft.com/office/officeart/2005/8/layout/hierarchy2"/>
    <dgm:cxn modelId="{F83246B8-1A14-427A-9043-F8B55E3BFDAE}" type="presParOf" srcId="{B818F36F-32A2-4042-89F2-17340DCBBDF5}" destId="{0BD6655F-4984-433D-8DAF-853D26BDF353}" srcOrd="0" destOrd="0" presId="urn:microsoft.com/office/officeart/2005/8/layout/hierarchy2"/>
    <dgm:cxn modelId="{D1D064DF-BBAD-416A-9AAE-B1BDF6C71ACA}" type="presParOf" srcId="{1AB7BED1-5F93-419E-A1FC-24EDE8B0B9C8}" destId="{0B017EB1-442B-43BC-B2D9-F6B78BD29D37}" srcOrd="1" destOrd="0" presId="urn:microsoft.com/office/officeart/2005/8/layout/hierarchy2"/>
    <dgm:cxn modelId="{D95C81B3-E4FA-4CA6-BBE3-E6E384C58E88}" type="presParOf" srcId="{0B017EB1-442B-43BC-B2D9-F6B78BD29D37}" destId="{88468053-3A9C-42E0-9349-185CB559C4EC}" srcOrd="0" destOrd="0" presId="urn:microsoft.com/office/officeart/2005/8/layout/hierarchy2"/>
    <dgm:cxn modelId="{203DB962-30DC-472B-A930-F017E45EE5FD}" type="presParOf" srcId="{0B017EB1-442B-43BC-B2D9-F6B78BD29D37}" destId="{A09D651A-5E8B-405D-A7BE-31369A5A200C}" srcOrd="1" destOrd="0" presId="urn:microsoft.com/office/officeart/2005/8/layout/hierarchy2"/>
    <dgm:cxn modelId="{1542C850-DED8-458F-9E95-5FF0FA98F525}" type="presParOf" srcId="{1AB7BED1-5F93-419E-A1FC-24EDE8B0B9C8}" destId="{38FD7BA5-7C45-48C4-B677-CD00F0C7AF8A}" srcOrd="2" destOrd="0" presId="urn:microsoft.com/office/officeart/2005/8/layout/hierarchy2"/>
    <dgm:cxn modelId="{D65A1A1E-FDEE-4C30-A787-81D7BFE55AF5}" type="presParOf" srcId="{38FD7BA5-7C45-48C4-B677-CD00F0C7AF8A}" destId="{090300A8-7B62-4BC1-B360-054B655066BC}" srcOrd="0" destOrd="0" presId="urn:microsoft.com/office/officeart/2005/8/layout/hierarchy2"/>
    <dgm:cxn modelId="{299CDCC2-BA95-427E-99F1-769C3BB1B671}" type="presParOf" srcId="{1AB7BED1-5F93-419E-A1FC-24EDE8B0B9C8}" destId="{2985C228-49D1-4916-8639-6B4A45E69913}" srcOrd="3" destOrd="0" presId="urn:microsoft.com/office/officeart/2005/8/layout/hierarchy2"/>
    <dgm:cxn modelId="{9EA111AA-2A24-483E-8B76-4B66012C7965}" type="presParOf" srcId="{2985C228-49D1-4916-8639-6B4A45E69913}" destId="{2DC8E7BD-8A98-4729-A5E1-E9A09D8F432B}" srcOrd="0" destOrd="0" presId="urn:microsoft.com/office/officeart/2005/8/layout/hierarchy2"/>
    <dgm:cxn modelId="{3D2C5620-7E56-42D1-B24B-573A72DB271F}" type="presParOf" srcId="{2985C228-49D1-4916-8639-6B4A45E69913}" destId="{5C4FF394-A910-4546-9E47-428AF438A7CA}" srcOrd="1" destOrd="0" presId="urn:microsoft.com/office/officeart/2005/8/layout/hierarchy2"/>
    <dgm:cxn modelId="{432DCFCD-829A-40B1-909A-A0CB88FF3A7D}" type="presParOf" srcId="{1AB7BED1-5F93-419E-A1FC-24EDE8B0B9C8}" destId="{35785F32-1A55-4EA6-80EF-620A98A9F848}" srcOrd="4" destOrd="0" presId="urn:microsoft.com/office/officeart/2005/8/layout/hierarchy2"/>
    <dgm:cxn modelId="{BC11EFF2-7BCB-44DF-86B4-66096A78E843}" type="presParOf" srcId="{35785F32-1A55-4EA6-80EF-620A98A9F848}" destId="{7E3308EF-ECC4-4EF6-B6F0-850BBCF51C7F}" srcOrd="0" destOrd="0" presId="urn:microsoft.com/office/officeart/2005/8/layout/hierarchy2"/>
    <dgm:cxn modelId="{47416498-2B6C-4E8A-97ED-45340ACBE7D6}" type="presParOf" srcId="{1AB7BED1-5F93-419E-A1FC-24EDE8B0B9C8}" destId="{1ABE8B36-20A8-41B7-A87F-627C334A0281}" srcOrd="5" destOrd="0" presId="urn:microsoft.com/office/officeart/2005/8/layout/hierarchy2"/>
    <dgm:cxn modelId="{EB75FA62-0B3F-4A00-A29B-4A520921A3C8}" type="presParOf" srcId="{1ABE8B36-20A8-41B7-A87F-627C334A0281}" destId="{F0FE37FA-1E28-4523-BA18-6A80061E53CA}" srcOrd="0" destOrd="0" presId="urn:microsoft.com/office/officeart/2005/8/layout/hierarchy2"/>
    <dgm:cxn modelId="{AE27CC75-543B-40F0-84B0-BE9A16664BD1}" type="presParOf" srcId="{1ABE8B36-20A8-41B7-A87F-627C334A0281}" destId="{656D2951-F659-4962-A794-C396B99CEE98}" srcOrd="1" destOrd="0" presId="urn:microsoft.com/office/officeart/2005/8/layout/hierarchy2"/>
    <dgm:cxn modelId="{CE6D2AC2-1827-49E4-AC1E-9FBE35757916}" type="presParOf" srcId="{1AB7BED1-5F93-419E-A1FC-24EDE8B0B9C8}" destId="{67EACA34-D24E-46FE-92DF-D724D5128A6A}" srcOrd="6" destOrd="0" presId="urn:microsoft.com/office/officeart/2005/8/layout/hierarchy2"/>
    <dgm:cxn modelId="{C0AE2D70-C8B9-49DB-81A1-C5774E7DE652}" type="presParOf" srcId="{67EACA34-D24E-46FE-92DF-D724D5128A6A}" destId="{7606E48A-4849-4C11-83DF-1ABB4EBF6C9D}" srcOrd="0" destOrd="0" presId="urn:microsoft.com/office/officeart/2005/8/layout/hierarchy2"/>
    <dgm:cxn modelId="{46C0535C-8408-46DA-BD0B-A3837E7F8AE5}" type="presParOf" srcId="{1AB7BED1-5F93-419E-A1FC-24EDE8B0B9C8}" destId="{4B87F869-6C04-4332-9F19-D2AD50929604}" srcOrd="7" destOrd="0" presId="urn:microsoft.com/office/officeart/2005/8/layout/hierarchy2"/>
    <dgm:cxn modelId="{632DD277-6BF4-4E35-9112-6639811875E4}" type="presParOf" srcId="{4B87F869-6C04-4332-9F19-D2AD50929604}" destId="{8DE78968-4183-4A99-87E1-33895853F7FE}" srcOrd="0" destOrd="0" presId="urn:microsoft.com/office/officeart/2005/8/layout/hierarchy2"/>
    <dgm:cxn modelId="{02D71510-3C85-4108-8120-EDEF3EFFB384}" type="presParOf" srcId="{4B87F869-6C04-4332-9F19-D2AD50929604}" destId="{660377CA-652F-4736-A2F4-C7CAA5EDC12A}" srcOrd="1" destOrd="0" presId="urn:microsoft.com/office/officeart/2005/8/layout/hierarchy2"/>
    <dgm:cxn modelId="{D326F643-AB98-41A0-A21A-56D2AA7D00DC}" type="presParOf" srcId="{1AB7BED1-5F93-419E-A1FC-24EDE8B0B9C8}" destId="{1484D8BB-D76A-4651-B478-B074B634C873}" srcOrd="8" destOrd="0" presId="urn:microsoft.com/office/officeart/2005/8/layout/hierarchy2"/>
    <dgm:cxn modelId="{D8957F4A-1B33-413C-94E9-001C8B355F94}" type="presParOf" srcId="{1484D8BB-D76A-4651-B478-B074B634C873}" destId="{D8AB6AB7-8679-46A3-9A5D-C4D8C617714E}" srcOrd="0" destOrd="0" presId="urn:microsoft.com/office/officeart/2005/8/layout/hierarchy2"/>
    <dgm:cxn modelId="{6D078CF6-9E26-4BE4-95B2-877C9E179138}" type="presParOf" srcId="{1AB7BED1-5F93-419E-A1FC-24EDE8B0B9C8}" destId="{62E9F95F-A9E7-4CA0-8CE7-F9BC0018AE65}" srcOrd="9" destOrd="0" presId="urn:microsoft.com/office/officeart/2005/8/layout/hierarchy2"/>
    <dgm:cxn modelId="{CF6B5EC7-C317-47D5-884B-10D2C5E0CDD3}" type="presParOf" srcId="{62E9F95F-A9E7-4CA0-8CE7-F9BC0018AE65}" destId="{878F3033-FC90-4FFD-B380-C3754B3E4CFF}" srcOrd="0" destOrd="0" presId="urn:microsoft.com/office/officeart/2005/8/layout/hierarchy2"/>
    <dgm:cxn modelId="{88FF7E9B-C556-4388-A20E-8B785013B771}" type="presParOf" srcId="{62E9F95F-A9E7-4CA0-8CE7-F9BC0018AE65}" destId="{626F7DEE-08CE-437C-BBD3-1EE7CEAA490A}" srcOrd="1" destOrd="0" presId="urn:microsoft.com/office/officeart/2005/8/layout/hierarchy2"/>
    <dgm:cxn modelId="{33B199B3-26B8-4D8F-B55D-792F56AA5B80}" type="presParOf" srcId="{1AB7BED1-5F93-419E-A1FC-24EDE8B0B9C8}" destId="{0EE6737B-9129-4CBF-ACA1-4DB71ADC3F63}" srcOrd="10" destOrd="0" presId="urn:microsoft.com/office/officeart/2005/8/layout/hierarchy2"/>
    <dgm:cxn modelId="{48E517CF-AA41-4EB1-8F24-0DD78F60AD79}" type="presParOf" srcId="{0EE6737B-9129-4CBF-ACA1-4DB71ADC3F63}" destId="{B1437A83-1051-481C-8E26-35F1BF9D1641}" srcOrd="0" destOrd="0" presId="urn:microsoft.com/office/officeart/2005/8/layout/hierarchy2"/>
    <dgm:cxn modelId="{12B99A66-FDF4-468E-B95F-A1BC655192D6}" type="presParOf" srcId="{1AB7BED1-5F93-419E-A1FC-24EDE8B0B9C8}" destId="{AD57D338-FDC9-4A3E-BFB4-2C0979F81CA2}" srcOrd="11" destOrd="0" presId="urn:microsoft.com/office/officeart/2005/8/layout/hierarchy2"/>
    <dgm:cxn modelId="{8DB9786D-075A-4508-9D0F-AC2EC8D695A5}" type="presParOf" srcId="{AD57D338-FDC9-4A3E-BFB4-2C0979F81CA2}" destId="{D349DAF1-DD8F-4805-BD5A-97FE61FC0DF4}" srcOrd="0" destOrd="0" presId="urn:microsoft.com/office/officeart/2005/8/layout/hierarchy2"/>
    <dgm:cxn modelId="{A8F2A108-59A2-4816-9A78-9F6AF4018F97}" type="presParOf" srcId="{AD57D338-FDC9-4A3E-BFB4-2C0979F81CA2}" destId="{9C66D3DC-1C3F-41E0-9A1C-FA61412937D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DEAB5B-EDBF-4B03-A585-47DFA65B010D}">
      <dsp:nvSpPr>
        <dsp:cNvPr id="0" name=""/>
        <dsp:cNvSpPr/>
      </dsp:nvSpPr>
      <dsp:spPr>
        <a:xfrm>
          <a:off x="630513" y="1725794"/>
          <a:ext cx="1380116" cy="3795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>
              <a:latin typeface="黑体" panose="02010609060101010101" pitchFamily="49" charset="-122"/>
              <a:ea typeface="黑体" panose="02010609060101010101" pitchFamily="49" charset="-122"/>
            </a:rPr>
            <a:t>压力控制阀</a:t>
          </a:r>
          <a:endParaRPr lang="zh-CN" altLang="en-US" sz="18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641629" y="1736910"/>
        <a:ext cx="1357884" cy="357301"/>
      </dsp:txXfrm>
    </dsp:sp>
    <dsp:sp modelId="{37253C52-7A36-444E-B38B-CABD911C632B}">
      <dsp:nvSpPr>
        <dsp:cNvPr id="0" name=""/>
        <dsp:cNvSpPr/>
      </dsp:nvSpPr>
      <dsp:spPr>
        <a:xfrm rot="17522138">
          <a:off x="1503234" y="1157373"/>
          <a:ext cx="1624140" cy="10876"/>
        </a:xfrm>
        <a:custGeom>
          <a:avLst/>
          <a:gdLst/>
          <a:ahLst/>
          <a:cxnLst/>
          <a:rect l="0" t="0" r="0" b="0"/>
          <a:pathLst>
            <a:path>
              <a:moveTo>
                <a:pt x="0" y="5438"/>
              </a:moveTo>
              <a:lnTo>
                <a:pt x="1624140" y="5438"/>
              </a:lnTo>
            </a:path>
          </a:pathLst>
        </a:custGeom>
        <a:noFill/>
        <a:ln w="952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2274701" y="1122208"/>
        <a:ext cx="81207" cy="81207"/>
      </dsp:txXfrm>
    </dsp:sp>
    <dsp:sp modelId="{C54816D1-18C4-4589-8FCE-38CB9B4850D6}">
      <dsp:nvSpPr>
        <dsp:cNvPr id="0" name=""/>
        <dsp:cNvSpPr/>
      </dsp:nvSpPr>
      <dsp:spPr>
        <a:xfrm>
          <a:off x="2619980" y="220296"/>
          <a:ext cx="1799998" cy="3795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>
              <a:latin typeface="黑体" panose="02010609060101010101" pitchFamily="49" charset="-122"/>
              <a:ea typeface="黑体" panose="02010609060101010101" pitchFamily="49" charset="-122"/>
            </a:rPr>
            <a:t>按工作原理分</a:t>
          </a:r>
          <a:endParaRPr lang="zh-CN" altLang="en-US" sz="18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2631096" y="231412"/>
        <a:ext cx="1777766" cy="357301"/>
      </dsp:txXfrm>
    </dsp:sp>
    <dsp:sp modelId="{3C18B8DB-3B4A-4EBE-8E7C-B8966967AD6C}">
      <dsp:nvSpPr>
        <dsp:cNvPr id="0" name=""/>
        <dsp:cNvSpPr/>
      </dsp:nvSpPr>
      <dsp:spPr>
        <a:xfrm rot="20283587">
          <a:off x="4398698" y="294844"/>
          <a:ext cx="587625" cy="10876"/>
        </a:xfrm>
        <a:custGeom>
          <a:avLst/>
          <a:gdLst/>
          <a:ahLst/>
          <a:cxnLst/>
          <a:rect l="0" t="0" r="0" b="0"/>
          <a:pathLst>
            <a:path>
              <a:moveTo>
                <a:pt x="0" y="5438"/>
              </a:moveTo>
              <a:lnTo>
                <a:pt x="587625" y="5438"/>
              </a:lnTo>
            </a:path>
          </a:pathLst>
        </a:custGeom>
        <a:noFill/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4677821" y="285592"/>
        <a:ext cx="29381" cy="29381"/>
      </dsp:txXfrm>
    </dsp:sp>
    <dsp:sp modelId="{70C99A13-1FF9-4007-9A4B-CF73DD10613A}">
      <dsp:nvSpPr>
        <dsp:cNvPr id="0" name=""/>
        <dsp:cNvSpPr/>
      </dsp:nvSpPr>
      <dsp:spPr>
        <a:xfrm>
          <a:off x="4965044" y="0"/>
          <a:ext cx="1039107" cy="3810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黑体" panose="02010609060101010101" pitchFamily="49" charset="-122"/>
              <a:ea typeface="黑体" panose="02010609060101010101" pitchFamily="49" charset="-122"/>
            </a:rPr>
            <a:t>直动式</a:t>
          </a:r>
        </a:p>
      </dsp:txBody>
      <dsp:txXfrm>
        <a:off x="4976203" y="11159"/>
        <a:ext cx="1016789" cy="358687"/>
      </dsp:txXfrm>
    </dsp:sp>
    <dsp:sp modelId="{CAF8BD22-6BCA-4C07-9721-1A99DA4FF8BE}">
      <dsp:nvSpPr>
        <dsp:cNvPr id="0" name=""/>
        <dsp:cNvSpPr/>
      </dsp:nvSpPr>
      <dsp:spPr>
        <a:xfrm rot="1243384">
          <a:off x="4401126" y="507731"/>
          <a:ext cx="582770" cy="10876"/>
        </a:xfrm>
        <a:custGeom>
          <a:avLst/>
          <a:gdLst/>
          <a:ahLst/>
          <a:cxnLst/>
          <a:rect l="0" t="0" r="0" b="0"/>
          <a:pathLst>
            <a:path>
              <a:moveTo>
                <a:pt x="0" y="5438"/>
              </a:moveTo>
              <a:lnTo>
                <a:pt x="582770" y="5438"/>
              </a:lnTo>
            </a:path>
          </a:pathLst>
        </a:custGeom>
        <a:noFill/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4677942" y="498600"/>
        <a:ext cx="29138" cy="29138"/>
      </dsp:txXfrm>
    </dsp:sp>
    <dsp:sp modelId="{038D48AC-1227-4101-A44F-D21F92176F31}">
      <dsp:nvSpPr>
        <dsp:cNvPr id="0" name=""/>
        <dsp:cNvSpPr/>
      </dsp:nvSpPr>
      <dsp:spPr>
        <a:xfrm>
          <a:off x="4965044" y="426510"/>
          <a:ext cx="1035087" cy="3795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>
              <a:latin typeface="黑体" panose="02010609060101010101" pitchFamily="49" charset="-122"/>
              <a:ea typeface="黑体" panose="02010609060101010101" pitchFamily="49" charset="-122"/>
            </a:rPr>
            <a:t>先导式</a:t>
          </a:r>
          <a:endParaRPr lang="zh-CN" altLang="en-US" sz="18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4976160" y="437626"/>
        <a:ext cx="1012855" cy="357301"/>
      </dsp:txXfrm>
    </dsp:sp>
    <dsp:sp modelId="{C9C1955C-D67A-404F-AC84-47FA411A4059}">
      <dsp:nvSpPr>
        <dsp:cNvPr id="0" name=""/>
        <dsp:cNvSpPr/>
      </dsp:nvSpPr>
      <dsp:spPr>
        <a:xfrm rot="19432270">
          <a:off x="1938088" y="1687714"/>
          <a:ext cx="754432" cy="10876"/>
        </a:xfrm>
        <a:custGeom>
          <a:avLst/>
          <a:gdLst/>
          <a:ahLst/>
          <a:cxnLst/>
          <a:rect l="0" t="0" r="0" b="0"/>
          <a:pathLst>
            <a:path>
              <a:moveTo>
                <a:pt x="0" y="5438"/>
              </a:moveTo>
              <a:lnTo>
                <a:pt x="754432" y="5438"/>
              </a:lnTo>
            </a:path>
          </a:pathLst>
        </a:custGeom>
        <a:noFill/>
        <a:ln w="952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2296444" y="1674292"/>
        <a:ext cx="37721" cy="37721"/>
      </dsp:txXfrm>
    </dsp:sp>
    <dsp:sp modelId="{FA35DDD5-1C8A-4A8E-BE78-282D450EAEFE}">
      <dsp:nvSpPr>
        <dsp:cNvPr id="0" name=""/>
        <dsp:cNvSpPr/>
      </dsp:nvSpPr>
      <dsp:spPr>
        <a:xfrm>
          <a:off x="2619980" y="1280978"/>
          <a:ext cx="1799998" cy="3795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>
              <a:latin typeface="黑体" panose="02010609060101010101" pitchFamily="49" charset="-122"/>
              <a:ea typeface="黑体" panose="02010609060101010101" pitchFamily="49" charset="-122"/>
            </a:rPr>
            <a:t>按阀芯结构分</a:t>
          </a:r>
          <a:endParaRPr lang="zh-CN" altLang="en-US" sz="18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2631096" y="1292094"/>
        <a:ext cx="1777766" cy="357301"/>
      </dsp:txXfrm>
    </dsp:sp>
    <dsp:sp modelId="{CE5233D7-17DB-46D1-8748-303AB44CE3D5}">
      <dsp:nvSpPr>
        <dsp:cNvPr id="0" name=""/>
        <dsp:cNvSpPr/>
      </dsp:nvSpPr>
      <dsp:spPr>
        <a:xfrm rot="19300646">
          <a:off x="4345128" y="1249899"/>
          <a:ext cx="694765" cy="10876"/>
        </a:xfrm>
        <a:custGeom>
          <a:avLst/>
          <a:gdLst/>
          <a:ahLst/>
          <a:cxnLst/>
          <a:rect l="0" t="0" r="0" b="0"/>
          <a:pathLst>
            <a:path>
              <a:moveTo>
                <a:pt x="0" y="5438"/>
              </a:moveTo>
              <a:lnTo>
                <a:pt x="694765" y="5438"/>
              </a:lnTo>
            </a:path>
          </a:pathLst>
        </a:custGeom>
        <a:noFill/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4675142" y="1237968"/>
        <a:ext cx="34738" cy="34738"/>
      </dsp:txXfrm>
    </dsp:sp>
    <dsp:sp modelId="{3B9ACBF8-03BF-40FA-A27C-428D3106D074}">
      <dsp:nvSpPr>
        <dsp:cNvPr id="0" name=""/>
        <dsp:cNvSpPr/>
      </dsp:nvSpPr>
      <dsp:spPr>
        <a:xfrm>
          <a:off x="4965044" y="848683"/>
          <a:ext cx="869298" cy="3824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>
              <a:latin typeface="黑体" panose="02010609060101010101" pitchFamily="49" charset="-122"/>
              <a:ea typeface="黑体" panose="02010609060101010101" pitchFamily="49" charset="-122"/>
            </a:rPr>
            <a:t>滑阀</a:t>
          </a:r>
          <a:endParaRPr lang="zh-CN" altLang="en-US" sz="18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4976247" y="859886"/>
        <a:ext cx="846892" cy="360086"/>
      </dsp:txXfrm>
    </dsp:sp>
    <dsp:sp modelId="{5EE4625E-656A-4939-AC30-C6776B4ACBB7}">
      <dsp:nvSpPr>
        <dsp:cNvPr id="0" name=""/>
        <dsp:cNvSpPr/>
      </dsp:nvSpPr>
      <dsp:spPr>
        <a:xfrm rot="21576021">
          <a:off x="4419971" y="1463406"/>
          <a:ext cx="545079" cy="10876"/>
        </a:xfrm>
        <a:custGeom>
          <a:avLst/>
          <a:gdLst/>
          <a:ahLst/>
          <a:cxnLst/>
          <a:rect l="0" t="0" r="0" b="0"/>
          <a:pathLst>
            <a:path>
              <a:moveTo>
                <a:pt x="0" y="5438"/>
              </a:moveTo>
              <a:lnTo>
                <a:pt x="545079" y="5438"/>
              </a:lnTo>
            </a:path>
          </a:pathLst>
        </a:custGeom>
        <a:noFill/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4678884" y="1455217"/>
        <a:ext cx="27253" cy="27253"/>
      </dsp:txXfrm>
    </dsp:sp>
    <dsp:sp modelId="{4DA807FD-8D5E-4C5E-B092-24E2BEE50A9C}">
      <dsp:nvSpPr>
        <dsp:cNvPr id="0" name=""/>
        <dsp:cNvSpPr/>
      </dsp:nvSpPr>
      <dsp:spPr>
        <a:xfrm>
          <a:off x="4965044" y="1273815"/>
          <a:ext cx="877855" cy="3862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>
              <a:latin typeface="黑体" panose="02010609060101010101" pitchFamily="49" charset="-122"/>
              <a:ea typeface="黑体" panose="02010609060101010101" pitchFamily="49" charset="-122"/>
            </a:rPr>
            <a:t>球阀</a:t>
          </a:r>
          <a:endParaRPr lang="zh-CN" altLang="en-US" sz="18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4976357" y="1285128"/>
        <a:ext cx="855229" cy="363630"/>
      </dsp:txXfrm>
    </dsp:sp>
    <dsp:sp modelId="{FA5DDEAE-A600-401A-80E4-01589841DF39}">
      <dsp:nvSpPr>
        <dsp:cNvPr id="0" name=""/>
        <dsp:cNvSpPr/>
      </dsp:nvSpPr>
      <dsp:spPr>
        <a:xfrm rot="2284544">
          <a:off x="4346304" y="1678814"/>
          <a:ext cx="692414" cy="10876"/>
        </a:xfrm>
        <a:custGeom>
          <a:avLst/>
          <a:gdLst/>
          <a:ahLst/>
          <a:cxnLst/>
          <a:rect l="0" t="0" r="0" b="0"/>
          <a:pathLst>
            <a:path>
              <a:moveTo>
                <a:pt x="0" y="5438"/>
              </a:moveTo>
              <a:lnTo>
                <a:pt x="692414" y="5438"/>
              </a:lnTo>
            </a:path>
          </a:pathLst>
        </a:custGeom>
        <a:noFill/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>
            <a:solidFill>
              <a:schemeClr val="tx1"/>
            </a:solidFill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4675201" y="1666942"/>
        <a:ext cx="34620" cy="34620"/>
      </dsp:txXfrm>
    </dsp:sp>
    <dsp:sp modelId="{8145A9C1-2FA0-4160-9811-C5F003A36B87}">
      <dsp:nvSpPr>
        <dsp:cNvPr id="0" name=""/>
        <dsp:cNvSpPr/>
      </dsp:nvSpPr>
      <dsp:spPr>
        <a:xfrm>
          <a:off x="4965044" y="1702711"/>
          <a:ext cx="886581" cy="3900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>
              <a:latin typeface="黑体" panose="02010609060101010101" pitchFamily="49" charset="-122"/>
              <a:ea typeface="黑体" panose="02010609060101010101" pitchFamily="49" charset="-122"/>
            </a:rPr>
            <a:t>锥阀</a:t>
          </a:r>
          <a:endParaRPr lang="zh-CN" altLang="en-US" sz="18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4976470" y="1714137"/>
        <a:ext cx="863729" cy="367244"/>
      </dsp:txXfrm>
    </dsp:sp>
    <dsp:sp modelId="{E4FA6B7D-2F10-4FD6-8185-F4E3E702786D}">
      <dsp:nvSpPr>
        <dsp:cNvPr id="0" name=""/>
        <dsp:cNvSpPr/>
      </dsp:nvSpPr>
      <dsp:spPr>
        <a:xfrm rot="4075775">
          <a:off x="1504451" y="2661558"/>
          <a:ext cx="1621707" cy="10876"/>
        </a:xfrm>
        <a:custGeom>
          <a:avLst/>
          <a:gdLst/>
          <a:ahLst/>
          <a:cxnLst/>
          <a:rect l="0" t="0" r="0" b="0"/>
          <a:pathLst>
            <a:path>
              <a:moveTo>
                <a:pt x="0" y="5438"/>
              </a:moveTo>
              <a:lnTo>
                <a:pt x="1621707" y="5438"/>
              </a:lnTo>
            </a:path>
          </a:pathLst>
        </a:custGeom>
        <a:noFill/>
        <a:ln w="952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2274762" y="2626454"/>
        <a:ext cx="81085" cy="81085"/>
      </dsp:txXfrm>
    </dsp:sp>
    <dsp:sp modelId="{D5C6A70B-F794-41CC-BE1C-6C2A97CD8725}">
      <dsp:nvSpPr>
        <dsp:cNvPr id="0" name=""/>
        <dsp:cNvSpPr/>
      </dsp:nvSpPr>
      <dsp:spPr>
        <a:xfrm>
          <a:off x="2619980" y="3220433"/>
          <a:ext cx="1799998" cy="396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>
              <a:latin typeface="黑体" panose="02010609060101010101" pitchFamily="49" charset="-122"/>
              <a:ea typeface="黑体" panose="02010609060101010101" pitchFamily="49" charset="-122"/>
            </a:rPr>
            <a:t>按功用分</a:t>
          </a:r>
          <a:endParaRPr lang="zh-CN" altLang="en-US" sz="18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2631578" y="3232031"/>
        <a:ext cx="1776802" cy="372804"/>
      </dsp:txXfrm>
    </dsp:sp>
    <dsp:sp modelId="{B818F36F-32A2-4042-89F2-17340DCBBDF5}">
      <dsp:nvSpPr>
        <dsp:cNvPr id="0" name=""/>
        <dsp:cNvSpPr/>
      </dsp:nvSpPr>
      <dsp:spPr>
        <a:xfrm rot="17796429">
          <a:off x="4084003" y="2868929"/>
          <a:ext cx="1217016" cy="10876"/>
        </a:xfrm>
        <a:custGeom>
          <a:avLst/>
          <a:gdLst/>
          <a:ahLst/>
          <a:cxnLst/>
          <a:rect l="0" t="0" r="0" b="0"/>
          <a:pathLst>
            <a:path>
              <a:moveTo>
                <a:pt x="0" y="5438"/>
              </a:moveTo>
              <a:lnTo>
                <a:pt x="1217016" y="5438"/>
              </a:lnTo>
            </a:path>
          </a:pathLst>
        </a:custGeom>
        <a:noFill/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662086" y="2843941"/>
        <a:ext cx="60850" cy="60850"/>
      </dsp:txXfrm>
    </dsp:sp>
    <dsp:sp modelId="{88468053-3A9C-42E0-9349-185CB559C4EC}">
      <dsp:nvSpPr>
        <dsp:cNvPr id="0" name=""/>
        <dsp:cNvSpPr/>
      </dsp:nvSpPr>
      <dsp:spPr>
        <a:xfrm>
          <a:off x="4965044" y="2135447"/>
          <a:ext cx="1062837" cy="3897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>
              <a:latin typeface="黑体" panose="02010609060101010101" pitchFamily="49" charset="-122"/>
              <a:ea typeface="黑体" panose="02010609060101010101" pitchFamily="49" charset="-122"/>
            </a:rPr>
            <a:t>溢流阀</a:t>
          </a:r>
          <a:endParaRPr lang="zh-CN" altLang="en-US" sz="18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4976458" y="2146861"/>
        <a:ext cx="1040009" cy="366879"/>
      </dsp:txXfrm>
    </dsp:sp>
    <dsp:sp modelId="{38FD7BA5-7C45-48C4-B677-CD00F0C7AF8A}">
      <dsp:nvSpPr>
        <dsp:cNvPr id="0" name=""/>
        <dsp:cNvSpPr/>
      </dsp:nvSpPr>
      <dsp:spPr>
        <a:xfrm rot="18581946">
          <a:off x="4265849" y="3084717"/>
          <a:ext cx="853324" cy="10876"/>
        </a:xfrm>
        <a:custGeom>
          <a:avLst/>
          <a:gdLst/>
          <a:ahLst/>
          <a:cxnLst/>
          <a:rect l="0" t="0" r="0" b="0"/>
          <a:pathLst>
            <a:path>
              <a:moveTo>
                <a:pt x="0" y="5438"/>
              </a:moveTo>
              <a:lnTo>
                <a:pt x="853324" y="5438"/>
              </a:lnTo>
            </a:path>
          </a:pathLst>
        </a:custGeom>
        <a:noFill/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671178" y="3068822"/>
        <a:ext cx="42666" cy="42666"/>
      </dsp:txXfrm>
    </dsp:sp>
    <dsp:sp modelId="{2DC8E7BD-8A98-4729-A5E1-E9A09D8F432B}">
      <dsp:nvSpPr>
        <dsp:cNvPr id="0" name=""/>
        <dsp:cNvSpPr/>
      </dsp:nvSpPr>
      <dsp:spPr>
        <a:xfrm>
          <a:off x="4965044" y="2567794"/>
          <a:ext cx="1058636" cy="3881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>
              <a:latin typeface="黑体" panose="02010609060101010101" pitchFamily="49" charset="-122"/>
              <a:ea typeface="黑体" panose="02010609060101010101" pitchFamily="49" charset="-122"/>
            </a:rPr>
            <a:t>减压阀</a:t>
          </a:r>
          <a:endParaRPr lang="zh-CN" altLang="en-US" sz="18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4976413" y="2579163"/>
        <a:ext cx="1035898" cy="365428"/>
      </dsp:txXfrm>
    </dsp:sp>
    <dsp:sp modelId="{35785F32-1A55-4EA6-80EF-620A98A9F848}">
      <dsp:nvSpPr>
        <dsp:cNvPr id="0" name=""/>
        <dsp:cNvSpPr/>
      </dsp:nvSpPr>
      <dsp:spPr>
        <a:xfrm rot="20257418">
          <a:off x="4397786" y="3300796"/>
          <a:ext cx="589450" cy="10876"/>
        </a:xfrm>
        <a:custGeom>
          <a:avLst/>
          <a:gdLst/>
          <a:ahLst/>
          <a:cxnLst/>
          <a:rect l="0" t="0" r="0" b="0"/>
          <a:pathLst>
            <a:path>
              <a:moveTo>
                <a:pt x="0" y="5438"/>
              </a:moveTo>
              <a:lnTo>
                <a:pt x="589450" y="5438"/>
              </a:lnTo>
            </a:path>
          </a:pathLst>
        </a:custGeom>
        <a:noFill/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677775" y="3291498"/>
        <a:ext cx="29472" cy="29472"/>
      </dsp:txXfrm>
    </dsp:sp>
    <dsp:sp modelId="{F0FE37FA-1E28-4523-BA18-6A80061E53CA}">
      <dsp:nvSpPr>
        <dsp:cNvPr id="0" name=""/>
        <dsp:cNvSpPr/>
      </dsp:nvSpPr>
      <dsp:spPr>
        <a:xfrm>
          <a:off x="4965044" y="2998600"/>
          <a:ext cx="1066015" cy="3908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>
              <a:latin typeface="黑体" panose="02010609060101010101" pitchFamily="49" charset="-122"/>
              <a:ea typeface="黑体" panose="02010609060101010101" pitchFamily="49" charset="-122"/>
            </a:rPr>
            <a:t>顺序阀</a:t>
          </a:r>
          <a:endParaRPr lang="zh-CN" altLang="en-US" sz="18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4976492" y="3010048"/>
        <a:ext cx="1043119" cy="367976"/>
      </dsp:txXfrm>
    </dsp:sp>
    <dsp:sp modelId="{67EACA34-D24E-46FE-92DF-D724D5128A6A}">
      <dsp:nvSpPr>
        <dsp:cNvPr id="0" name=""/>
        <dsp:cNvSpPr/>
      </dsp:nvSpPr>
      <dsp:spPr>
        <a:xfrm rot="1265819">
          <a:off x="4400398" y="3518140"/>
          <a:ext cx="584225" cy="10876"/>
        </a:xfrm>
        <a:custGeom>
          <a:avLst/>
          <a:gdLst/>
          <a:ahLst/>
          <a:cxnLst/>
          <a:rect l="0" t="0" r="0" b="0"/>
          <a:pathLst>
            <a:path>
              <a:moveTo>
                <a:pt x="0" y="5438"/>
              </a:moveTo>
              <a:lnTo>
                <a:pt x="584225" y="5438"/>
              </a:lnTo>
            </a:path>
          </a:pathLst>
        </a:custGeom>
        <a:noFill/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677906" y="3508973"/>
        <a:ext cx="29211" cy="29211"/>
      </dsp:txXfrm>
    </dsp:sp>
    <dsp:sp modelId="{8DE78968-4183-4A99-87E1-33895853F7FE}">
      <dsp:nvSpPr>
        <dsp:cNvPr id="0" name=""/>
        <dsp:cNvSpPr/>
      </dsp:nvSpPr>
      <dsp:spPr>
        <a:xfrm>
          <a:off x="4965044" y="3432112"/>
          <a:ext cx="1072422" cy="3932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>
              <a:latin typeface="黑体" panose="02010609060101010101" pitchFamily="49" charset="-122"/>
              <a:ea typeface="黑体" panose="02010609060101010101" pitchFamily="49" charset="-122"/>
            </a:rPr>
            <a:t>平衡阀</a:t>
          </a:r>
          <a:endParaRPr lang="zh-CN" altLang="en-US" sz="18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4976561" y="3443629"/>
        <a:ext cx="1049388" cy="370189"/>
      </dsp:txXfrm>
    </dsp:sp>
    <dsp:sp modelId="{1484D8BB-D76A-4651-B478-B074B634C873}">
      <dsp:nvSpPr>
        <dsp:cNvPr id="0" name=""/>
        <dsp:cNvSpPr/>
      </dsp:nvSpPr>
      <dsp:spPr>
        <a:xfrm rot="2993102">
          <a:off x="4269536" y="3736467"/>
          <a:ext cx="845951" cy="10876"/>
        </a:xfrm>
        <a:custGeom>
          <a:avLst/>
          <a:gdLst/>
          <a:ahLst/>
          <a:cxnLst/>
          <a:rect l="0" t="0" r="0" b="0"/>
          <a:pathLst>
            <a:path>
              <a:moveTo>
                <a:pt x="0" y="5438"/>
              </a:moveTo>
              <a:lnTo>
                <a:pt x="845951" y="5438"/>
              </a:lnTo>
            </a:path>
          </a:pathLst>
        </a:custGeom>
        <a:noFill/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671362" y="3720756"/>
        <a:ext cx="42297" cy="42297"/>
      </dsp:txXfrm>
    </dsp:sp>
    <dsp:sp modelId="{878F3033-FC90-4FFD-B380-C3754B3E4CFF}">
      <dsp:nvSpPr>
        <dsp:cNvPr id="0" name=""/>
        <dsp:cNvSpPr/>
      </dsp:nvSpPr>
      <dsp:spPr>
        <a:xfrm>
          <a:off x="4965044" y="3867975"/>
          <a:ext cx="1429897" cy="394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>
              <a:latin typeface="黑体" panose="02010609060101010101" pitchFamily="49" charset="-122"/>
              <a:ea typeface="黑体" panose="02010609060101010101" pitchFamily="49" charset="-122"/>
            </a:rPr>
            <a:t>压力继电器</a:t>
          </a:r>
          <a:endParaRPr lang="zh-CN" altLang="en-US" sz="18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4976607" y="3879538"/>
        <a:ext cx="1406771" cy="371677"/>
      </dsp:txXfrm>
    </dsp:sp>
    <dsp:sp modelId="{0EE6737B-9129-4CBF-ACA1-4DB71ADC3F63}">
      <dsp:nvSpPr>
        <dsp:cNvPr id="0" name=""/>
        <dsp:cNvSpPr/>
      </dsp:nvSpPr>
      <dsp:spPr>
        <a:xfrm rot="3799580">
          <a:off x="4085409" y="3955488"/>
          <a:ext cx="1214204" cy="10876"/>
        </a:xfrm>
        <a:custGeom>
          <a:avLst/>
          <a:gdLst/>
          <a:ahLst/>
          <a:cxnLst/>
          <a:rect l="0" t="0" r="0" b="0"/>
          <a:pathLst>
            <a:path>
              <a:moveTo>
                <a:pt x="0" y="5438"/>
              </a:moveTo>
              <a:lnTo>
                <a:pt x="1214204" y="5438"/>
              </a:lnTo>
            </a:path>
          </a:pathLst>
        </a:custGeom>
        <a:noFill/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662156" y="3930571"/>
        <a:ext cx="60710" cy="60710"/>
      </dsp:txXfrm>
    </dsp:sp>
    <dsp:sp modelId="{D349DAF1-DD8F-4805-BD5A-97FE61FC0DF4}">
      <dsp:nvSpPr>
        <dsp:cNvPr id="0" name=""/>
        <dsp:cNvSpPr/>
      </dsp:nvSpPr>
      <dsp:spPr>
        <a:xfrm>
          <a:off x="4965044" y="4305419"/>
          <a:ext cx="720002" cy="396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>
              <a:latin typeface="黑体" panose="02010609060101010101" pitchFamily="49" charset="-122"/>
              <a:ea typeface="黑体" panose="02010609060101010101" pitchFamily="49" charset="-122"/>
            </a:rPr>
            <a:t>……</a:t>
          </a:r>
          <a:endParaRPr lang="zh-CN" altLang="en-US" sz="1800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4976642" y="4317017"/>
        <a:ext cx="696806" cy="372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/>
            </a:lvl1pPr>
          </a:lstStyle>
          <a:p>
            <a:pPr>
              <a:defRPr/>
            </a:pPr>
            <a:fld id="{6CA68E01-8E16-456C-9169-11DF1CF33B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/>
            </a:lvl1pPr>
          </a:lstStyle>
          <a:p>
            <a:pPr>
              <a:defRPr/>
            </a:pPr>
            <a:fld id="{DE7420CE-B9AB-4D68-A2B3-3E58608067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2ED14A-B3E2-425A-B0B3-A177B26B0501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95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7420CE-B9AB-4D68-A2B3-3E586080677C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0350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7420CE-B9AB-4D68-A2B3-3E586080677C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90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 descr="未标题-1 拷贝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5D4924-AA54-47D3-894B-171E592B68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BEEDB-2A0B-4DC2-AB83-202671C8E2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FEB51-B069-4A9A-A1DA-570FDC4662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9E370-7543-44F3-A299-79C3EEA973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9020D9-156C-4CF0-A82B-CBEB789267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7314A-B13F-4AF1-8CAE-C52665E3D5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26DB7-EDA2-4AB9-8DA2-B602CB4991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8DF768-A72A-4946-89DF-656276D882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FEDAA1-D362-4B40-8C5C-82FA92CF91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22D35-26D7-4EEA-B120-D49CBAA38F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744476-AC96-4BCE-A41E-2164431D00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未标题-2 拷贝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第二层</a:t>
            </a:r>
          </a:p>
          <a:p>
            <a:pPr lvl="2"/>
            <a:r>
              <a:rPr lang="zh-CN" altLang="en-US"/>
              <a:t>第三层</a:t>
            </a:r>
          </a:p>
          <a:p>
            <a:pPr lvl="3"/>
            <a:r>
              <a:rPr lang="zh-CN" altLang="en-US"/>
              <a:t>第四层</a:t>
            </a:r>
          </a:p>
          <a:p>
            <a:pPr lvl="4"/>
            <a:r>
              <a:rPr lang="zh-CN" altLang="en-US"/>
              <a:t>第五层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BC9BCF9-EAAB-44F6-A0CD-FFBD6AA0CD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tmp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tm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755575" y="1412776"/>
            <a:ext cx="7772400" cy="859890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液压传动及控制（乙）</a:t>
            </a:r>
            <a:endParaRPr lang="en-US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835940" y="4581128"/>
            <a:ext cx="730830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浙江大学机械电子控制工程系</a:t>
            </a:r>
            <a:endParaRPr lang="en-US" altLang="zh-CN" sz="20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流体动力与机电系统国家重点实验室</a:t>
            </a:r>
            <a:endParaRPr lang="en-US" altLang="zh-CN" sz="20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en-US" altLang="zh-CN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2021.12.2</a:t>
            </a:r>
          </a:p>
        </p:txBody>
      </p:sp>
      <p:sp>
        <p:nvSpPr>
          <p:cNvPr id="2" name="矩形 1"/>
          <p:cNvSpPr/>
          <p:nvPr/>
        </p:nvSpPr>
        <p:spPr>
          <a:xfrm>
            <a:off x="2003071" y="2420888"/>
            <a:ext cx="5277407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— </a:t>
            </a:r>
            <a:r>
              <a:rPr lang="zh-CN" altLang="en-US" sz="4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液压阀（下）</a:t>
            </a:r>
            <a:endParaRPr lang="en-US" altLang="zh-CN" sz="44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  <a:p>
            <a:pPr algn="ctr"/>
            <a:r>
              <a:rPr lang="zh-CN" altLang="en-US" sz="4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方向、压力、流量阀</a:t>
            </a:r>
          </a:p>
        </p:txBody>
      </p:sp>
    </p:spTree>
    <p:extLst>
      <p:ext uri="{BB962C8B-B14F-4D97-AF65-F5344CB8AC3E}">
        <p14:creationId xmlns:p14="http://schemas.microsoft.com/office/powerpoint/2010/main" val="223691840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75656" y="20060"/>
            <a:ext cx="6476256" cy="620688"/>
          </a:xfrm>
        </p:spPr>
        <p:txBody>
          <a:bodyPr/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减压阀</a:t>
            </a:r>
            <a:endParaRPr 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51520" y="764704"/>
            <a:ext cx="8670538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减压阀和溢流阀的不同之处</a:t>
            </a:r>
            <a:endParaRPr lang="en-US" altLang="zh-CN" sz="24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减压阀保持</a:t>
            </a:r>
            <a:r>
              <a:rPr lang="zh-CN" altLang="en-US" sz="2000" kern="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出口</a:t>
            </a:r>
            <a:r>
              <a:rPr lang="zh-CN" altLang="en-US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处压力基本不变，溢流阀保持</a:t>
            </a:r>
            <a:r>
              <a:rPr lang="zh-CN" altLang="en-US" sz="2000" kern="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进口</a:t>
            </a:r>
            <a:r>
              <a:rPr lang="zh-CN" altLang="en-US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处压力基本不变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在不工作时，减压阀进、出口互通，溢流阀进、出口不通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29789" y="5894299"/>
            <a:ext cx="266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84"/>
              </a:spcBef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6-28 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直动式二通减压阀的工作原理及其图形符号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183983" y="5894299"/>
            <a:ext cx="266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84"/>
              </a:spcBef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6-29 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先导式减压阀的结构及其图形符号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653968C-8442-4532-B4B7-B40446216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30" y="2228649"/>
            <a:ext cx="3990504" cy="421595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44994B7-4D7C-4A83-9146-673783332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578" y="2455950"/>
            <a:ext cx="4306307" cy="402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537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75656" y="20060"/>
            <a:ext cx="6476256" cy="620688"/>
          </a:xfrm>
        </p:spPr>
        <p:txBody>
          <a:bodyPr/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减压阀的性能</a:t>
            </a:r>
            <a:endParaRPr 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075E16D-3604-4A59-8825-4DF0C1B1B19C}"/>
              </a:ext>
            </a:extLst>
          </p:cNvPr>
          <p:cNvSpPr/>
          <p:nvPr/>
        </p:nvSpPr>
        <p:spPr>
          <a:xfrm>
            <a:off x="323528" y="1147318"/>
            <a:ext cx="8496944" cy="426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忽略减压阀阀心的自重、摩擦力</a:t>
            </a:r>
            <a:r>
              <a:rPr lang="en-US" altLang="zh-CN" sz="2000" dirty="0"/>
              <a:t>,</a:t>
            </a:r>
            <a:r>
              <a:rPr lang="zh-CN" altLang="en-US" sz="2000" dirty="0"/>
              <a:t>且令</a:t>
            </a:r>
            <a:r>
              <a:rPr lang="en-US" altLang="zh-CN" sz="2000" dirty="0" err="1"/>
              <a:t>Cv</a:t>
            </a:r>
            <a:r>
              <a:rPr lang="en-US" altLang="zh-CN" sz="2000" dirty="0"/>
              <a:t>=1,</a:t>
            </a:r>
            <a:r>
              <a:rPr lang="zh-CN" altLang="en-US" sz="2000" dirty="0"/>
              <a:t>则阀心上的力的平衡方程为</a:t>
            </a:r>
          </a:p>
        </p:txBody>
      </p:sp>
      <p:pic>
        <p:nvPicPr>
          <p:cNvPr id="11" name="Picture 4" descr="C:\Users\ADMINI~1\AppData\Local\Temp\ksohtml\wps1DBA.tmp.jpg">
            <a:extLst>
              <a:ext uri="{FF2B5EF4-FFF2-40B4-BE49-F238E27FC236}">
                <a16:creationId xmlns:a16="http://schemas.microsoft.com/office/drawing/2014/main" id="{2BD27D3B-1B53-40F7-9F66-57815E1794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01" b="-25310"/>
          <a:stretch/>
        </p:blipFill>
        <p:spPr bwMode="auto">
          <a:xfrm>
            <a:off x="1793941" y="1841042"/>
            <a:ext cx="5556117" cy="625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C6FF9E74-7B0A-4F0D-B360-21AAC41FCA82}"/>
              </a:ext>
            </a:extLst>
          </p:cNvPr>
          <p:cNvSpPr/>
          <p:nvPr/>
        </p:nvSpPr>
        <p:spPr>
          <a:xfrm>
            <a:off x="1678664" y="2729572"/>
            <a:ext cx="6526389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ts val="1575"/>
              </a:lnSpc>
            </a:pPr>
            <a:r>
              <a:rPr lang="en-US" altLang="zh-CN" dirty="0"/>
              <a:t>x</a:t>
            </a:r>
            <a:r>
              <a:rPr lang="en-US" altLang="zh-CN" baseline="-25000" dirty="0"/>
              <a:t>c</a:t>
            </a:r>
            <a:r>
              <a:rPr lang="zh-CN" altLang="en-US" dirty="0"/>
              <a:t>为当阀心开口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R</a:t>
            </a:r>
            <a:r>
              <a:rPr lang="en-US" altLang="zh-CN" dirty="0"/>
              <a:t>=0</a:t>
            </a:r>
            <a:r>
              <a:rPr lang="zh-CN" altLang="en-US" dirty="0"/>
              <a:t>时的弹簧预压缩量</a:t>
            </a:r>
          </a:p>
        </p:txBody>
      </p:sp>
      <p:pic>
        <p:nvPicPr>
          <p:cNvPr id="14" name="Picture 6" descr="C:\Users\ADMINI~1\AppData\Local\Temp\ksohtml\wps1BB8.tmp.jpg">
            <a:extLst>
              <a:ext uri="{FF2B5EF4-FFF2-40B4-BE49-F238E27FC236}">
                <a16:creationId xmlns:a16="http://schemas.microsoft.com/office/drawing/2014/main" id="{85611DF6-CF7A-42D7-BE1D-AC824E5D3A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51" b="5411"/>
          <a:stretch/>
        </p:blipFill>
        <p:spPr bwMode="auto">
          <a:xfrm>
            <a:off x="1864665" y="3389531"/>
            <a:ext cx="5011592" cy="85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2D2A0E90-C881-49A1-9373-4B93EF8C9C32}"/>
              </a:ext>
            </a:extLst>
          </p:cNvPr>
          <p:cNvSpPr/>
          <p:nvPr/>
        </p:nvSpPr>
        <p:spPr>
          <a:xfrm>
            <a:off x="1678664" y="4674476"/>
            <a:ext cx="3147015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>
              <a:lnSpc>
                <a:spcPts val="1575"/>
              </a:lnSpc>
            </a:pPr>
            <a:r>
              <a:rPr lang="zh-CN" altLang="en-US" sz="20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如果忽略稳态液动力</a:t>
            </a:r>
            <a:r>
              <a:rPr lang="en-US" altLang="zh-CN" sz="20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则</a:t>
            </a:r>
          </a:p>
        </p:txBody>
      </p:sp>
      <p:pic>
        <p:nvPicPr>
          <p:cNvPr id="16" name="Picture 10" descr="C:\Users\ADMINI~1\AppData\Local\Temp\ksohtml\wpsC2D1.tmp.jpg">
            <a:extLst>
              <a:ext uri="{FF2B5EF4-FFF2-40B4-BE49-F238E27FC236}">
                <a16:creationId xmlns:a16="http://schemas.microsoft.com/office/drawing/2014/main" id="{7EC55047-602A-4FCA-A7AB-516C3BAAC1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30163" b="-4477"/>
          <a:stretch/>
        </p:blipFill>
        <p:spPr bwMode="auto">
          <a:xfrm>
            <a:off x="1864665" y="5347667"/>
            <a:ext cx="2203279" cy="81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808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75656" y="20060"/>
            <a:ext cx="6476256" cy="620688"/>
          </a:xfrm>
        </p:spPr>
        <p:txBody>
          <a:bodyPr/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减压阀的性能</a:t>
            </a:r>
            <a:endParaRPr 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8917" y="1345692"/>
                <a:ext cx="3355093" cy="4099532"/>
              </a:xfrm>
            </p:spPr>
            <p:txBody>
              <a:bodyPr/>
              <a:lstStyle/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减压阀的</a:t>
                </a:r>
                <a:r>
                  <a:rPr lang="zh-CN" altLang="en-US" sz="2000" dirty="0">
                    <a:solidFill>
                      <a:schemeClr val="accent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出口压力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基本上保持定值：</a:t>
                </a: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 algn="just">
                  <a:buNone/>
                </a:pPr>
                <a:r>
                  <a:rPr lang="en-US" altLang="zh-CN" sz="2000" dirty="0"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——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弹簧刚度</a:t>
                </a: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 algn="just">
                  <a:buNone/>
                </a:pPr>
                <a:r>
                  <a:rPr lang="en-US" altLang="zh-CN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——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阀芯承压面积</a:t>
                </a:r>
                <a:endParaRPr lang="en-US" altLang="zh-CN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en-US" altLang="zh-CN" sz="2000" dirty="0"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——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弹簧预压缩量</a:t>
                </a: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进口压力恒定时，若通过的流量增加，出口压力略微下降</a:t>
                </a:r>
              </a:p>
            </p:txBody>
          </p:sp>
        </mc:Choice>
        <mc:Fallback xmlns="">
          <p:sp>
            <p:nvSpPr>
              <p:cNvPr id="1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8917" y="1345692"/>
                <a:ext cx="3355093" cy="4099532"/>
              </a:xfrm>
              <a:blipFill>
                <a:blip r:embed="rId2"/>
                <a:stretch>
                  <a:fillRect l="-1636" t="-893" r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043608" y="1988840"/>
                <a:ext cx="2321085" cy="674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kern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sz="2000" b="0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 kern="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000" i="1" kern="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000" b="0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sSub>
                        <m:sSubPr>
                          <m:ctrlPr>
                            <a:rPr lang="en-US" altLang="zh-CN" sz="2000" b="0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2000" b="0" i="1" kern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CN" sz="2000" b="0" i="1" kern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𝑐𝑜𝑛𝑠𝑡</m:t>
                      </m:r>
                    </m:oMath>
                  </m:oMathPara>
                </a14:m>
                <a:endParaRPr lang="en-US" altLang="zh-CN" sz="2000" i="1" kern="0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988840"/>
                <a:ext cx="2321085" cy="6746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991334" y="967707"/>
            <a:ext cx="4539764" cy="515441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F4DCCB9-C96A-4D46-BBD9-8DE2C97566B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2133"/>
          <a:stretch/>
        </p:blipFill>
        <p:spPr>
          <a:xfrm>
            <a:off x="3812623" y="1377767"/>
            <a:ext cx="5298916" cy="420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714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852936"/>
            <a:ext cx="3410426" cy="3486637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75656" y="20060"/>
            <a:ext cx="6476256" cy="620688"/>
          </a:xfrm>
        </p:spPr>
        <p:txBody>
          <a:bodyPr/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直动式减压阀</a:t>
            </a:r>
            <a:endParaRPr 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1843" y="3645024"/>
            <a:ext cx="3889940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84"/>
              </a:spcBef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Bosch Rexroth DR 6 DP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直动式减压阀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spcBef>
                <a:spcPts val="384"/>
              </a:spcBef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最大工作压力：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315bar</a:t>
            </a:r>
          </a:p>
          <a:p>
            <a:pPr algn="ctr">
              <a:spcBef>
                <a:spcPts val="384"/>
              </a:spcBef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最大流量：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60L/min</a:t>
            </a:r>
          </a:p>
          <a:p>
            <a:pPr algn="ctr">
              <a:spcBef>
                <a:spcPts val="384"/>
              </a:spcBef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最大设定压力：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25bar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75bar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、 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spcBef>
                <a:spcPts val="384"/>
              </a:spcBef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150bar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210bar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315bar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427984" y="6337160"/>
            <a:ext cx="4608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84"/>
              </a:spcBef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该系列不同型号减压阀的流量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压力特性曲线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07504" y="836712"/>
            <a:ext cx="5832648" cy="2472171"/>
            <a:chOff x="107504" y="836712"/>
            <a:chExt cx="5832648" cy="2472171"/>
          </a:xfrm>
        </p:grpSpPr>
        <p:pic>
          <p:nvPicPr>
            <p:cNvPr id="2" name="图片 1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4" y="836712"/>
              <a:ext cx="5832648" cy="2472171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179512" y="2996952"/>
              <a:ext cx="1656184" cy="3119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736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75656" y="20060"/>
            <a:ext cx="6476256" cy="620688"/>
          </a:xfrm>
        </p:spPr>
        <p:txBody>
          <a:bodyPr/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先导式减压阀</a:t>
            </a:r>
            <a:endParaRPr 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92090" y="1580504"/>
            <a:ext cx="38899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84"/>
              </a:spcBef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Bosch Rexroth 3DR 10P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先导式减压阀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spcBef>
                <a:spcPts val="384"/>
              </a:spcBef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最大工作压力：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315bar</a:t>
            </a:r>
          </a:p>
          <a:p>
            <a:pPr algn="ctr">
              <a:spcBef>
                <a:spcPts val="384"/>
              </a:spcBef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最大流量：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120L/min</a:t>
            </a:r>
          </a:p>
          <a:p>
            <a:pPr algn="ctr">
              <a:spcBef>
                <a:spcPts val="384"/>
              </a:spcBef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最大设定压力：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50bar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100bar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、 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200bar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315bar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47664" y="5000782"/>
            <a:ext cx="2308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84"/>
              </a:spcBef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该系列不同型号减压阀的流量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压力特性曲线</a:t>
            </a: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997589"/>
            <a:ext cx="4944165" cy="2591162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323528" y="769563"/>
            <a:ext cx="4195909" cy="3798482"/>
            <a:chOff x="323528" y="769563"/>
            <a:chExt cx="4195909" cy="3798482"/>
          </a:xfrm>
        </p:grpSpPr>
        <p:pic>
          <p:nvPicPr>
            <p:cNvPr id="3" name="图片 2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28" y="769563"/>
              <a:ext cx="4195909" cy="3798482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323528" y="3997589"/>
              <a:ext cx="504056" cy="3119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6839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75656" y="20060"/>
            <a:ext cx="6476256" cy="620688"/>
          </a:xfrm>
        </p:spPr>
        <p:txBody>
          <a:bodyPr/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减压阀的应用</a:t>
            </a:r>
            <a:endParaRPr 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253506" y="810408"/>
            <a:ext cx="8670538" cy="2171595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减压阀主要用在系统的夹紧、电液换向阀的控制压力油、润滑等回路中，三通减压阀还可用在有反向冲击流量的场合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减压阀会增加功耗和使油液发热，当分支油路压力比主油路压力低很多且流量很大时，常采用高、低压泵分别供油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定差减压阀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可保证节流阀进出口间的压差维持恒定，</a:t>
            </a:r>
            <a:r>
              <a:rPr lang="zh-CN" altLang="en-US" sz="2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定比减压阀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的进口压力和出口压力之比维持恒定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19253" y="6237312"/>
            <a:ext cx="3873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84"/>
              </a:spcBef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6-31 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定比减压阀的结构及其图形符号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643694" y="4727924"/>
                <a:ext cx="1111330" cy="7223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0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 ker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000" i="1" ker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000" i="1" ker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000" b="0" i="1" kern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0" i="1" kern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 ker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000" b="0" i="1" kern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000" i="1" ker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000" i="1" ker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2000" i="1" kern="0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694" y="4727924"/>
                <a:ext cx="1111330" cy="7223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8F6044E5-2610-43DA-A6E3-4F9736564B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009"/>
          <a:stretch/>
        </p:blipFill>
        <p:spPr>
          <a:xfrm>
            <a:off x="3342610" y="2818489"/>
            <a:ext cx="5304359" cy="3875574"/>
          </a:xfrm>
          <a:prstGeom prst="rect">
            <a:avLst/>
          </a:prstGeom>
        </p:spPr>
      </p:pic>
      <p:pic>
        <p:nvPicPr>
          <p:cNvPr id="8" name="Picture 2" descr="C:\Users\ADMINI~1\AppData\Local\Temp\ksohtml\wps6930.tmp.jpg">
            <a:extLst>
              <a:ext uri="{FF2B5EF4-FFF2-40B4-BE49-F238E27FC236}">
                <a16:creationId xmlns:a16="http://schemas.microsoft.com/office/drawing/2014/main" id="{1854CAA9-4DA8-4B9C-9F90-60DEAD8CB0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21054" b="-2684"/>
          <a:stretch/>
        </p:blipFill>
        <p:spPr bwMode="auto">
          <a:xfrm>
            <a:off x="643694" y="3846567"/>
            <a:ext cx="2305423" cy="33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482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75656" y="20060"/>
            <a:ext cx="6476256" cy="620688"/>
          </a:xfrm>
        </p:spPr>
        <p:txBody>
          <a:bodyPr/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顺序阀</a:t>
            </a:r>
            <a:endParaRPr 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23528" y="908720"/>
            <a:ext cx="3528392" cy="504056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控制多个执行元件的顺序动作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根据控制压力来源的不同，分为内控式和外控式；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根据泄油方式，分为内泄式和外泄式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与溢流阀相似，其出口处不接油箱，通向</a:t>
            </a:r>
            <a:r>
              <a:rPr lang="zh-CN" altLang="en-US" sz="2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二次油路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E5A6448-AF47-4194-9E8D-DC357C6FD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1988840"/>
            <a:ext cx="4752528" cy="456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349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75656" y="20060"/>
            <a:ext cx="6476256" cy="620688"/>
          </a:xfrm>
        </p:spPr>
        <p:txBody>
          <a:bodyPr/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直动式顺序阀</a:t>
            </a:r>
            <a:endParaRPr 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94903"/>
            <a:ext cx="5182323" cy="2410161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340768"/>
            <a:ext cx="3049546" cy="336949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41727" y="4005064"/>
            <a:ext cx="3889940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84"/>
              </a:spcBef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Bosch Rexroth DZ 6 DP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直动式顺序阀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spcBef>
                <a:spcPts val="384"/>
              </a:spcBef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最大工作压力：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315bar</a:t>
            </a:r>
          </a:p>
          <a:p>
            <a:pPr algn="ctr">
              <a:spcBef>
                <a:spcPts val="384"/>
              </a:spcBef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最大流量：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60L/min</a:t>
            </a:r>
          </a:p>
          <a:p>
            <a:pPr algn="ctr">
              <a:spcBef>
                <a:spcPts val="384"/>
              </a:spcBef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最大设定压力：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25bar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75bar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spcBef>
                <a:spcPts val="384"/>
              </a:spcBef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150bar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210bar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315bar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166821" y="4710267"/>
            <a:ext cx="2308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84"/>
              </a:spcBef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该系列不同型号顺序阀的流量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压力特性曲线</a:t>
            </a:r>
          </a:p>
        </p:txBody>
      </p:sp>
    </p:spTree>
    <p:extLst>
      <p:ext uri="{BB962C8B-B14F-4D97-AF65-F5344CB8AC3E}">
        <p14:creationId xmlns:p14="http://schemas.microsoft.com/office/powerpoint/2010/main" val="2085317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75656" y="20060"/>
            <a:ext cx="6476256" cy="620688"/>
          </a:xfrm>
        </p:spPr>
        <p:txBody>
          <a:bodyPr/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先导式顺序阀</a:t>
            </a:r>
            <a:endParaRPr 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6579" y="5056876"/>
            <a:ext cx="3889940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84"/>
              </a:spcBef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Bosch Rexroth DZ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先导式顺序阀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spcBef>
                <a:spcPts val="384"/>
              </a:spcBef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最大工作压力：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315bar</a:t>
            </a:r>
          </a:p>
          <a:p>
            <a:pPr algn="ctr">
              <a:spcBef>
                <a:spcPts val="384"/>
              </a:spcBef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最大流量：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600L/min</a:t>
            </a:r>
          </a:p>
          <a:p>
            <a:pPr algn="ctr">
              <a:spcBef>
                <a:spcPts val="384"/>
              </a:spcBef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最大设定压力：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50bar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100bar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spcBef>
                <a:spcPts val="384"/>
              </a:spcBef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200bar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315bar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87678" y="4797152"/>
            <a:ext cx="4320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84"/>
              </a:spcBef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该系列不同型号顺序阀的流量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压力特性曲线</a:t>
            </a: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836712"/>
            <a:ext cx="3820058" cy="4220164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660076"/>
            <a:ext cx="4671917" cy="305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668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75656" y="20060"/>
            <a:ext cx="6476256" cy="620688"/>
          </a:xfrm>
        </p:spPr>
        <p:txBody>
          <a:bodyPr/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压力继电器</a:t>
            </a:r>
            <a:endParaRPr 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251520" y="764704"/>
            <a:ext cx="8568952" cy="1080120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利用油液</a:t>
            </a:r>
            <a:r>
              <a:rPr lang="zh-CN" altLang="en-US" sz="2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压力信号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来启闭</a:t>
            </a:r>
            <a:r>
              <a:rPr lang="zh-CN" altLang="en-US" sz="2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电气触点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，从而控制电路通断的</a:t>
            </a:r>
            <a:r>
              <a:rPr lang="zh-CN" altLang="en-US" sz="2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液</a:t>
            </a:r>
            <a:r>
              <a:rPr lang="en-US" altLang="zh-CN" sz="2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电转换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元件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典型应用：刀具移到指定位置碰到挡铁或负载过大时的自动退刀；润滑系统发生故障时的工作机械自动停车；系统工作程序的自动换接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68549" y="2935942"/>
            <a:ext cx="12241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480"/>
              </a:spcBef>
            </a:pPr>
            <a:r>
              <a:rPr lang="zh-CN" altLang="en-US" sz="2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调压范围</a:t>
            </a:r>
            <a:endParaRPr lang="en-US" altLang="zh-CN" sz="20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68546" y="3374390"/>
            <a:ext cx="28083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480"/>
              </a:spcBef>
            </a:pPr>
            <a:r>
              <a:rPr lang="zh-CN" altLang="en-US" sz="2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灵敏度和通断调节区间</a:t>
            </a:r>
            <a:endParaRPr lang="en-US" altLang="zh-CN" sz="20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68546" y="3812839"/>
            <a:ext cx="12241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480"/>
              </a:spcBef>
            </a:pPr>
            <a:r>
              <a:rPr lang="zh-CN" altLang="en-US" sz="2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重复精度</a:t>
            </a:r>
            <a:endParaRPr lang="en-US" altLang="zh-CN" sz="20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68549" y="2477367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主要性能</a:t>
            </a:r>
          </a:p>
        </p:txBody>
      </p:sp>
      <p:sp>
        <p:nvSpPr>
          <p:cNvPr id="11" name="左大括号 10"/>
          <p:cNvSpPr/>
          <p:nvPr/>
        </p:nvSpPr>
        <p:spPr>
          <a:xfrm>
            <a:off x="710473" y="2935942"/>
            <a:ext cx="258076" cy="1715765"/>
          </a:xfrm>
          <a:prstGeom prst="leftBrace">
            <a:avLst>
              <a:gd name="adj1" fmla="val 56492"/>
              <a:gd name="adj2" fmla="val 50000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68546" y="4251597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升压或降压动作时间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E8B83C0-5FF8-431A-95BA-55AA8AB2A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1999860"/>
            <a:ext cx="4533917" cy="465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149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20060"/>
            <a:ext cx="6476256" cy="620688"/>
          </a:xfrm>
        </p:spPr>
        <p:txBody>
          <a:bodyPr/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液压阀（下）目录</a:t>
            </a:r>
            <a:endParaRPr 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5536" y="1268760"/>
            <a:ext cx="2992486" cy="37144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000" indent="-342000" algn="just">
              <a:lnSpc>
                <a:spcPct val="150000"/>
              </a:lnSpc>
              <a:spcBef>
                <a:spcPts val="576"/>
              </a:spcBef>
              <a:buFont typeface="Wingdings" panose="05000000000000000000" pitchFamily="2" charset="2"/>
              <a:buChar char="q"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液压阀概述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000" indent="-342000" algn="just">
              <a:lnSpc>
                <a:spcPct val="150000"/>
              </a:lnSpc>
              <a:spcBef>
                <a:spcPts val="576"/>
              </a:spcBef>
              <a:buFont typeface="Wingdings" panose="05000000000000000000" pitchFamily="2" charset="2"/>
              <a:buChar char="q"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液压阀的共性问题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000" indent="-342000" algn="just">
              <a:lnSpc>
                <a:spcPct val="150000"/>
              </a:lnSpc>
              <a:spcBef>
                <a:spcPts val="576"/>
              </a:spcBef>
              <a:buFont typeface="Wingdings" panose="05000000000000000000" pitchFamily="2" charset="2"/>
              <a:buChar char="q"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方向控制阀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000" indent="-342000" algn="just">
              <a:lnSpc>
                <a:spcPct val="150000"/>
              </a:lnSpc>
              <a:spcBef>
                <a:spcPts val="576"/>
              </a:spcBef>
              <a:buFont typeface="Wingdings" panose="05000000000000000000" pitchFamily="2" charset="2"/>
              <a:buChar char="q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压力控制阀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000" indent="-342000" algn="just">
              <a:lnSpc>
                <a:spcPct val="150000"/>
              </a:lnSpc>
              <a:spcBef>
                <a:spcPts val="576"/>
              </a:spcBef>
              <a:buFont typeface="Wingdings" panose="05000000000000000000" pitchFamily="2" charset="2"/>
              <a:buChar char="q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流量控制阀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000" indent="-342000" algn="just">
              <a:lnSpc>
                <a:spcPct val="150000"/>
              </a:lnSpc>
              <a:spcBef>
                <a:spcPts val="576"/>
              </a:spcBef>
              <a:buFont typeface="Wingdings" panose="05000000000000000000" pitchFamily="2" charset="2"/>
              <a:buChar char="q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作业：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883039" y="240638"/>
            <a:ext cx="2987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（对应教材第六章</a:t>
            </a:r>
            <a:r>
              <a:rPr lang="en-US" altLang="zh-CN" sz="20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1-5</a:t>
            </a:r>
            <a:r>
              <a:rPr lang="zh-CN" altLang="en-US" sz="20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节）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28034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903" y="2396962"/>
            <a:ext cx="4762544" cy="362432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75656" y="20060"/>
            <a:ext cx="6476256" cy="620688"/>
          </a:xfrm>
        </p:spPr>
        <p:txBody>
          <a:bodyPr/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流量控制阀</a:t>
            </a:r>
            <a:endParaRPr 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23528" y="980728"/>
            <a:ext cx="8568952" cy="1163483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依靠改变</a:t>
            </a:r>
            <a:r>
              <a:rPr lang="zh-CN" altLang="en-US" sz="2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阀口通流面积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的大小来改变液阻，控制通过阀的流量，达到调节</a:t>
            </a:r>
            <a:r>
              <a:rPr lang="zh-CN" altLang="en-US" sz="2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执行元件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（液压缸或液压马达）</a:t>
            </a:r>
            <a:r>
              <a:rPr lang="zh-CN" altLang="en-US" sz="2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运动速度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的目的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常用的流量控制阀有普通</a:t>
            </a:r>
            <a:r>
              <a:rPr lang="zh-CN" altLang="en-US" sz="2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节流阀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调速阀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等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619672" y="2492896"/>
            <a:ext cx="1956113" cy="1001684"/>
            <a:chOff x="6574583" y="1504777"/>
            <a:chExt cx="1956113" cy="10016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6574583" y="1504777"/>
                  <a:ext cx="1956113" cy="10016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𝑄</m:t>
                        </m:r>
                        <m:r>
                          <a:rPr lang="en-US" altLang="zh-CN" sz="20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000" i="1" ker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 ker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000" i="1" ker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sz="2000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𝐴</m:t>
                        </m:r>
                        <m:rad>
                          <m:radPr>
                            <m:degHide m:val="on"/>
                            <m:ctrlPr>
                              <a:rPr lang="en-US" altLang="zh-CN" sz="2000" i="1" ker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zh-CN" sz="20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zh-CN" altLang="en-US" sz="20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𝜌</m:t>
                                </m:r>
                              </m:den>
                            </m:f>
                            <m:r>
                              <a:rPr lang="el-GR" altLang="zh-CN" sz="2000" i="1" ker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𝛥</m:t>
                            </m:r>
                            <m:r>
                              <a:rPr lang="en-US" altLang="zh-CN" sz="2000" i="1" ker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oMath>
                    </m:oMathPara>
                  </a14:m>
                  <a:endParaRPr lang="en-US" altLang="zh-CN" sz="2000" i="1" kern="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4583" y="1504777"/>
                  <a:ext cx="1956113" cy="100168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矩形 10"/>
            <p:cNvSpPr/>
            <p:nvPr/>
          </p:nvSpPr>
          <p:spPr>
            <a:xfrm>
              <a:off x="7524328" y="1844824"/>
              <a:ext cx="216024" cy="36004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374630" y="279368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节流阀：</a:t>
            </a:r>
          </a:p>
        </p:txBody>
      </p:sp>
      <p:sp>
        <p:nvSpPr>
          <p:cNvPr id="13" name="矩形 12"/>
          <p:cNvSpPr/>
          <p:nvPr/>
        </p:nvSpPr>
        <p:spPr>
          <a:xfrm>
            <a:off x="374629" y="4672319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调速阀：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619672" y="4371532"/>
            <a:ext cx="1956113" cy="1001684"/>
            <a:chOff x="2555776" y="3488253"/>
            <a:chExt cx="1956113" cy="1001684"/>
          </a:xfrm>
        </p:grpSpPr>
        <p:grpSp>
          <p:nvGrpSpPr>
            <p:cNvPr id="14" name="组合 13"/>
            <p:cNvGrpSpPr/>
            <p:nvPr/>
          </p:nvGrpSpPr>
          <p:grpSpPr>
            <a:xfrm>
              <a:off x="2555776" y="3488253"/>
              <a:ext cx="1956113" cy="1001684"/>
              <a:chOff x="6574583" y="1504777"/>
              <a:chExt cx="1956113" cy="100168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矩形 14"/>
                  <p:cNvSpPr/>
                  <p:nvPr/>
                </p:nvSpPr>
                <p:spPr>
                  <a:xfrm>
                    <a:off x="6574583" y="1504777"/>
                    <a:ext cx="1956113" cy="100168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𝑄</m:t>
                          </m:r>
                          <m:r>
                            <a:rPr lang="en-US" altLang="zh-CN" sz="2000" i="1" ker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000" i="1" ker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 ker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altLang="zh-CN" sz="2000" b="0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𝐴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000" i="1" ker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zh-CN" sz="2000" i="1" kern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kern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zh-CN" altLang="en-US" sz="2000" i="1" kern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𝜌</m:t>
                                  </m:r>
                                </m:den>
                              </m:f>
                              <m:r>
                                <a:rPr lang="el-GR" altLang="zh-CN" sz="2000" i="1" ker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en-US" altLang="zh-CN" sz="2000" i="1" ker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rad>
                        </m:oMath>
                      </m:oMathPara>
                    </a14:m>
                    <a:endParaRPr lang="en-US" altLang="zh-CN" sz="2000" i="1" kern="0" dirty="0">
                      <a:solidFill>
                        <a:srgbClr val="C0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 xmlns="">
              <p:sp>
                <p:nvSpPr>
                  <p:cNvPr id="9" name="矩形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74583" y="1504777"/>
                    <a:ext cx="1956113" cy="100168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矩形 15"/>
              <p:cNvSpPr/>
              <p:nvPr/>
            </p:nvSpPr>
            <p:spPr>
              <a:xfrm>
                <a:off x="7524328" y="1844824"/>
                <a:ext cx="216024" cy="360040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4008704" y="3828300"/>
              <a:ext cx="347271" cy="36004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4166561" y="6050145"/>
            <a:ext cx="3960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84"/>
              </a:spcBef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6-37 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调速阀和节流阀的流量特性曲线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1619672" y="3494580"/>
                <a:ext cx="1308948" cy="4650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kern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𝑄</m:t>
                      </m:r>
                      <m:r>
                        <a:rPr lang="en-US" altLang="zh-CN" sz="2000" b="0" i="1" kern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ad>
                        <m:radPr>
                          <m:degHide m:val="on"/>
                          <m:ctrlPr>
                            <a:rPr lang="en-US" altLang="zh-CN" sz="2000" b="0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l-GR" altLang="zh-CN" sz="2000" i="1" ker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𝛥</m:t>
                          </m:r>
                          <m:r>
                            <a:rPr lang="en-US" altLang="zh-CN" sz="2000" i="1" ker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rad>
                    </m:oMath>
                  </m:oMathPara>
                </a14:m>
                <a:endParaRPr lang="en-US" altLang="zh-CN" sz="2000" i="1" kern="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3494580"/>
                <a:ext cx="1308948" cy="465064"/>
              </a:xfrm>
              <a:prstGeom prst="rect">
                <a:avLst/>
              </a:prstGeom>
              <a:blipFill>
                <a:blip r:embed="rId4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1619189" y="5373216"/>
                <a:ext cx="145341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kern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𝑄</m:t>
                      </m:r>
                      <m:r>
                        <a:rPr lang="en-US" altLang="zh-CN" sz="2000" b="0" i="1" kern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CN" sz="2000" b="0" i="1" kern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𝑐𝑜𝑛𝑠𝑡</m:t>
                      </m:r>
                    </m:oMath>
                  </m:oMathPara>
                </a14:m>
                <a:endParaRPr lang="en-US" altLang="zh-CN" sz="2000" i="1" kern="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189" y="5373216"/>
                <a:ext cx="1453411" cy="400110"/>
              </a:xfrm>
              <a:prstGeom prst="rect">
                <a:avLst/>
              </a:prstGeom>
              <a:blipFill>
                <a:blip r:embed="rId5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228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75656" y="20060"/>
            <a:ext cx="6476256" cy="620688"/>
          </a:xfrm>
        </p:spPr>
        <p:txBody>
          <a:bodyPr/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普通节流阀</a:t>
            </a:r>
            <a:endParaRPr 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344"/>
          <a:stretch/>
        </p:blipFill>
        <p:spPr>
          <a:xfrm>
            <a:off x="899592" y="3408186"/>
            <a:ext cx="4187314" cy="314229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724400" y="5752753"/>
            <a:ext cx="4220539" cy="93358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spcBef>
                <a:spcPts val="384"/>
              </a:spcBef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6-35 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普通节流阀及其图形符号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spcBef>
                <a:spcPts val="384"/>
              </a:spcBef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a)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结构 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b)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图形符号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spcBef>
                <a:spcPts val="384"/>
              </a:spcBef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1-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弹簧 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2-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阀芯 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3-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推杆 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4-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调节手把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764705"/>
                <a:ext cx="8670538" cy="2643482"/>
              </a:xfrm>
            </p:spPr>
            <p:txBody>
              <a:bodyPr/>
              <a:lstStyle/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改变节流口的</a:t>
                </a:r>
                <a:r>
                  <a:rPr lang="zh-CN" altLang="en-US" sz="2000" dirty="0">
                    <a:solidFill>
                      <a:schemeClr val="accent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通流面积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来调节流量</a:t>
                </a: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schemeClr val="accent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流量特性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 algn="just">
                  <a:buNone/>
                </a:pPr>
                <a:r>
                  <a:rPr lang="en-US" altLang="zh-CN" sz="2000" dirty="0">
                    <a:ea typeface="黑体" panose="02010609060101010101" pitchFamily="49" charset="-12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𝐶</m:t>
                    </m:r>
                  </m:oMath>
                </a14:m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——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由节流口形状、液体流态、油液性质等因素决定的系数，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——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节</a:t>
                </a: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 algn="just">
                  <a:buNone/>
                </a:pP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流口的通流截面积；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𝜑</m:t>
                    </m:r>
                  </m:oMath>
                </a14:m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——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由节流口形状决定的节流阀指数</a:t>
                </a: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节流阀的流量与节流口前后的</a:t>
                </a:r>
                <a:r>
                  <a:rPr lang="zh-CN" altLang="en-US" sz="2000" dirty="0">
                    <a:solidFill>
                      <a:schemeClr val="accent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压差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、</a:t>
                </a:r>
                <a:r>
                  <a:rPr lang="zh-CN" altLang="en-US" sz="2000" dirty="0">
                    <a:solidFill>
                      <a:schemeClr val="accent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油温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以及</a:t>
                </a:r>
                <a:r>
                  <a:rPr lang="zh-CN" altLang="en-US" sz="2000" dirty="0">
                    <a:solidFill>
                      <a:schemeClr val="accent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节流口形状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等因素相关</a:t>
                </a:r>
                <a:endParaRPr lang="en-US" altLang="zh-CN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节流口制成</a:t>
                </a:r>
                <a:r>
                  <a:rPr lang="zh-CN" altLang="en-US" sz="2000" dirty="0">
                    <a:solidFill>
                      <a:schemeClr val="accent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薄壁孔</a:t>
                </a:r>
                <a14:m>
                  <m:oMath xmlns:m="http://schemas.openxmlformats.org/officeDocument/2006/math">
                    <m:r>
                      <a:rPr lang="en-US" altLang="zh-CN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zh-CN" alt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𝜑</m:t>
                    </m:r>
                    <m:r>
                      <a:rPr lang="zh-CN" alt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≈0.5)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比制成细长孔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zh-CN" alt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𝜑</m:t>
                    </m:r>
                    <m:r>
                      <a:rPr lang="zh-CN" alt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≈1)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的好，能减小压差对流量稳定性的影响</a:t>
                </a:r>
                <a:endParaRPr lang="en-US" altLang="zh-CN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764705"/>
                <a:ext cx="8670538" cy="2643482"/>
              </a:xfrm>
              <a:blipFill>
                <a:blip r:embed="rId3"/>
                <a:stretch>
                  <a:fillRect l="-632" t="-1152" r="-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563888" y="1124744"/>
                <a:ext cx="177202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b="0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sz="2000" b="0" i="1" kern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 kern="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altLang="zh-CN" sz="2000" i="1" ker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ker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i="1" ker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CN" sz="2000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sz="2000" b="0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zh-CN" altLang="en-US" sz="2000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sup>
                      </m:sSup>
                    </m:oMath>
                  </m:oMathPara>
                </a14:m>
                <a:endParaRPr lang="en-US" altLang="zh-CN" sz="2000" i="1" kern="0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1124744"/>
                <a:ext cx="1772024" cy="400110"/>
              </a:xfrm>
              <a:prstGeom prst="rect">
                <a:avLst/>
              </a:prstGeom>
              <a:blipFill>
                <a:blip r:embed="rId4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71" t="34036"/>
          <a:stretch/>
        </p:blipFill>
        <p:spPr>
          <a:xfrm>
            <a:off x="6284878" y="3454502"/>
            <a:ext cx="1667034" cy="207278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14C5AAD-B052-4D7D-B92A-1B285C1AE91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8561" b="24162"/>
          <a:stretch/>
        </p:blipFill>
        <p:spPr>
          <a:xfrm>
            <a:off x="251520" y="3408185"/>
            <a:ext cx="4497860" cy="333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582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-108520" y="1577346"/>
            <a:ext cx="2809820" cy="933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84"/>
              </a:spcBef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Bosch Rexroth MK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节流阀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spcBef>
                <a:spcPts val="384"/>
              </a:spcBef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最大工作压力：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315bar</a:t>
            </a:r>
          </a:p>
          <a:p>
            <a:pPr algn="ctr">
              <a:spcBef>
                <a:spcPts val="384"/>
              </a:spcBef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最大流量：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400L/min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139952" y="5819331"/>
            <a:ext cx="4320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84"/>
              </a:spcBef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该系列不同型号节流阀的流量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压力特性曲线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75656" y="20060"/>
            <a:ext cx="6476256" cy="620688"/>
          </a:xfrm>
        </p:spPr>
        <p:txBody>
          <a:bodyPr/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普通节流阀</a:t>
            </a:r>
            <a:endParaRPr 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405624"/>
            <a:ext cx="3244193" cy="2591072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978"/>
          <a:stretch/>
        </p:blipFill>
        <p:spPr>
          <a:xfrm>
            <a:off x="2510960" y="904470"/>
            <a:ext cx="6525536" cy="2232248"/>
          </a:xfrm>
          <a:prstGeom prst="rect">
            <a:avLst/>
          </a:prstGeom>
        </p:spPr>
      </p:pic>
      <p:pic>
        <p:nvPicPr>
          <p:cNvPr id="11" name="图片 10" descr="屏幕剪辑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93" r="34895"/>
          <a:stretch/>
        </p:blipFill>
        <p:spPr>
          <a:xfrm>
            <a:off x="4175956" y="3400441"/>
            <a:ext cx="4248472" cy="229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342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75656" y="20060"/>
            <a:ext cx="6476256" cy="620688"/>
          </a:xfrm>
        </p:spPr>
        <p:txBody>
          <a:bodyPr/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调速阀</a:t>
            </a:r>
            <a:endParaRPr 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64079" y="764704"/>
            <a:ext cx="2823745" cy="5688632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在节流阀前面串接一个</a:t>
            </a:r>
            <a:r>
              <a:rPr lang="zh-CN" altLang="en-US" sz="2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定差式减压阀</a:t>
            </a:r>
            <a:endParaRPr lang="en-US" altLang="zh-CN" sz="20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节流阀前后的压差基本保持不变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，通过调速阀的流量不变，活塞运动速度不受负载变化影响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B3126AD-14BE-4F17-B811-72A3336A7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987" y="764704"/>
            <a:ext cx="5788338" cy="607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188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44910" y="5691090"/>
            <a:ext cx="3384376" cy="933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84"/>
              </a:spcBef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Bosch Rexroth 2FRM6A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流量控制阀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spcBef>
                <a:spcPts val="384"/>
              </a:spcBef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最大工作压力：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315bar</a:t>
            </a:r>
          </a:p>
          <a:p>
            <a:pPr algn="ctr">
              <a:spcBef>
                <a:spcPts val="384"/>
              </a:spcBef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最大流量：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32L/min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139952" y="5828198"/>
            <a:ext cx="4680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84"/>
              </a:spcBef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该系列不同型号流量控制阀的流量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压力特性曲线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75656" y="20060"/>
            <a:ext cx="6476256" cy="620688"/>
          </a:xfrm>
        </p:spPr>
        <p:txBody>
          <a:bodyPr/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调速阀</a:t>
            </a:r>
            <a:endParaRPr 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3" name="图片 1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10" y="954389"/>
            <a:ext cx="3116375" cy="4752731"/>
          </a:xfrm>
          <a:prstGeom prst="rect">
            <a:avLst/>
          </a:prstGeom>
        </p:spPr>
      </p:pic>
      <p:pic>
        <p:nvPicPr>
          <p:cNvPr id="14" name="图片 13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988" y="1074027"/>
            <a:ext cx="4032448" cy="474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849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1519" y="764704"/>
                <a:ext cx="8568953" cy="1641427"/>
              </a:xfrm>
            </p:spPr>
            <p:txBody>
              <a:bodyPr/>
              <a:lstStyle/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通过调速阀的流量基本保持不变：</a:t>
                </a: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 algn="just">
                  <a:buNone/>
                </a:pP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带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𝑅</m:t>
                    </m:r>
                  </m:oMath>
                </a14:m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下标为减压阀，带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𝑇</m:t>
                    </m:r>
                  </m:oMath>
                </a14:m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下标为节流阀</a:t>
                </a: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19" y="764704"/>
                <a:ext cx="8568953" cy="1641427"/>
              </a:xfrm>
              <a:blipFill>
                <a:blip r:embed="rId2"/>
                <a:stretch>
                  <a:fillRect l="-640" t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203848" y="893963"/>
                <a:ext cx="2662139" cy="10016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b="0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sz="2000" i="1" kern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sz="2000" i="1" ker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ker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 ker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b="0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 ker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ker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000" b="0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 ker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ker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altLang="zh-CN" sz="2000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sz="2000" i="1" kern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kern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CN" sz="2000" b="0" i="1" kern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kern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000" b="0" i="1" kern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b="0" i="1" kern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kern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kern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CN" altLang="en-US" sz="2000" i="1" kern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sSub>
                                <m:sSubPr>
                                  <m:ctrlPr>
                                    <a:rPr lang="en-US" altLang="zh-CN" sz="2000" i="1" kern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kern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000" b="0" i="1" kern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US" altLang="zh-CN" sz="2000" i="1" kern="0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893963"/>
                <a:ext cx="2662139" cy="10016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834" y="2348880"/>
            <a:ext cx="5323900" cy="405152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733395" y="6309320"/>
            <a:ext cx="3960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84"/>
              </a:spcBef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6-37 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调速阀和节流阀的流量特性曲线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475656" y="20060"/>
            <a:ext cx="6476256" cy="620688"/>
          </a:xfrm>
        </p:spPr>
        <p:txBody>
          <a:bodyPr/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调速阀的静态特性</a:t>
            </a:r>
            <a:endParaRPr 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38132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75656" y="20060"/>
            <a:ext cx="6476256" cy="620688"/>
          </a:xfrm>
        </p:spPr>
        <p:txBody>
          <a:bodyPr/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旁通式调速阀</a:t>
            </a:r>
            <a:endParaRPr 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265314" y="1268760"/>
            <a:ext cx="2592288" cy="4104456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由于定差溢流阀的补偿作用使</a:t>
            </a:r>
            <a:r>
              <a:rPr lang="zh-CN" altLang="en-US" sz="2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节流阀两端压差保持恒定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，从而使流量与节流阀的通流面积成正比，与负载压力无关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967" y="743678"/>
            <a:ext cx="5668497" cy="533130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933826" y="6074981"/>
            <a:ext cx="3960777" cy="636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84"/>
              </a:spcBef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6-38 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旁通式调速阀及其图形符号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spcBef>
                <a:spcPts val="384"/>
              </a:spcBef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1-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液压缸 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2-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安全阀 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3-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溢流阀 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4-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节流阀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868144" y="908720"/>
            <a:ext cx="3059832" cy="45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buFontTx/>
              <a:buNone/>
            </a:pPr>
            <a:r>
              <a:rPr lang="zh-CN" altLang="en-US" sz="2000" kern="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定差溢流阀与节流阀并联</a:t>
            </a:r>
            <a:endParaRPr lang="en-US" altLang="zh-CN" sz="20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C85BE2B-A1AE-4E6A-AE05-D21B512B2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182" y="726470"/>
            <a:ext cx="5901159" cy="612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098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1519" y="779697"/>
                <a:ext cx="8670538" cy="4043803"/>
              </a:xfrm>
            </p:spPr>
            <p:txBody>
              <a:bodyPr/>
              <a:lstStyle/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溢流阀阀芯的受力平衡方程：</a:t>
                </a: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 algn="just">
                  <a:buNone/>
                </a:pPr>
                <a:r>
                  <a:rPr lang="en-US" altLang="zh-CN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——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溢流阀弹簧刚度，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——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弹簧预压缩量，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——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阀开口量，</a:t>
                </a: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 algn="just">
                  <a:buNone/>
                </a:pP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——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溢流阀开启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=0)</m:t>
                    </m:r>
                  </m:oMath>
                </a14:m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时阀芯的位移，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𝑓𝑠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——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阀芯稳态液动力</a:t>
                </a: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 algn="just">
                  <a:buNone/>
                </a:pP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schemeClr val="accent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节流阀两端压差基本保持恒定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19" y="779697"/>
                <a:ext cx="8670538" cy="4043803"/>
              </a:xfrm>
              <a:blipFill>
                <a:blip r:embed="rId2"/>
                <a:stretch>
                  <a:fillRect l="-632" t="-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984120" y="1248382"/>
                <a:ext cx="5205335" cy="424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kern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000" b="0" i="1" kern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kern="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000" i="1" kern="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 kern="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 kern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kern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kern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000" b="0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i="1" kern="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kern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altLang="zh-CN" sz="2000" b="0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i="1" kern="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kern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kern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000" b="0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𝑓𝑠</m:t>
                          </m:r>
                        </m:sub>
                      </m:sSub>
                      <m:r>
                        <a:rPr lang="en-US" altLang="zh-CN" sz="2000" b="0" i="1" kern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0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b="0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kern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0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b="0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000" i="1" kern="0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120" y="1248382"/>
                <a:ext cx="5205335" cy="424732"/>
              </a:xfrm>
              <a:prstGeom prst="rect">
                <a:avLst/>
              </a:prstGeom>
              <a:blipFill>
                <a:blip r:embed="rId3"/>
                <a:stretch>
                  <a:fillRect b="-101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263957" y="3356992"/>
                <a:ext cx="2645660" cy="687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kern="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i="1" kern="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kern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b="0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kern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sz="2000" b="0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 kern="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000" i="1" kern="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 kern="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 kern="0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kern="0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 kern="0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000" i="1" kern="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000" i="1" kern="0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kern="0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 kern="0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CN" sz="2000" b="0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en-US" altLang="zh-CN" sz="2000" i="1" kern="0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957" y="3356992"/>
                <a:ext cx="2645660" cy="6876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/>
          <p:cNvSpPr txBox="1">
            <a:spLocks/>
          </p:cNvSpPr>
          <p:nvPr/>
        </p:nvSpPr>
        <p:spPr bwMode="auto">
          <a:xfrm>
            <a:off x="1475656" y="20060"/>
            <a:ext cx="6476256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3200" kern="0">
                <a:latin typeface="黑体" panose="02010609060101010101" pitchFamily="49" charset="-122"/>
                <a:ea typeface="黑体" panose="02010609060101010101" pitchFamily="49" charset="-122"/>
              </a:rPr>
              <a:t>旁通式调速阀</a:t>
            </a:r>
            <a:endParaRPr lang="en-US" sz="32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 bwMode="auto">
              <a:xfrm>
                <a:off x="378515" y="4306945"/>
                <a:ext cx="8670538" cy="22322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zh-CN" altLang="en-US" sz="2400" kern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调速阀和旁通式调速阀的差别</a:t>
                </a:r>
                <a:endParaRPr lang="en-US" altLang="zh-CN" sz="2400" kern="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zh-CN" altLang="en-US" sz="2000" kern="0" dirty="0">
                    <a:solidFill>
                      <a:schemeClr val="accent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调速阀</a:t>
                </a:r>
                <a:r>
                  <a:rPr lang="zh-CN" altLang="en-US" sz="2000" kern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可以安装在执行元件的进油路、回油路或旁油路上。</a:t>
                </a:r>
                <a:r>
                  <a:rPr lang="zh-CN" altLang="en-US" sz="2000" kern="0" dirty="0">
                    <a:solidFill>
                      <a:schemeClr val="accent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旁通式调速阀</a:t>
                </a:r>
                <a:r>
                  <a:rPr lang="zh-CN" altLang="en-US" sz="2000" kern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只能用在</a:t>
                </a:r>
                <a:r>
                  <a:rPr lang="zh-CN" altLang="en-US" sz="2000" kern="0" dirty="0">
                    <a:solidFill>
                      <a:schemeClr val="accent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进油路</a:t>
                </a:r>
                <a:r>
                  <a:rPr lang="zh-CN" altLang="en-US" sz="2000" kern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上，系统功率损失小，效率高，发热量小。</a:t>
                </a:r>
                <a:endParaRPr lang="en-US" altLang="zh-CN" sz="2000" kern="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zh-CN" altLang="en-US" sz="2000" kern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旁通式调速阀具有</a:t>
                </a:r>
                <a:r>
                  <a:rPr lang="zh-CN" altLang="en-US" sz="2000" kern="0" dirty="0">
                    <a:solidFill>
                      <a:schemeClr val="accent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溢流和安全功能</a:t>
                </a:r>
                <a:r>
                  <a:rPr lang="zh-CN" altLang="en-US" sz="2000" kern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，进口处不必单独设置溢流阀。旁通式调速阀中流过的流量比调速阀的大（一般是系统的全部流量），节流阀前后压差加大（须达</a:t>
                </a:r>
                <a14:m>
                  <m:oMath xmlns:m="http://schemas.openxmlformats.org/officeDocument/2006/math">
                    <m:r>
                      <a:rPr lang="en-US" altLang="zh-CN" sz="2000" i="1" kern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0.3~0.5</m:t>
                    </m:r>
                    <m:r>
                      <a:rPr lang="en-US" altLang="zh-CN" sz="2000" i="1" kern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𝑀𝑃𝑎</m:t>
                    </m:r>
                  </m:oMath>
                </a14:m>
                <a:r>
                  <a:rPr lang="zh-CN" altLang="en-US" sz="2000" kern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），</a:t>
                </a:r>
                <a:r>
                  <a:rPr lang="zh-CN" altLang="en-US" sz="2000" kern="0" dirty="0">
                    <a:solidFill>
                      <a:schemeClr val="accent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稳定性稍差</a:t>
                </a:r>
                <a:r>
                  <a:rPr lang="zh-CN" altLang="en-US" sz="2000" kern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8515" y="4306945"/>
                <a:ext cx="8670538" cy="2232247"/>
              </a:xfrm>
              <a:prstGeom prst="rect">
                <a:avLst/>
              </a:prstGeom>
              <a:blipFill>
                <a:blip r:embed="rId5"/>
                <a:stretch>
                  <a:fillRect l="-914" t="-2186" r="-77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40534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20060"/>
            <a:ext cx="6476256" cy="620688"/>
          </a:xfrm>
        </p:spPr>
        <p:txBody>
          <a:bodyPr/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液压阀</a:t>
            </a:r>
            <a:endParaRPr 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03648" y="1772816"/>
            <a:ext cx="6856077" cy="3730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000" indent="-342000" algn="just">
              <a:lnSpc>
                <a:spcPct val="150000"/>
              </a:lnSpc>
              <a:spcBef>
                <a:spcPts val="576"/>
              </a:spcBef>
              <a:buFont typeface="Wingdings" panose="05000000000000000000" pitchFamily="2" charset="2"/>
              <a:buChar char="q"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液压阀概述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000" indent="-342000" algn="just">
              <a:lnSpc>
                <a:spcPct val="150000"/>
              </a:lnSpc>
              <a:spcBef>
                <a:spcPts val="576"/>
              </a:spcBef>
              <a:buFont typeface="Wingdings" panose="05000000000000000000" pitchFamily="2" charset="2"/>
              <a:buChar char="q"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液压阀的共性问题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000" indent="-342000" algn="just">
              <a:lnSpc>
                <a:spcPct val="150000"/>
              </a:lnSpc>
              <a:spcBef>
                <a:spcPts val="576"/>
              </a:spcBef>
              <a:buFont typeface="Wingdings" panose="05000000000000000000" pitchFamily="2" charset="2"/>
              <a:buChar char="q"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方向控制阀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000" indent="-342000" algn="just">
              <a:lnSpc>
                <a:spcPct val="150000"/>
              </a:lnSpc>
              <a:spcBef>
                <a:spcPts val="576"/>
              </a:spcBef>
              <a:buFont typeface="Wingdings" panose="05000000000000000000" pitchFamily="2" charset="2"/>
              <a:buChar char="q"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压力控制阀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000" indent="-342000" algn="just">
              <a:lnSpc>
                <a:spcPct val="150000"/>
              </a:lnSpc>
              <a:spcBef>
                <a:spcPts val="576"/>
              </a:spcBef>
              <a:buFont typeface="Wingdings" panose="05000000000000000000" pitchFamily="2" charset="2"/>
              <a:buChar char="q"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流量控制阀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000" indent="-342000" algn="just">
              <a:lnSpc>
                <a:spcPct val="150000"/>
              </a:lnSpc>
              <a:spcBef>
                <a:spcPts val="576"/>
              </a:spcBef>
              <a:buFont typeface="Wingdings" panose="05000000000000000000" pitchFamily="2" charset="2"/>
              <a:buChar char="q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作业：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6-1</a:t>
            </a:r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6-2</a:t>
            </a:r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6-3</a:t>
            </a:r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6-6</a:t>
            </a:r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6-9</a:t>
            </a:r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6-10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883039" y="240638"/>
            <a:ext cx="2987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（对应教材第六章）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89094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75656" y="20060"/>
            <a:ext cx="6476256" cy="620688"/>
          </a:xfrm>
        </p:spPr>
        <p:txBody>
          <a:bodyPr/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压力控制阀</a:t>
            </a:r>
            <a:endParaRPr 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51520" y="908720"/>
            <a:ext cx="8670538" cy="504056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常见压力控制阀的类型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1" name="图示 10"/>
          <p:cNvGraphicFramePr/>
          <p:nvPr>
            <p:extLst>
              <p:ext uri="{D42A27DB-BD31-4B8C-83A1-F6EECF244321}">
                <p14:modId xmlns:p14="http://schemas.microsoft.com/office/powerpoint/2010/main" val="255313064"/>
              </p:ext>
            </p:extLst>
          </p:nvPr>
        </p:nvGraphicFramePr>
        <p:xfrm>
          <a:off x="539552" y="1677043"/>
          <a:ext cx="7725048" cy="4704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4117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75656" y="20060"/>
            <a:ext cx="6476256" cy="620688"/>
          </a:xfrm>
        </p:spPr>
        <p:txBody>
          <a:bodyPr/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直动式溢流阀</a:t>
            </a:r>
            <a:endParaRPr 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11562" y="5652248"/>
            <a:ext cx="8591823" cy="880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只要阀口打开，有油液流经溢流阀，溢流阀</a:t>
            </a:r>
            <a:r>
              <a:rPr lang="zh-CN" altLang="en-US" sz="2000" kern="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入口</a:t>
            </a:r>
            <a:r>
              <a:rPr lang="zh-CN" altLang="en-US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处的压力基本恒定</a:t>
            </a:r>
            <a:endParaRPr lang="en-US" altLang="zh-CN" sz="20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调节弹簧预紧力，可调整</a:t>
            </a:r>
            <a:r>
              <a:rPr lang="zh-CN" altLang="en-US" sz="2000" kern="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溢流压力</a:t>
            </a:r>
            <a:r>
              <a:rPr lang="zh-CN" altLang="en-US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；改变弹簧刚度，可改变</a:t>
            </a:r>
            <a:r>
              <a:rPr lang="zh-CN" altLang="en-US" sz="2000" kern="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调压范围</a:t>
            </a:r>
            <a:endParaRPr lang="en-US" altLang="zh-CN" sz="2000" kern="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altLang="zh-CN" sz="20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14FD4F4-3C60-4515-96EE-4581FCC15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072843"/>
            <a:ext cx="5874300" cy="361992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C3D3E48-8876-495C-B09A-3B5D37466D63}"/>
              </a:ext>
            </a:extLst>
          </p:cNvPr>
          <p:cNvSpPr/>
          <p:nvPr/>
        </p:nvSpPr>
        <p:spPr>
          <a:xfrm>
            <a:off x="0" y="2132856"/>
            <a:ext cx="208663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31800"/>
            <a:r>
              <a:rPr lang="en-US" altLang="zh-CN" dirty="0">
                <a:solidFill>
                  <a:srgbClr val="000000"/>
                </a:solidFill>
                <a:latin typeface="NEU-BZ-S92"/>
                <a:ea typeface="方正书宋_GBK"/>
                <a:cs typeface="Times New Roman" panose="02020603050405020304" pitchFamily="18" charset="0"/>
              </a:rPr>
              <a:t>1—</a:t>
            </a:r>
            <a:r>
              <a:rPr lang="zh-CN" altLang="en-US" dirty="0">
                <a:solidFill>
                  <a:srgbClr val="000000"/>
                </a:solidFill>
                <a:latin typeface="方正书宋_GBK"/>
                <a:ea typeface="方正书宋_GBK"/>
                <a:cs typeface="Times New Roman" panose="02020603050405020304" pitchFamily="18" charset="0"/>
              </a:rPr>
              <a:t>阻尼孔 </a:t>
            </a:r>
            <a:endParaRPr lang="en-US" altLang="zh-CN" dirty="0">
              <a:solidFill>
                <a:srgbClr val="000000"/>
              </a:solidFill>
              <a:latin typeface="方正书宋_GBK"/>
              <a:ea typeface="方正书宋_GBK"/>
              <a:cs typeface="Times New Roman" panose="02020603050405020304" pitchFamily="18" charset="0"/>
            </a:endParaRPr>
          </a:p>
          <a:p>
            <a:pPr indent="431800"/>
            <a:r>
              <a:rPr lang="en-US" altLang="zh-CN" dirty="0">
                <a:solidFill>
                  <a:srgbClr val="000000"/>
                </a:solidFill>
                <a:latin typeface="NEU-BZ-S92"/>
                <a:ea typeface="方正书宋_GBK"/>
                <a:cs typeface="Times New Roman" panose="02020603050405020304" pitchFamily="18" charset="0"/>
              </a:rPr>
              <a:t>2—</a:t>
            </a:r>
            <a:r>
              <a:rPr lang="zh-CN" altLang="en-US" dirty="0">
                <a:solidFill>
                  <a:srgbClr val="000000"/>
                </a:solidFill>
                <a:latin typeface="方正书宋_GBK"/>
                <a:ea typeface="方正书宋_GBK"/>
                <a:cs typeface="Times New Roman" panose="02020603050405020304" pitchFamily="18" charset="0"/>
              </a:rPr>
              <a:t>阀体 </a:t>
            </a:r>
            <a:endParaRPr lang="en-US" altLang="zh-CN" dirty="0">
              <a:solidFill>
                <a:srgbClr val="000000"/>
              </a:solidFill>
              <a:latin typeface="方正书宋_GBK"/>
              <a:ea typeface="方正书宋_GBK"/>
              <a:cs typeface="Times New Roman" panose="02020603050405020304" pitchFamily="18" charset="0"/>
            </a:endParaRPr>
          </a:p>
          <a:p>
            <a:pPr indent="431800"/>
            <a:r>
              <a:rPr lang="en-US" altLang="zh-CN" dirty="0">
                <a:solidFill>
                  <a:srgbClr val="000000"/>
                </a:solidFill>
                <a:latin typeface="NEU-BZ-S92"/>
                <a:ea typeface="方正书宋_GBK"/>
                <a:cs typeface="Times New Roman" panose="02020603050405020304" pitchFamily="18" charset="0"/>
              </a:rPr>
              <a:t>3—</a:t>
            </a:r>
            <a:r>
              <a:rPr lang="zh-CN" altLang="en-US" dirty="0">
                <a:solidFill>
                  <a:srgbClr val="000000"/>
                </a:solidFill>
                <a:latin typeface="方正书宋_GBK"/>
                <a:ea typeface="方正书宋_GBK"/>
                <a:cs typeface="Times New Roman" panose="02020603050405020304" pitchFamily="18" charset="0"/>
              </a:rPr>
              <a:t>阀心 </a:t>
            </a:r>
            <a:endParaRPr lang="en-US" altLang="zh-CN" dirty="0">
              <a:solidFill>
                <a:srgbClr val="000000"/>
              </a:solidFill>
              <a:latin typeface="方正书宋_GBK"/>
              <a:ea typeface="方正书宋_GBK"/>
              <a:cs typeface="Times New Roman" panose="02020603050405020304" pitchFamily="18" charset="0"/>
            </a:endParaRPr>
          </a:p>
          <a:p>
            <a:pPr indent="431800"/>
            <a:r>
              <a:rPr lang="en-US" altLang="zh-CN" dirty="0">
                <a:solidFill>
                  <a:srgbClr val="000000"/>
                </a:solidFill>
                <a:latin typeface="NEU-BZ-S92"/>
                <a:ea typeface="方正书宋_GBK"/>
                <a:cs typeface="Times New Roman" panose="02020603050405020304" pitchFamily="18" charset="0"/>
              </a:rPr>
              <a:t>4—</a:t>
            </a:r>
            <a:r>
              <a:rPr lang="zh-CN" altLang="en-US" dirty="0">
                <a:solidFill>
                  <a:srgbClr val="000000"/>
                </a:solidFill>
                <a:latin typeface="方正书宋_GBK"/>
                <a:ea typeface="方正书宋_GBK"/>
                <a:cs typeface="Times New Roman" panose="02020603050405020304" pitchFamily="18" charset="0"/>
              </a:rPr>
              <a:t>阀盖</a:t>
            </a:r>
            <a:endParaRPr lang="en-US" altLang="zh-CN" dirty="0">
              <a:solidFill>
                <a:srgbClr val="000000"/>
              </a:solidFill>
              <a:latin typeface="NEU-BZ-S92"/>
              <a:ea typeface="方正书宋_GBK"/>
              <a:cs typeface="Times New Roman" panose="02020603050405020304" pitchFamily="18" charset="0"/>
            </a:endParaRPr>
          </a:p>
          <a:p>
            <a:pPr indent="431800"/>
            <a:r>
              <a:rPr lang="en-US" altLang="zh-CN" dirty="0">
                <a:solidFill>
                  <a:srgbClr val="000000"/>
                </a:solidFill>
                <a:latin typeface="NEU-BZ-S92"/>
                <a:ea typeface="方正书宋_GBK"/>
                <a:cs typeface="Times New Roman" panose="02020603050405020304" pitchFamily="18" charset="0"/>
              </a:rPr>
              <a:t>5—</a:t>
            </a:r>
            <a:r>
              <a:rPr lang="zh-CN" altLang="en-US" dirty="0">
                <a:solidFill>
                  <a:srgbClr val="000000"/>
                </a:solidFill>
                <a:latin typeface="方正书宋_GBK"/>
                <a:ea typeface="方正书宋_GBK"/>
                <a:cs typeface="Times New Roman" panose="02020603050405020304" pitchFamily="18" charset="0"/>
              </a:rPr>
              <a:t>调压螺钉</a:t>
            </a:r>
            <a:endParaRPr lang="en-US" altLang="zh-CN" dirty="0">
              <a:solidFill>
                <a:srgbClr val="000000"/>
              </a:solidFill>
              <a:latin typeface="方正书宋_GBK"/>
              <a:ea typeface="方正书宋_GBK"/>
              <a:cs typeface="Times New Roman" panose="02020603050405020304" pitchFamily="18" charset="0"/>
            </a:endParaRPr>
          </a:p>
          <a:p>
            <a:pPr indent="431800"/>
            <a:r>
              <a:rPr lang="en-US" altLang="zh-CN" dirty="0">
                <a:solidFill>
                  <a:srgbClr val="000000"/>
                </a:solidFill>
                <a:latin typeface="NEU-BZ-S92"/>
                <a:ea typeface="方正书宋_GBK"/>
                <a:cs typeface="Times New Roman" panose="02020603050405020304" pitchFamily="18" charset="0"/>
              </a:rPr>
              <a:t>6—</a:t>
            </a:r>
            <a:r>
              <a:rPr lang="zh-CN" altLang="en-US" dirty="0">
                <a:solidFill>
                  <a:srgbClr val="000000"/>
                </a:solidFill>
                <a:latin typeface="方正书宋_GBK"/>
                <a:ea typeface="方正书宋_GBK"/>
                <a:cs typeface="Times New Roman" panose="02020603050405020304" pitchFamily="18" charset="0"/>
              </a:rPr>
              <a:t>弹簧座 </a:t>
            </a:r>
            <a:endParaRPr lang="en-US" altLang="zh-CN" dirty="0">
              <a:solidFill>
                <a:srgbClr val="000000"/>
              </a:solidFill>
              <a:latin typeface="方正书宋_GBK"/>
              <a:ea typeface="方正书宋_GBK"/>
              <a:cs typeface="Times New Roman" panose="02020603050405020304" pitchFamily="18" charset="0"/>
            </a:endParaRPr>
          </a:p>
          <a:p>
            <a:pPr indent="431800"/>
            <a:r>
              <a:rPr lang="en-US" altLang="zh-CN" dirty="0">
                <a:solidFill>
                  <a:srgbClr val="000000"/>
                </a:solidFill>
                <a:latin typeface="NEU-BZ-S92"/>
                <a:ea typeface="方正书宋_GBK"/>
                <a:cs typeface="Times New Roman" panose="02020603050405020304" pitchFamily="18" charset="0"/>
              </a:rPr>
              <a:t>7—</a:t>
            </a:r>
            <a:r>
              <a:rPr lang="zh-CN" altLang="en-US" dirty="0">
                <a:solidFill>
                  <a:srgbClr val="000000"/>
                </a:solidFill>
                <a:latin typeface="方正书宋_GBK"/>
                <a:ea typeface="方正书宋_GBK"/>
                <a:cs typeface="Times New Roman" panose="02020603050405020304" pitchFamily="18" charset="0"/>
              </a:rPr>
              <a:t>弹簧</a:t>
            </a:r>
            <a:endParaRPr lang="en-US" altLang="zh-CN" dirty="0">
              <a:solidFill>
                <a:srgbClr val="000000"/>
              </a:solidFill>
              <a:latin typeface="方正书宋_GBK"/>
              <a:ea typeface="方正书宋_GBK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920F216-019F-4E2A-8084-27FD3B5F8BC9}"/>
              </a:ext>
            </a:extLst>
          </p:cNvPr>
          <p:cNvSpPr/>
          <p:nvPr/>
        </p:nvSpPr>
        <p:spPr>
          <a:xfrm>
            <a:off x="7444508" y="1976006"/>
            <a:ext cx="16994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31800"/>
            <a:r>
              <a:rPr lang="en-US" altLang="zh-CN" dirty="0">
                <a:solidFill>
                  <a:srgbClr val="000000"/>
                </a:solidFill>
                <a:latin typeface="NEU-BZ-S92"/>
                <a:ea typeface="方正书宋_GBK"/>
                <a:cs typeface="Times New Roman" panose="02020603050405020304" pitchFamily="18" charset="0"/>
              </a:rPr>
              <a:t>1—</a:t>
            </a:r>
            <a:r>
              <a:rPr lang="zh-CN" altLang="en-US" dirty="0">
                <a:solidFill>
                  <a:srgbClr val="000000"/>
                </a:solidFill>
                <a:latin typeface="方正书宋_GBK"/>
                <a:ea typeface="方正书宋_GBK"/>
                <a:cs typeface="Times New Roman" panose="02020603050405020304" pitchFamily="18" charset="0"/>
              </a:rPr>
              <a:t>阀座 </a:t>
            </a:r>
            <a:endParaRPr lang="en-US" altLang="zh-CN" dirty="0">
              <a:solidFill>
                <a:srgbClr val="000000"/>
              </a:solidFill>
              <a:latin typeface="方正书宋_GBK"/>
              <a:ea typeface="方正书宋_GBK"/>
              <a:cs typeface="Times New Roman" panose="02020603050405020304" pitchFamily="18" charset="0"/>
            </a:endParaRPr>
          </a:p>
          <a:p>
            <a:pPr indent="431800"/>
            <a:r>
              <a:rPr lang="en-US" altLang="zh-CN" dirty="0">
                <a:solidFill>
                  <a:srgbClr val="000000"/>
                </a:solidFill>
                <a:latin typeface="NEU-BZ-S92"/>
                <a:ea typeface="方正书宋_GBK"/>
                <a:cs typeface="Times New Roman" panose="02020603050405020304" pitchFamily="18" charset="0"/>
              </a:rPr>
              <a:t>2—</a:t>
            </a:r>
            <a:r>
              <a:rPr lang="zh-CN" altLang="en-US" dirty="0">
                <a:solidFill>
                  <a:srgbClr val="000000"/>
                </a:solidFill>
                <a:latin typeface="方正书宋_GBK"/>
                <a:ea typeface="方正书宋_GBK"/>
                <a:cs typeface="Times New Roman" panose="02020603050405020304" pitchFamily="18" charset="0"/>
              </a:rPr>
              <a:t>调节杆 </a:t>
            </a:r>
            <a:endParaRPr lang="en-US" altLang="zh-CN" dirty="0">
              <a:solidFill>
                <a:srgbClr val="000000"/>
              </a:solidFill>
              <a:latin typeface="方正书宋_GBK"/>
              <a:ea typeface="方正书宋_GBK"/>
              <a:cs typeface="Times New Roman" panose="02020603050405020304" pitchFamily="18" charset="0"/>
            </a:endParaRPr>
          </a:p>
          <a:p>
            <a:pPr indent="431800"/>
            <a:r>
              <a:rPr lang="en-US" altLang="zh-CN" dirty="0">
                <a:solidFill>
                  <a:srgbClr val="000000"/>
                </a:solidFill>
                <a:latin typeface="NEU-BZ-S92"/>
                <a:ea typeface="方正书宋_GBK"/>
                <a:cs typeface="Times New Roman" panose="02020603050405020304" pitchFamily="18" charset="0"/>
              </a:rPr>
              <a:t>3—</a:t>
            </a:r>
            <a:r>
              <a:rPr lang="zh-CN" altLang="en-US" dirty="0">
                <a:solidFill>
                  <a:srgbClr val="000000"/>
                </a:solidFill>
                <a:latin typeface="方正书宋_GBK"/>
                <a:ea typeface="方正书宋_GBK"/>
                <a:cs typeface="Times New Roman" panose="02020603050405020304" pitchFamily="18" charset="0"/>
              </a:rPr>
              <a:t>弹簧 </a:t>
            </a:r>
            <a:endParaRPr lang="en-US" altLang="zh-CN" dirty="0">
              <a:solidFill>
                <a:srgbClr val="000000"/>
              </a:solidFill>
              <a:latin typeface="方正书宋_GBK"/>
              <a:ea typeface="方正书宋_GBK"/>
              <a:cs typeface="Times New Roman" panose="02020603050405020304" pitchFamily="18" charset="0"/>
            </a:endParaRPr>
          </a:p>
          <a:p>
            <a:pPr indent="431800"/>
            <a:r>
              <a:rPr lang="en-US" altLang="zh-CN" dirty="0">
                <a:solidFill>
                  <a:srgbClr val="000000"/>
                </a:solidFill>
                <a:latin typeface="NEU-BZ-S92"/>
                <a:ea typeface="方正书宋_GBK"/>
                <a:cs typeface="Times New Roman" panose="02020603050405020304" pitchFamily="18" charset="0"/>
              </a:rPr>
              <a:t>4—</a:t>
            </a:r>
            <a:r>
              <a:rPr lang="zh-CN" altLang="en-US" dirty="0">
                <a:solidFill>
                  <a:srgbClr val="000000"/>
                </a:solidFill>
                <a:latin typeface="方正书宋_GBK"/>
                <a:ea typeface="方正书宋_GBK"/>
                <a:cs typeface="Times New Roman" panose="02020603050405020304" pitchFamily="18" charset="0"/>
              </a:rPr>
              <a:t>套管</a:t>
            </a:r>
            <a:endParaRPr lang="en-US" altLang="zh-CN" dirty="0">
              <a:solidFill>
                <a:srgbClr val="000000"/>
              </a:solidFill>
              <a:latin typeface="NEU-BZ-S92"/>
              <a:ea typeface="方正书宋_GBK"/>
              <a:cs typeface="Times New Roman" panose="02020603050405020304" pitchFamily="18" charset="0"/>
            </a:endParaRPr>
          </a:p>
          <a:p>
            <a:pPr indent="431800"/>
            <a:r>
              <a:rPr lang="en-US" altLang="zh-CN" dirty="0">
                <a:solidFill>
                  <a:srgbClr val="000000"/>
                </a:solidFill>
                <a:latin typeface="NEU-BZ-S92"/>
                <a:ea typeface="方正书宋_GBK"/>
                <a:cs typeface="Times New Roman" panose="02020603050405020304" pitchFamily="18" charset="0"/>
              </a:rPr>
              <a:t>5—</a:t>
            </a:r>
            <a:r>
              <a:rPr lang="zh-CN" altLang="en-US" dirty="0">
                <a:solidFill>
                  <a:srgbClr val="000000"/>
                </a:solidFill>
                <a:latin typeface="方正书宋_GBK"/>
                <a:ea typeface="方正书宋_GBK"/>
                <a:cs typeface="Times New Roman" panose="02020603050405020304" pitchFamily="18" charset="0"/>
              </a:rPr>
              <a:t>阀体 </a:t>
            </a:r>
            <a:endParaRPr lang="en-US" altLang="zh-CN" dirty="0">
              <a:solidFill>
                <a:srgbClr val="000000"/>
              </a:solidFill>
              <a:latin typeface="方正书宋_GBK"/>
              <a:ea typeface="方正书宋_GBK"/>
              <a:cs typeface="Times New Roman" panose="02020603050405020304" pitchFamily="18" charset="0"/>
            </a:endParaRPr>
          </a:p>
          <a:p>
            <a:pPr indent="431800"/>
            <a:r>
              <a:rPr lang="en-US" altLang="zh-CN" dirty="0">
                <a:solidFill>
                  <a:srgbClr val="000000"/>
                </a:solidFill>
                <a:latin typeface="NEU-BZ-S92"/>
                <a:ea typeface="方正书宋_GBK"/>
                <a:cs typeface="Times New Roman" panose="02020603050405020304" pitchFamily="18" charset="0"/>
              </a:rPr>
              <a:t>6—</a:t>
            </a:r>
            <a:r>
              <a:rPr lang="zh-CN" altLang="en-US" dirty="0">
                <a:solidFill>
                  <a:srgbClr val="000000"/>
                </a:solidFill>
                <a:latin typeface="方正书宋_GBK"/>
                <a:ea typeface="方正书宋_GBK"/>
                <a:cs typeface="Times New Roman" panose="02020603050405020304" pitchFamily="18" charset="0"/>
              </a:rPr>
              <a:t>锥阀</a:t>
            </a:r>
            <a:endParaRPr lang="en-US" altLang="zh-CN" dirty="0">
              <a:solidFill>
                <a:srgbClr val="000000"/>
              </a:solidFill>
              <a:latin typeface="方正书宋_GBK"/>
              <a:ea typeface="方正书宋_GBK"/>
              <a:cs typeface="Times New Roman" panose="02020603050405020304" pitchFamily="18" charset="0"/>
            </a:endParaRPr>
          </a:p>
          <a:p>
            <a:pPr indent="431800"/>
            <a:endParaRPr lang="zh-CN" altLang="en-US" dirty="0">
              <a:solidFill>
                <a:srgbClr val="000000"/>
              </a:solidFill>
              <a:effectLst/>
              <a:latin typeface="NEU-BZ-S92"/>
              <a:ea typeface="方正书宋_GBK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00B6B04-6A9A-439F-A1E8-0E0552A25DC2}"/>
              </a:ext>
            </a:extLst>
          </p:cNvPr>
          <p:cNvSpPr/>
          <p:nvPr/>
        </p:nvSpPr>
        <p:spPr>
          <a:xfrm>
            <a:off x="5085982" y="4751365"/>
            <a:ext cx="32115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31800"/>
            <a:r>
              <a:rPr lang="zh-CN" altLang="en-US" sz="1600" dirty="0">
                <a:solidFill>
                  <a:srgbClr val="000000"/>
                </a:solidFill>
                <a:latin typeface="方正书宋_GBK"/>
                <a:ea typeface="方正书宋_GBK"/>
                <a:cs typeface="Times New Roman" panose="02020603050405020304" pitchFamily="18" charset="0"/>
              </a:rPr>
              <a:t>图</a:t>
            </a:r>
            <a:r>
              <a:rPr lang="en-US" altLang="zh-CN" sz="1600" dirty="0">
                <a:solidFill>
                  <a:srgbClr val="000000"/>
                </a:solidFill>
                <a:latin typeface="NEU-BZ-S92"/>
                <a:ea typeface="方正书宋_GBK"/>
                <a:cs typeface="Times New Roman" panose="02020603050405020304" pitchFamily="18" charset="0"/>
              </a:rPr>
              <a:t>6-24</a:t>
            </a:r>
            <a:r>
              <a:rPr lang="zh-CN" altLang="en-US" sz="1600" dirty="0">
                <a:solidFill>
                  <a:srgbClr val="000000"/>
                </a:solidFill>
                <a:latin typeface="方正书宋_GBK"/>
                <a:ea typeface="方正书宋_GBK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NEU-BZ-S92"/>
                <a:ea typeface="方正书宋_GBK"/>
                <a:cs typeface="Times New Roman" panose="02020603050405020304" pitchFamily="18" charset="0"/>
              </a:rPr>
              <a:t>DBD</a:t>
            </a:r>
            <a:r>
              <a:rPr lang="zh-CN" altLang="en-US" sz="1600" dirty="0">
                <a:solidFill>
                  <a:srgbClr val="000000"/>
                </a:solidFill>
                <a:latin typeface="方正书宋_GBK"/>
                <a:ea typeface="方正书宋_GBK"/>
                <a:cs typeface="Times New Roman" panose="02020603050405020304" pitchFamily="18" charset="0"/>
              </a:rPr>
              <a:t>型直动式溢流阀</a:t>
            </a:r>
            <a:endParaRPr lang="zh-CN" altLang="en-US" sz="1600" dirty="0">
              <a:solidFill>
                <a:srgbClr val="000000"/>
              </a:solidFill>
              <a:latin typeface="NEU-BZ-S92"/>
              <a:ea typeface="方正书宋_GBK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CD83623-8776-4667-A41F-97049CFF1C1E}"/>
              </a:ext>
            </a:extLst>
          </p:cNvPr>
          <p:cNvSpPr/>
          <p:nvPr/>
        </p:nvSpPr>
        <p:spPr>
          <a:xfrm>
            <a:off x="1288561" y="4786311"/>
            <a:ext cx="35189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31800"/>
            <a:r>
              <a:rPr lang="zh-CN" altLang="en-US" sz="1600" dirty="0">
                <a:solidFill>
                  <a:srgbClr val="000000"/>
                </a:solidFill>
                <a:latin typeface="方正书宋_GBK"/>
                <a:ea typeface="方正书宋_GBK"/>
                <a:cs typeface="Times New Roman" panose="02020603050405020304" pitchFamily="18" charset="0"/>
              </a:rPr>
              <a:t>图</a:t>
            </a:r>
            <a:r>
              <a:rPr lang="en-US" altLang="zh-CN" sz="1600" dirty="0">
                <a:solidFill>
                  <a:srgbClr val="000000"/>
                </a:solidFill>
                <a:latin typeface="NEU-BZ-S92"/>
                <a:ea typeface="方正书宋_GBK"/>
                <a:cs typeface="Times New Roman" panose="02020603050405020304" pitchFamily="18" charset="0"/>
              </a:rPr>
              <a:t>6-23</a:t>
            </a:r>
            <a:r>
              <a:rPr lang="zh-CN" altLang="en-US" sz="1600" dirty="0">
                <a:solidFill>
                  <a:srgbClr val="000000"/>
                </a:solidFill>
                <a:latin typeface="方正书宋_GBK"/>
                <a:ea typeface="方正书宋_GBK"/>
                <a:cs typeface="Times New Roman" panose="02020603050405020304" pitchFamily="18" charset="0"/>
              </a:rPr>
              <a:t> 直动式溢流阀的工作原理</a:t>
            </a:r>
            <a:endParaRPr lang="zh-CN" altLang="en-US" sz="1600" dirty="0">
              <a:solidFill>
                <a:srgbClr val="000000"/>
              </a:solidFill>
              <a:latin typeface="NEU-BZ-S92"/>
              <a:ea typeface="方正书宋_GBK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937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75656" y="20060"/>
            <a:ext cx="6476256" cy="620688"/>
          </a:xfrm>
        </p:spPr>
        <p:txBody>
          <a:bodyPr/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直动式溢流阀</a:t>
            </a:r>
            <a:endParaRPr 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851227"/>
            <a:ext cx="5249008" cy="212437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51520" y="1240337"/>
            <a:ext cx="388994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84"/>
              </a:spcBef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Bosch Rexroth DB6D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直动式溢流阀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spcBef>
                <a:spcPts val="384"/>
              </a:spcBef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最大工作压力：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315bar</a:t>
            </a:r>
          </a:p>
          <a:p>
            <a:pPr algn="ctr">
              <a:spcBef>
                <a:spcPts val="384"/>
              </a:spcBef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最大流量：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60L/min</a:t>
            </a:r>
          </a:p>
          <a:p>
            <a:pPr algn="ctr">
              <a:spcBef>
                <a:spcPts val="384"/>
              </a:spcBef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最大设定压力：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80bar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160bar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315bar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832" y="3044649"/>
            <a:ext cx="6115904" cy="261021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038794" y="5753761"/>
            <a:ext cx="7349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84"/>
              </a:spcBef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该系列最大设定压力为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160bar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的溢流阀在不同设定压力下的流量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压力特性曲线</a:t>
            </a:r>
          </a:p>
        </p:txBody>
      </p:sp>
    </p:spTree>
    <p:extLst>
      <p:ext uri="{BB962C8B-B14F-4D97-AF65-F5344CB8AC3E}">
        <p14:creationId xmlns:p14="http://schemas.microsoft.com/office/powerpoint/2010/main" val="1137365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2B89A13-B678-460C-9585-8F6B1DBB9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68" y="1233901"/>
            <a:ext cx="5004043" cy="350077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3B0A08D-4E35-4C9C-99F0-AE6268706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320" y="1219754"/>
            <a:ext cx="4067944" cy="388091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75656" y="20060"/>
            <a:ext cx="6476256" cy="620688"/>
          </a:xfrm>
        </p:spPr>
        <p:txBody>
          <a:bodyPr/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先导式溢流阀</a:t>
            </a:r>
            <a:endParaRPr 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31041" y="5081751"/>
            <a:ext cx="8765485" cy="1224136"/>
          </a:xfrm>
          <a:solidFill>
            <a:schemeClr val="bg1"/>
          </a:solidFill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由</a:t>
            </a:r>
            <a:r>
              <a:rPr lang="zh-CN" altLang="en-US" sz="2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先导阀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en-US" sz="2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主阀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组成，阀体上有一个</a:t>
            </a:r>
            <a:r>
              <a:rPr lang="zh-CN" altLang="en-US" sz="2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远程控制口</a:t>
            </a:r>
            <a:endParaRPr lang="en-US" altLang="zh-CN" sz="20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先导阀部分结构尺寸一般较小，压力调整比较轻便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要求先导阀和主阀都动作后才能起控制作用，反应不如直动式溢流阀灵敏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4817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75656" y="20060"/>
            <a:ext cx="6476256" cy="620688"/>
          </a:xfrm>
        </p:spPr>
        <p:txBody>
          <a:bodyPr/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溢流阀的静态特性</a:t>
            </a:r>
            <a:endParaRPr 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897364"/>
                <a:ext cx="8712968" cy="5339948"/>
              </a:xfrm>
            </p:spPr>
            <p:txBody>
              <a:bodyPr/>
              <a:lstStyle/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阀芯受力平衡方程：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 algn="just">
                  <a:buNone/>
                </a:pPr>
                <a:r>
                  <a:rPr lang="en-US" altLang="zh-CN" sz="2000" dirty="0">
                    <a:ea typeface="黑体" panose="02010609060101010101" pitchFamily="49" charset="-12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𝑝</m:t>
                    </m:r>
                  </m:oMath>
                </a14:m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—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进口处的压力，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</m:oMath>
                </a14:m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—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阀芯承压面积，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𝐹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—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弹簧作用力，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𝐹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—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阀芯重力，</a:t>
                </a: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 algn="just">
                  <a:buNone/>
                </a:pP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𝐹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𝑏𝑠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—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轴向稳态液动力，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𝐹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—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摩擦力</a:t>
                </a: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schemeClr val="accent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溢流阀进口处的压力是由弹簧力决定的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。溢流阀的</a:t>
                </a:r>
                <a:r>
                  <a:rPr lang="zh-CN" altLang="en-US" sz="2000" dirty="0">
                    <a:solidFill>
                      <a:schemeClr val="accent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开启压力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 algn="just">
                  <a:buNone/>
                </a:pPr>
                <a:r>
                  <a:rPr lang="en-US" altLang="zh-CN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——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弹簧刚度，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——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弹簧预压缩量</a:t>
                </a:r>
                <a:endParaRPr lang="en-US" altLang="zh-CN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schemeClr val="accent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全流压力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：当溢流阀通过额定流量时的进口压力</a:t>
                </a: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schemeClr val="accent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静态调压偏差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：全流压力与开启压力之差</a:t>
                </a: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schemeClr val="accent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开启比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：开启压力与全流压力之比</a:t>
                </a: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溢流阀的开启比越大，静态调压偏差越小，系统压力越稳定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897364"/>
                <a:ext cx="8712968" cy="5339948"/>
              </a:xfrm>
              <a:blipFill>
                <a:blip r:embed="rId2"/>
                <a:stretch>
                  <a:fillRect l="-629" t="-571" r="-6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987822" y="1270099"/>
                <a:ext cx="2836546" cy="4250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ker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𝑝𝐴</m:t>
                      </m:r>
                      <m:r>
                        <a:rPr lang="en-US" altLang="zh-CN" sz="2000" i="1" ker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 kern="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kern="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000" i="1" kern="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2000" i="1" kern="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 kern="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kern="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000" i="1" kern="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zh-CN" sz="2000" i="1" kern="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 kern="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kern="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000" i="1" kern="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𝑏𝑠</m:t>
                          </m:r>
                        </m:sub>
                      </m:sSub>
                      <m:r>
                        <a:rPr lang="en-US" altLang="zh-CN" sz="2000" i="1" kern="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 kern="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kern="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000" i="1" kern="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altLang="zh-CN" sz="2000" i="1" kern="0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2" y="1270099"/>
                <a:ext cx="2836546" cy="425053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909744" y="3186376"/>
                <a:ext cx="1354089" cy="674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2000" i="1" kern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 kern="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kern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000" i="1" kern="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000" b="0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sSub>
                        <m:sSubPr>
                          <m:ctrlPr>
                            <a:rPr lang="en-US" altLang="zh-CN" sz="2000" i="1" kern="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kern="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 kern="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altLang="zh-CN" sz="2000" i="1" kern="0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744" y="3186376"/>
                <a:ext cx="1354089" cy="6746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 descr="C:\Users\ADMINI~1\AppData\Local\Temp\ksohtml\wpsF935.tmp.jpg">
            <a:extLst>
              <a:ext uri="{FF2B5EF4-FFF2-40B4-BE49-F238E27FC236}">
                <a16:creationId xmlns:a16="http://schemas.microsoft.com/office/drawing/2014/main" id="{116953A2-0197-4ABC-A492-7D454C3B4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963" y="3789040"/>
            <a:ext cx="3280365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914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251520" y="681340"/>
            <a:ext cx="8208912" cy="515412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溢流阀的</a:t>
            </a:r>
            <a:r>
              <a:rPr lang="zh-CN" altLang="en-US" sz="2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“压力</a:t>
            </a:r>
            <a:r>
              <a:rPr lang="en-US" altLang="zh-CN" sz="2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2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流量”特性方程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267744" y="1124744"/>
                <a:ext cx="4009496" cy="10016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kern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000" i="1" kern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 kern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kern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b="0" i="1" kern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altLang="zh-CN" sz="2000" b="0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𝐴𝑤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000" i="1" kern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kern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000" b="0" i="1" kern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sz="2000" b="0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altLang="zh-CN" sz="2000" b="0" i="1" kern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kern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b="0" i="1" kern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altLang="zh-CN" sz="2000" b="0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𝑤𝑐𝑜𝑠</m:t>
                          </m:r>
                          <m:r>
                            <a:rPr lang="zh-CN" altLang="en-US" sz="2000" b="0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zh-CN" sz="2000" b="0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zh-CN" sz="2000" b="0" i="1" kern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kern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000" b="0" i="1" kern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b="0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2000" b="0" i="1" kern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ad>
                        <m:radPr>
                          <m:degHide m:val="on"/>
                          <m:ctrlPr>
                            <a:rPr lang="en-US" altLang="zh-CN" sz="2000" b="0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sz="2000" b="0" i="1" kern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kern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b="0" i="1" kern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zh-CN" altLang="en-US" sz="2000" b="0" i="1" kern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altLang="zh-CN" sz="2000" i="1" kern="0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1124744"/>
                <a:ext cx="4009496" cy="10016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 txBox="1">
            <a:spLocks/>
          </p:cNvSpPr>
          <p:nvPr/>
        </p:nvSpPr>
        <p:spPr bwMode="auto">
          <a:xfrm>
            <a:off x="1475656" y="20060"/>
            <a:ext cx="6476256" cy="6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3200" kern="0">
                <a:latin typeface="黑体" panose="02010609060101010101" pitchFamily="49" charset="-122"/>
                <a:ea typeface="黑体" panose="02010609060101010101" pitchFamily="49" charset="-122"/>
              </a:rPr>
              <a:t>溢流阀的静态特性</a:t>
            </a:r>
            <a:endParaRPr lang="en-US" sz="32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410" y="2251769"/>
            <a:ext cx="4311070" cy="380668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404797" y="6100355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84"/>
              </a:spcBef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6-27 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溢流阀的特性曲线</a:t>
            </a:r>
          </a:p>
        </p:txBody>
      </p:sp>
      <p:sp>
        <p:nvSpPr>
          <p:cNvPr id="3" name="矩形 2"/>
          <p:cNvSpPr/>
          <p:nvPr/>
        </p:nvSpPr>
        <p:spPr>
          <a:xfrm>
            <a:off x="329235" y="2208692"/>
            <a:ext cx="42946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480"/>
              </a:spcBef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先导式溢流阀的开启比通常比直动式的大，静态调压偏差小，不灵敏区小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3736056" y="3429000"/>
            <a:ext cx="1382479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835696" y="3228945"/>
            <a:ext cx="20587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480"/>
              </a:spcBef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实线：</a:t>
            </a:r>
            <a:r>
              <a:rPr lang="zh-CN" altLang="en-US" sz="2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开启特性</a:t>
            </a:r>
            <a:endParaRPr lang="en-US" altLang="zh-CN" sz="20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H="1">
            <a:off x="3743908" y="3789040"/>
            <a:ext cx="1224136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835695" y="3588985"/>
            <a:ext cx="20587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480"/>
              </a:spcBef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虚线：</a:t>
            </a:r>
            <a:r>
              <a:rPr lang="zh-CN" altLang="en-US" sz="2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闭合特性</a:t>
            </a:r>
            <a:endParaRPr lang="en-US" altLang="zh-CN" sz="20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 flipH="1">
            <a:off x="3735566" y="4178293"/>
            <a:ext cx="1593547" cy="13073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835694" y="3978239"/>
            <a:ext cx="20587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480"/>
              </a:spcBef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差值：</a:t>
            </a:r>
            <a:r>
              <a:rPr lang="zh-CN" altLang="en-US" sz="2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不灵敏区</a:t>
            </a:r>
            <a:endParaRPr lang="en-US" altLang="zh-CN" sz="20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5319702" y="3789040"/>
            <a:ext cx="0" cy="288032"/>
          </a:xfrm>
          <a:prstGeom prst="line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rot="10800000">
            <a:off x="5319702" y="4293096"/>
            <a:ext cx="0" cy="288032"/>
          </a:xfrm>
          <a:prstGeom prst="line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5319702" y="3954007"/>
            <a:ext cx="0" cy="424342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403339" y="3588985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黏滞现象</a:t>
            </a:r>
          </a:p>
        </p:txBody>
      </p:sp>
      <p:sp>
        <p:nvSpPr>
          <p:cNvPr id="30" name="左大括号 29"/>
          <p:cNvSpPr/>
          <p:nvPr/>
        </p:nvSpPr>
        <p:spPr>
          <a:xfrm>
            <a:off x="1623337" y="3322901"/>
            <a:ext cx="258076" cy="1008112"/>
          </a:xfrm>
          <a:prstGeom prst="leftBrace">
            <a:avLst>
              <a:gd name="adj1" fmla="val 56492"/>
              <a:gd name="adj2" fmla="val 50000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870362" y="4863231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启闭特性</a:t>
            </a:r>
          </a:p>
        </p:txBody>
      </p:sp>
      <p:sp>
        <p:nvSpPr>
          <p:cNvPr id="32" name="矩形 31"/>
          <p:cNvSpPr/>
          <p:nvPr/>
        </p:nvSpPr>
        <p:spPr>
          <a:xfrm>
            <a:off x="2386535" y="471672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开启压力</a:t>
            </a:r>
          </a:p>
        </p:txBody>
      </p:sp>
      <p:sp>
        <p:nvSpPr>
          <p:cNvPr id="33" name="矩形 32"/>
          <p:cNvSpPr/>
          <p:nvPr/>
        </p:nvSpPr>
        <p:spPr>
          <a:xfrm>
            <a:off x="2374247" y="5033687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闭合压力</a:t>
            </a:r>
          </a:p>
        </p:txBody>
      </p:sp>
      <p:sp>
        <p:nvSpPr>
          <p:cNvPr id="34" name="左大括号 33"/>
          <p:cNvSpPr/>
          <p:nvPr/>
        </p:nvSpPr>
        <p:spPr>
          <a:xfrm>
            <a:off x="2106761" y="4727533"/>
            <a:ext cx="258076" cy="726009"/>
          </a:xfrm>
          <a:prstGeom prst="leftBrace">
            <a:avLst>
              <a:gd name="adj1" fmla="val 56492"/>
              <a:gd name="adj2" fmla="val 50000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884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75656" y="20060"/>
            <a:ext cx="6476256" cy="620688"/>
          </a:xfrm>
        </p:spPr>
        <p:txBody>
          <a:bodyPr/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先导式溢流阀</a:t>
            </a:r>
            <a:endParaRPr 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77443" y="4509120"/>
            <a:ext cx="3528392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84"/>
              </a:spcBef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Bosch Rexroth DB20K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先导式溢流阀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spcBef>
                <a:spcPts val="384"/>
              </a:spcBef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最大工作压力：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350bar</a:t>
            </a:r>
          </a:p>
          <a:p>
            <a:pPr algn="ctr">
              <a:spcBef>
                <a:spcPts val="384"/>
              </a:spcBef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最大流量：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300L/min</a:t>
            </a:r>
          </a:p>
          <a:p>
            <a:pPr algn="ctr">
              <a:spcBef>
                <a:spcPts val="384"/>
              </a:spcBef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最大设定压力：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50bar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100bar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spcBef>
                <a:spcPts val="384"/>
              </a:spcBef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200bar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315bar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350bar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34683" y="4716433"/>
            <a:ext cx="3749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84"/>
              </a:spcBef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该系列最大设定压力为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350bar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的溢流阀在不同设定压力下的流量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压力特性曲线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1196752"/>
            <a:ext cx="4036220" cy="3252326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749" y="1412776"/>
            <a:ext cx="4499099" cy="321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77535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defaul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EAEAEA"/>
        </a:dk1>
        <a:lt1>
          <a:srgbClr val="FFFFFF"/>
        </a:lt1>
        <a:dk2>
          <a:srgbClr val="000000"/>
        </a:dk2>
        <a:lt2>
          <a:srgbClr val="FFFFFF"/>
        </a:lt2>
        <a:accent1>
          <a:srgbClr val="00CC99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00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3">
        <a:dk1>
          <a:srgbClr val="EAEAEA"/>
        </a:dk1>
        <a:lt1>
          <a:srgbClr val="FFFFFF"/>
        </a:lt1>
        <a:dk2>
          <a:srgbClr val="CC0000"/>
        </a:dk2>
        <a:lt2>
          <a:srgbClr val="FFFFFF"/>
        </a:lt2>
        <a:accent1>
          <a:srgbClr val="FFFF66"/>
        </a:accent1>
        <a:accent2>
          <a:srgbClr val="3333CC"/>
        </a:accent2>
        <a:accent3>
          <a:srgbClr val="E2AAAA"/>
        </a:accent3>
        <a:accent4>
          <a:srgbClr val="DADADA"/>
        </a:accent4>
        <a:accent5>
          <a:srgbClr val="FFFFB8"/>
        </a:accent5>
        <a:accent6>
          <a:srgbClr val="2D2DB9"/>
        </a:accent6>
        <a:hlink>
          <a:srgbClr val="CCCCFF"/>
        </a:hlink>
        <a:folHlink>
          <a:srgbClr val="00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4">
        <a:dk1>
          <a:srgbClr val="FF0000"/>
        </a:dk1>
        <a:lt1>
          <a:srgbClr val="FFFFCC"/>
        </a:lt1>
        <a:dk2>
          <a:srgbClr val="FF3300"/>
        </a:dk2>
        <a:lt2>
          <a:srgbClr val="008000"/>
        </a:lt2>
        <a:accent1>
          <a:srgbClr val="33CC33"/>
        </a:accent1>
        <a:accent2>
          <a:srgbClr val="3333CC"/>
        </a:accent2>
        <a:accent3>
          <a:srgbClr val="FFFFE2"/>
        </a:accent3>
        <a:accent4>
          <a:srgbClr val="DA0000"/>
        </a:accent4>
        <a:accent5>
          <a:srgbClr val="ADE2AD"/>
        </a:accent5>
        <a:accent6>
          <a:srgbClr val="2D2DB9"/>
        </a:accent6>
        <a:hlink>
          <a:srgbClr val="CCCCFF"/>
        </a:hlink>
        <a:folHlink>
          <a:srgbClr val="00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6600"/>
        </a:dk1>
        <a:lt1>
          <a:srgbClr val="FFFFFF"/>
        </a:lt1>
        <a:dk2>
          <a:srgbClr val="006600"/>
        </a:dk2>
        <a:lt2>
          <a:srgbClr val="663300"/>
        </a:lt2>
        <a:accent1>
          <a:srgbClr val="996633"/>
        </a:accent1>
        <a:accent2>
          <a:srgbClr val="3333CC"/>
        </a:accent2>
        <a:accent3>
          <a:srgbClr val="FFFFFF"/>
        </a:accent3>
        <a:accent4>
          <a:srgbClr val="005600"/>
        </a:accent4>
        <a:accent5>
          <a:srgbClr val="CAB8AD"/>
        </a:accent5>
        <a:accent6>
          <a:srgbClr val="2D2DB9"/>
        </a:accent6>
        <a:hlink>
          <a:srgbClr val="CCCCFF"/>
        </a:hlink>
        <a:folHlink>
          <a:srgbClr val="00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TotalTime>9479</TotalTime>
  <Words>1690</Words>
  <Application>Microsoft Office PowerPoint</Application>
  <PresentationFormat>全屏显示(4:3)</PresentationFormat>
  <Paragraphs>231</Paragraphs>
  <Slides>28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NEU-BZ-S92</vt:lpstr>
      <vt:lpstr>方正书宋_GBK</vt:lpstr>
      <vt:lpstr>黑体</vt:lpstr>
      <vt:lpstr>宋体</vt:lpstr>
      <vt:lpstr>Arial</vt:lpstr>
      <vt:lpstr>Cambria Math</vt:lpstr>
      <vt:lpstr>Times New Roman</vt:lpstr>
      <vt:lpstr>Wingdings</vt:lpstr>
      <vt:lpstr>default</vt:lpstr>
      <vt:lpstr>液压传动及控制（乙）</vt:lpstr>
      <vt:lpstr>液压阀（下）目录</vt:lpstr>
      <vt:lpstr>压力控制阀</vt:lpstr>
      <vt:lpstr>直动式溢流阀</vt:lpstr>
      <vt:lpstr>直动式溢流阀</vt:lpstr>
      <vt:lpstr>先导式溢流阀</vt:lpstr>
      <vt:lpstr>溢流阀的静态特性</vt:lpstr>
      <vt:lpstr>PowerPoint 演示文稿</vt:lpstr>
      <vt:lpstr>先导式溢流阀</vt:lpstr>
      <vt:lpstr>减压阀</vt:lpstr>
      <vt:lpstr>减压阀的性能</vt:lpstr>
      <vt:lpstr>减压阀的性能</vt:lpstr>
      <vt:lpstr>直动式减压阀</vt:lpstr>
      <vt:lpstr>先导式减压阀</vt:lpstr>
      <vt:lpstr>减压阀的应用</vt:lpstr>
      <vt:lpstr>顺序阀</vt:lpstr>
      <vt:lpstr>直动式顺序阀</vt:lpstr>
      <vt:lpstr>先导式顺序阀</vt:lpstr>
      <vt:lpstr>压力继电器</vt:lpstr>
      <vt:lpstr>流量控制阀</vt:lpstr>
      <vt:lpstr>普通节流阀</vt:lpstr>
      <vt:lpstr>普通节流阀</vt:lpstr>
      <vt:lpstr>调速阀</vt:lpstr>
      <vt:lpstr>调速阀</vt:lpstr>
      <vt:lpstr>调速阀的静态特性</vt:lpstr>
      <vt:lpstr>旁通式调速阀</vt:lpstr>
      <vt:lpstr>PowerPoint 演示文稿</vt:lpstr>
      <vt:lpstr>液压阀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Hydraulic Transmissions for Wind Energy</dc:title>
  <dc:creator>Feng Wang</dc:creator>
  <cp:lastModifiedBy>gong guofang</cp:lastModifiedBy>
  <cp:revision>619</cp:revision>
  <cp:lastPrinted>1601-01-01T00:00:00Z</cp:lastPrinted>
  <dcterms:created xsi:type="dcterms:W3CDTF">2010-12-21T11:12:58Z</dcterms:created>
  <dcterms:modified xsi:type="dcterms:W3CDTF">2021-12-02T06:57:16Z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LCID">
    <vt:i4>2052</vt:i4>
  </property>
</Properties>
</file>