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7" r:id="rId5"/>
    <p:sldId id="451" r:id="rId6"/>
    <p:sldId id="446" r:id="rId7"/>
    <p:sldId id="447" r:id="rId8"/>
    <p:sldId id="448" r:id="rId9"/>
    <p:sldId id="449" r:id="rId10"/>
    <p:sldId id="453" r:id="rId11"/>
    <p:sldId id="468" r:id="rId12"/>
    <p:sldId id="455" r:id="rId13"/>
    <p:sldId id="456" r:id="rId14"/>
    <p:sldId id="452" r:id="rId15"/>
    <p:sldId id="457" r:id="rId16"/>
    <p:sldId id="459" r:id="rId17"/>
    <p:sldId id="458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67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AEB"/>
    <a:srgbClr val="F7F4E9"/>
    <a:srgbClr val="EFC69A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8" autoAdjust="0"/>
    <p:restoredTop sz="94636" autoAdjust="0"/>
  </p:normalViewPr>
  <p:slideViewPr>
    <p:cSldViewPr>
      <p:cViewPr varScale="1">
        <p:scale>
          <a:sx n="104" d="100"/>
          <a:sy n="104" d="100"/>
        </p:scale>
        <p:origin x="21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8100"/>
    </p:cViewPr>
  </p:sorter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梓畅 林" userId="b3c34d1b-7389-45d4-9b70-98ec1828b169" providerId="ADAL" clId="{0E5A65B5-731A-4554-BF3E-636881C6A4D6}"/>
    <pc:docChg chg="undo redo custSel addSld modSld">
      <pc:chgData name="梓畅 林" userId="b3c34d1b-7389-45d4-9b70-98ec1828b169" providerId="ADAL" clId="{0E5A65B5-731A-4554-BF3E-636881C6A4D6}" dt="2022-12-10T04:04:30.650" v="1509" actId="1076"/>
      <pc:docMkLst>
        <pc:docMk/>
      </pc:docMkLst>
      <pc:sldChg chg="addSp modSp">
        <pc:chgData name="梓畅 林" userId="b3c34d1b-7389-45d4-9b70-98ec1828b169" providerId="ADAL" clId="{0E5A65B5-731A-4554-BF3E-636881C6A4D6}" dt="2022-12-10T03:19:15.264" v="604" actId="20577"/>
        <pc:sldMkLst>
          <pc:docMk/>
          <pc:sldMk cId="1583613796" sldId="446"/>
        </pc:sldMkLst>
        <pc:spChg chg="add mod">
          <ac:chgData name="梓畅 林" userId="b3c34d1b-7389-45d4-9b70-98ec1828b169" providerId="ADAL" clId="{0E5A65B5-731A-4554-BF3E-636881C6A4D6}" dt="2022-12-10T03:19:12.791" v="603" actId="14100"/>
          <ac:spMkLst>
            <pc:docMk/>
            <pc:sldMk cId="1583613796" sldId="446"/>
            <ac:spMk id="3" creationId="{A6DE33D3-DD6B-4736-B364-7A47718D51F6}"/>
          </ac:spMkLst>
        </pc:spChg>
        <pc:spChg chg="mod">
          <ac:chgData name="梓畅 林" userId="b3c34d1b-7389-45d4-9b70-98ec1828b169" providerId="ADAL" clId="{0E5A65B5-731A-4554-BF3E-636881C6A4D6}" dt="2022-12-10T03:19:15.264" v="604" actId="20577"/>
          <ac:spMkLst>
            <pc:docMk/>
            <pc:sldMk cId="1583613796" sldId="446"/>
            <ac:spMk id="5" creationId="{00000000-0000-0000-0000-000000000000}"/>
          </ac:spMkLst>
        </pc:spChg>
        <pc:grpChg chg="mod ord">
          <ac:chgData name="梓畅 林" userId="b3c34d1b-7389-45d4-9b70-98ec1828b169" providerId="ADAL" clId="{0E5A65B5-731A-4554-BF3E-636881C6A4D6}" dt="2022-12-10T03:16:49.739" v="541" actId="14100"/>
          <ac:grpSpMkLst>
            <pc:docMk/>
            <pc:sldMk cId="1583613796" sldId="446"/>
            <ac:grpSpMk id="15" creationId="{F13A92DD-A189-4564-9953-BA84B747BF78}"/>
          </ac:grpSpMkLst>
        </pc:grpChg>
      </pc:sldChg>
      <pc:sldChg chg="addSp modSp">
        <pc:chgData name="梓畅 林" userId="b3c34d1b-7389-45d4-9b70-98ec1828b169" providerId="ADAL" clId="{0E5A65B5-731A-4554-BF3E-636881C6A4D6}" dt="2022-12-10T03:20:27.394" v="640" actId="14100"/>
        <pc:sldMkLst>
          <pc:docMk/>
          <pc:sldMk cId="2626679683" sldId="447"/>
        </pc:sldMkLst>
        <pc:spChg chg="add mod">
          <ac:chgData name="梓畅 林" userId="b3c34d1b-7389-45d4-9b70-98ec1828b169" providerId="ADAL" clId="{0E5A65B5-731A-4554-BF3E-636881C6A4D6}" dt="2022-12-10T03:20:27.394" v="640" actId="14100"/>
          <ac:spMkLst>
            <pc:docMk/>
            <pc:sldMk cId="2626679683" sldId="447"/>
            <ac:spMk id="15" creationId="{234E6137-CC62-40CC-A801-7414DC11B3E2}"/>
          </ac:spMkLst>
        </pc:spChg>
      </pc:sldChg>
      <pc:sldChg chg="addSp modSp">
        <pc:chgData name="梓畅 林" userId="b3c34d1b-7389-45d4-9b70-98ec1828b169" providerId="ADAL" clId="{0E5A65B5-731A-4554-BF3E-636881C6A4D6}" dt="2022-12-10T03:19:03.923" v="596" actId="1076"/>
        <pc:sldMkLst>
          <pc:docMk/>
          <pc:sldMk cId="2760425761" sldId="448"/>
        </pc:sldMkLst>
        <pc:spChg chg="add mod">
          <ac:chgData name="梓畅 林" userId="b3c34d1b-7389-45d4-9b70-98ec1828b169" providerId="ADAL" clId="{0E5A65B5-731A-4554-BF3E-636881C6A4D6}" dt="2022-12-10T03:19:03.923" v="596" actId="1076"/>
          <ac:spMkLst>
            <pc:docMk/>
            <pc:sldMk cId="2760425761" sldId="448"/>
            <ac:spMk id="3" creationId="{69A3CAFA-847D-4D4A-AF81-3E17EDB879BB}"/>
          </ac:spMkLst>
        </pc:spChg>
        <pc:spChg chg="mod">
          <ac:chgData name="梓畅 林" userId="b3c34d1b-7389-45d4-9b70-98ec1828b169" providerId="ADAL" clId="{0E5A65B5-731A-4554-BF3E-636881C6A4D6}" dt="2022-12-10T03:18:57.960" v="590" actId="6549"/>
          <ac:spMkLst>
            <pc:docMk/>
            <pc:sldMk cId="2760425761" sldId="448"/>
            <ac:spMk id="5" creationId="{00000000-0000-0000-0000-000000000000}"/>
          </ac:spMkLst>
        </pc:spChg>
        <pc:grpChg chg="ord">
          <ac:chgData name="梓畅 林" userId="b3c34d1b-7389-45d4-9b70-98ec1828b169" providerId="ADAL" clId="{0E5A65B5-731A-4554-BF3E-636881C6A4D6}" dt="2022-12-10T03:05:10.157" v="86" actId="167"/>
          <ac:grpSpMkLst>
            <pc:docMk/>
            <pc:sldMk cId="2760425761" sldId="448"/>
            <ac:grpSpMk id="20" creationId="{1B10D22D-BD03-4142-B805-45B4C4D3ADAB}"/>
          </ac:grpSpMkLst>
        </pc:grpChg>
      </pc:sldChg>
      <pc:sldChg chg="modSp">
        <pc:chgData name="梓畅 林" userId="b3c34d1b-7389-45d4-9b70-98ec1828b169" providerId="ADAL" clId="{0E5A65B5-731A-4554-BF3E-636881C6A4D6}" dt="2022-12-10T03:08:58.403" v="158" actId="20577"/>
        <pc:sldMkLst>
          <pc:docMk/>
          <pc:sldMk cId="4076178651" sldId="449"/>
        </pc:sldMkLst>
        <pc:spChg chg="mod">
          <ac:chgData name="梓畅 林" userId="b3c34d1b-7389-45d4-9b70-98ec1828b169" providerId="ADAL" clId="{0E5A65B5-731A-4554-BF3E-636881C6A4D6}" dt="2022-12-10T03:08:58.403" v="158" actId="20577"/>
          <ac:spMkLst>
            <pc:docMk/>
            <pc:sldMk cId="4076178651" sldId="449"/>
            <ac:spMk id="8" creationId="{3448F8EF-BA12-4A7B-AE1C-1FCAE389FC62}"/>
          </ac:spMkLst>
        </pc:spChg>
      </pc:sldChg>
      <pc:sldChg chg="addSp modSp">
        <pc:chgData name="梓畅 林" userId="b3c34d1b-7389-45d4-9b70-98ec1828b169" providerId="ADAL" clId="{0E5A65B5-731A-4554-BF3E-636881C6A4D6}" dt="2022-12-10T03:33:21.974" v="870" actId="20577"/>
        <pc:sldMkLst>
          <pc:docMk/>
          <pc:sldMk cId="1249963613" sldId="453"/>
        </pc:sldMkLst>
        <pc:spChg chg="mod">
          <ac:chgData name="梓畅 林" userId="b3c34d1b-7389-45d4-9b70-98ec1828b169" providerId="ADAL" clId="{0E5A65B5-731A-4554-BF3E-636881C6A4D6}" dt="2022-12-10T03:33:21.974" v="870" actId="20577"/>
          <ac:spMkLst>
            <pc:docMk/>
            <pc:sldMk cId="1249963613" sldId="453"/>
            <ac:spMk id="5" creationId="{00000000-0000-0000-0000-000000000000}"/>
          </ac:spMkLst>
        </pc:spChg>
        <pc:spChg chg="add mod">
          <ac:chgData name="梓畅 林" userId="b3c34d1b-7389-45d4-9b70-98ec1828b169" providerId="ADAL" clId="{0E5A65B5-731A-4554-BF3E-636881C6A4D6}" dt="2022-12-10T03:30:28.467" v="820" actId="1076"/>
          <ac:spMkLst>
            <pc:docMk/>
            <pc:sldMk cId="1249963613" sldId="453"/>
            <ac:spMk id="19" creationId="{94512505-F69A-4440-B09E-8592506F0DC5}"/>
          </ac:spMkLst>
        </pc:spChg>
      </pc:sldChg>
      <pc:sldChg chg="addSp modSp">
        <pc:chgData name="梓畅 林" userId="b3c34d1b-7389-45d4-9b70-98ec1828b169" providerId="ADAL" clId="{0E5A65B5-731A-4554-BF3E-636881C6A4D6}" dt="2022-12-10T03:46:38.628" v="1279" actId="14100"/>
        <pc:sldMkLst>
          <pc:docMk/>
          <pc:sldMk cId="2494321212" sldId="455"/>
        </pc:sldMkLst>
        <pc:spChg chg="add mod">
          <ac:chgData name="梓畅 林" userId="b3c34d1b-7389-45d4-9b70-98ec1828b169" providerId="ADAL" clId="{0E5A65B5-731A-4554-BF3E-636881C6A4D6}" dt="2022-12-10T03:46:38.628" v="1279" actId="14100"/>
          <ac:spMkLst>
            <pc:docMk/>
            <pc:sldMk cId="2494321212" sldId="455"/>
            <ac:spMk id="3" creationId="{02731097-1B5E-4340-8AB6-C3ECF615DA66}"/>
          </ac:spMkLst>
        </pc:spChg>
        <pc:spChg chg="mod">
          <ac:chgData name="梓畅 林" userId="b3c34d1b-7389-45d4-9b70-98ec1828b169" providerId="ADAL" clId="{0E5A65B5-731A-4554-BF3E-636881C6A4D6}" dt="2022-12-10T03:41:51.629" v="1199" actId="20577"/>
          <ac:spMkLst>
            <pc:docMk/>
            <pc:sldMk cId="2494321212" sldId="455"/>
            <ac:spMk id="6" creationId="{931E5F81-3164-47FC-8269-237FEE8D341C}"/>
          </ac:spMkLst>
        </pc:spChg>
        <pc:spChg chg="mod">
          <ac:chgData name="梓畅 林" userId="b3c34d1b-7389-45d4-9b70-98ec1828b169" providerId="ADAL" clId="{0E5A65B5-731A-4554-BF3E-636881C6A4D6}" dt="2022-12-10T03:18:47.735" v="588" actId="20577"/>
          <ac:spMkLst>
            <pc:docMk/>
            <pc:sldMk cId="2494321212" sldId="455"/>
            <ac:spMk id="8" creationId="{BCCA3321-786E-45B7-8B2E-60BE823B2C38}"/>
          </ac:spMkLst>
        </pc:spChg>
      </pc:sldChg>
      <pc:sldChg chg="addSp modSp">
        <pc:chgData name="梓畅 林" userId="b3c34d1b-7389-45d4-9b70-98ec1828b169" providerId="ADAL" clId="{0E5A65B5-731A-4554-BF3E-636881C6A4D6}" dt="2022-12-10T03:47:46.489" v="1294" actId="14100"/>
        <pc:sldMkLst>
          <pc:docMk/>
          <pc:sldMk cId="1929017661" sldId="456"/>
        </pc:sldMkLst>
        <pc:spChg chg="add mod">
          <ac:chgData name="梓畅 林" userId="b3c34d1b-7389-45d4-9b70-98ec1828b169" providerId="ADAL" clId="{0E5A65B5-731A-4554-BF3E-636881C6A4D6}" dt="2022-12-10T03:47:46.489" v="1294" actId="14100"/>
          <ac:spMkLst>
            <pc:docMk/>
            <pc:sldMk cId="1929017661" sldId="456"/>
            <ac:spMk id="3" creationId="{A1B30328-1B1E-4733-B7C7-688F07168132}"/>
          </ac:spMkLst>
        </pc:spChg>
        <pc:spChg chg="mod">
          <ac:chgData name="梓畅 林" userId="b3c34d1b-7389-45d4-9b70-98ec1828b169" providerId="ADAL" clId="{0E5A65B5-731A-4554-BF3E-636881C6A4D6}" dt="2022-12-10T03:41:54.502" v="1204" actId="20577"/>
          <ac:spMkLst>
            <pc:docMk/>
            <pc:sldMk cId="1929017661" sldId="456"/>
            <ac:spMk id="6" creationId="{931E5F81-3164-47FC-8269-237FEE8D341C}"/>
          </ac:spMkLst>
        </pc:spChg>
        <pc:spChg chg="mod">
          <ac:chgData name="梓畅 林" userId="b3c34d1b-7389-45d4-9b70-98ec1828b169" providerId="ADAL" clId="{0E5A65B5-731A-4554-BF3E-636881C6A4D6}" dt="2022-12-10T03:41:32.748" v="1188" actId="14100"/>
          <ac:spMkLst>
            <pc:docMk/>
            <pc:sldMk cId="1929017661" sldId="456"/>
            <ac:spMk id="17" creationId="{CACB8875-DA6C-41B5-B1D8-B4D5EC2ACCBD}"/>
          </ac:spMkLst>
        </pc:spChg>
        <pc:picChg chg="mod">
          <ac:chgData name="梓畅 林" userId="b3c34d1b-7389-45d4-9b70-98ec1828b169" providerId="ADAL" clId="{0E5A65B5-731A-4554-BF3E-636881C6A4D6}" dt="2022-12-10T03:41:34.746" v="1191" actId="1076"/>
          <ac:picMkLst>
            <pc:docMk/>
            <pc:sldMk cId="1929017661" sldId="456"/>
            <ac:picMk id="19" creationId="{69CB3FF6-9735-4655-B3DD-55BB70460AA4}"/>
          </ac:picMkLst>
        </pc:picChg>
      </pc:sldChg>
      <pc:sldChg chg="modSp">
        <pc:chgData name="梓畅 林" userId="b3c34d1b-7389-45d4-9b70-98ec1828b169" providerId="ADAL" clId="{0E5A65B5-731A-4554-BF3E-636881C6A4D6}" dt="2022-12-10T03:42:03.495" v="1205"/>
        <pc:sldMkLst>
          <pc:docMk/>
          <pc:sldMk cId="1269092864" sldId="457"/>
        </pc:sldMkLst>
        <pc:spChg chg="mod">
          <ac:chgData name="梓畅 林" userId="b3c34d1b-7389-45d4-9b70-98ec1828b169" providerId="ADAL" clId="{0E5A65B5-731A-4554-BF3E-636881C6A4D6}" dt="2022-12-10T03:42:03.495" v="1205"/>
          <ac:spMkLst>
            <pc:docMk/>
            <pc:sldMk cId="1269092864" sldId="457"/>
            <ac:spMk id="6" creationId="{931E5F81-3164-47FC-8269-237FEE8D341C}"/>
          </ac:spMkLst>
        </pc:spChg>
      </pc:sldChg>
      <pc:sldChg chg="addSp delSp modSp">
        <pc:chgData name="梓畅 林" userId="b3c34d1b-7389-45d4-9b70-98ec1828b169" providerId="ADAL" clId="{0E5A65B5-731A-4554-BF3E-636881C6A4D6}" dt="2022-12-10T03:57:58.516" v="1448" actId="14100"/>
        <pc:sldMkLst>
          <pc:docMk/>
          <pc:sldMk cId="934817944" sldId="458"/>
        </pc:sldMkLst>
        <pc:spChg chg="add mod">
          <ac:chgData name="梓畅 林" userId="b3c34d1b-7389-45d4-9b70-98ec1828b169" providerId="ADAL" clId="{0E5A65B5-731A-4554-BF3E-636881C6A4D6}" dt="2022-12-10T03:57:58.516" v="1448" actId="14100"/>
          <ac:spMkLst>
            <pc:docMk/>
            <pc:sldMk cId="934817944" sldId="458"/>
            <ac:spMk id="9" creationId="{8690D1F1-46AA-46A5-9A9A-803DF4751441}"/>
          </ac:spMkLst>
        </pc:spChg>
        <pc:spChg chg="mod">
          <ac:chgData name="梓畅 林" userId="b3c34d1b-7389-45d4-9b70-98ec1828b169" providerId="ADAL" clId="{0E5A65B5-731A-4554-BF3E-636881C6A4D6}" dt="2022-12-10T03:43:07.506" v="1278" actId="20577"/>
          <ac:spMkLst>
            <pc:docMk/>
            <pc:sldMk cId="934817944" sldId="458"/>
            <ac:spMk id="17" creationId="{CACB8875-DA6C-41B5-B1D8-B4D5EC2ACCBD}"/>
          </ac:spMkLst>
        </pc:spChg>
        <pc:picChg chg="add del">
          <ac:chgData name="梓畅 林" userId="b3c34d1b-7389-45d4-9b70-98ec1828b169" providerId="ADAL" clId="{0E5A65B5-731A-4554-BF3E-636881C6A4D6}" dt="2022-12-10T03:47:58.702" v="1296"/>
          <ac:picMkLst>
            <pc:docMk/>
            <pc:sldMk cId="934817944" sldId="458"/>
            <ac:picMk id="3" creationId="{053BAB95-1350-41FB-8636-8709D015425E}"/>
          </ac:picMkLst>
        </pc:picChg>
      </pc:sldChg>
      <pc:sldChg chg="addSp delSp modSp">
        <pc:chgData name="梓畅 林" userId="b3c34d1b-7389-45d4-9b70-98ec1828b169" providerId="ADAL" clId="{0E5A65B5-731A-4554-BF3E-636881C6A4D6}" dt="2022-12-10T03:57:55.039" v="1447" actId="14100"/>
        <pc:sldMkLst>
          <pc:docMk/>
          <pc:sldMk cId="842172805" sldId="460"/>
        </pc:sldMkLst>
        <pc:spChg chg="add del mod">
          <ac:chgData name="梓畅 林" userId="b3c34d1b-7389-45d4-9b70-98ec1828b169" providerId="ADAL" clId="{0E5A65B5-731A-4554-BF3E-636881C6A4D6}" dt="2022-12-10T03:52:26.514" v="1303"/>
          <ac:spMkLst>
            <pc:docMk/>
            <pc:sldMk cId="842172805" sldId="460"/>
            <ac:spMk id="3" creationId="{5009ED2F-383C-4093-AC61-284DFBA953EA}"/>
          </ac:spMkLst>
        </pc:spChg>
        <pc:spChg chg="add del mod">
          <ac:chgData name="梓畅 林" userId="b3c34d1b-7389-45d4-9b70-98ec1828b169" providerId="ADAL" clId="{0E5A65B5-731A-4554-BF3E-636881C6A4D6}" dt="2022-12-10T03:52:41.181" v="1308" actId="478"/>
          <ac:spMkLst>
            <pc:docMk/>
            <pc:sldMk cId="842172805" sldId="460"/>
            <ac:spMk id="4" creationId="{73CEB6D8-084C-4819-BE62-295C6BD908F4}"/>
          </ac:spMkLst>
        </pc:spChg>
        <pc:spChg chg="mod">
          <ac:chgData name="梓畅 林" userId="b3c34d1b-7389-45d4-9b70-98ec1828b169" providerId="ADAL" clId="{0E5A65B5-731A-4554-BF3E-636881C6A4D6}" dt="2022-12-10T03:55:27.463" v="1424" actId="20577"/>
          <ac:spMkLst>
            <pc:docMk/>
            <pc:sldMk cId="842172805" sldId="460"/>
            <ac:spMk id="17" creationId="{CACB8875-DA6C-41B5-B1D8-B4D5EC2ACCBD}"/>
          </ac:spMkLst>
        </pc:spChg>
        <pc:spChg chg="add mod">
          <ac:chgData name="梓畅 林" userId="b3c34d1b-7389-45d4-9b70-98ec1828b169" providerId="ADAL" clId="{0E5A65B5-731A-4554-BF3E-636881C6A4D6}" dt="2022-12-10T03:57:55.039" v="1447" actId="14100"/>
          <ac:spMkLst>
            <pc:docMk/>
            <pc:sldMk cId="842172805" sldId="460"/>
            <ac:spMk id="24" creationId="{63ADC2B5-FC9C-46A6-B48B-D4552B360E91}"/>
          </ac:spMkLst>
        </pc:spChg>
      </pc:sldChg>
      <pc:sldChg chg="addSp modSp">
        <pc:chgData name="梓畅 林" userId="b3c34d1b-7389-45d4-9b70-98ec1828b169" providerId="ADAL" clId="{0E5A65B5-731A-4554-BF3E-636881C6A4D6}" dt="2022-12-10T03:58:47.498" v="1464" actId="1076"/>
        <pc:sldMkLst>
          <pc:docMk/>
          <pc:sldMk cId="188296883" sldId="461"/>
        </pc:sldMkLst>
        <pc:spChg chg="add mod">
          <ac:chgData name="梓畅 林" userId="b3c34d1b-7389-45d4-9b70-98ec1828b169" providerId="ADAL" clId="{0E5A65B5-731A-4554-BF3E-636881C6A4D6}" dt="2022-12-10T03:58:47.498" v="1464" actId="1076"/>
          <ac:spMkLst>
            <pc:docMk/>
            <pc:sldMk cId="188296883" sldId="461"/>
            <ac:spMk id="3" creationId="{3599E938-ED38-46DB-8B8F-D00764D76C93}"/>
          </ac:spMkLst>
        </pc:spChg>
        <pc:spChg chg="mod">
          <ac:chgData name="梓畅 林" userId="b3c34d1b-7389-45d4-9b70-98ec1828b169" providerId="ADAL" clId="{0E5A65B5-731A-4554-BF3E-636881C6A4D6}" dt="2022-12-10T03:42:15.384" v="1206"/>
          <ac:spMkLst>
            <pc:docMk/>
            <pc:sldMk cId="188296883" sldId="461"/>
            <ac:spMk id="6" creationId="{931E5F81-3164-47FC-8269-237FEE8D341C}"/>
          </ac:spMkLst>
        </pc:spChg>
      </pc:sldChg>
      <pc:sldChg chg="addSp modSp">
        <pc:chgData name="梓畅 林" userId="b3c34d1b-7389-45d4-9b70-98ec1828b169" providerId="ADAL" clId="{0E5A65B5-731A-4554-BF3E-636881C6A4D6}" dt="2022-12-10T04:02:45.410" v="1482" actId="1076"/>
        <pc:sldMkLst>
          <pc:docMk/>
          <pc:sldMk cId="714066892" sldId="462"/>
        </pc:sldMkLst>
        <pc:spChg chg="add mod">
          <ac:chgData name="梓畅 林" userId="b3c34d1b-7389-45d4-9b70-98ec1828b169" providerId="ADAL" clId="{0E5A65B5-731A-4554-BF3E-636881C6A4D6}" dt="2022-12-10T04:02:45.410" v="1482" actId="1076"/>
          <ac:spMkLst>
            <pc:docMk/>
            <pc:sldMk cId="714066892" sldId="462"/>
            <ac:spMk id="4" creationId="{7B7E7973-BA33-4C50-8939-B095F32BDD58}"/>
          </ac:spMkLst>
        </pc:spChg>
        <pc:spChg chg="mod">
          <ac:chgData name="梓畅 林" userId="b3c34d1b-7389-45d4-9b70-98ec1828b169" providerId="ADAL" clId="{0E5A65B5-731A-4554-BF3E-636881C6A4D6}" dt="2022-12-10T04:02:04.149" v="1466" actId="14100"/>
          <ac:spMkLst>
            <pc:docMk/>
            <pc:sldMk cId="714066892" sldId="462"/>
            <ac:spMk id="17" creationId="{CACB8875-DA6C-41B5-B1D8-B4D5EC2ACCBD}"/>
          </ac:spMkLst>
        </pc:spChg>
        <pc:grpChg chg="mod">
          <ac:chgData name="梓畅 林" userId="b3c34d1b-7389-45d4-9b70-98ec1828b169" providerId="ADAL" clId="{0E5A65B5-731A-4554-BF3E-636881C6A4D6}" dt="2022-12-10T04:02:01.386" v="1465" actId="1076"/>
          <ac:grpSpMkLst>
            <pc:docMk/>
            <pc:sldMk cId="714066892" sldId="462"/>
            <ac:grpSpMk id="44" creationId="{AA8BB447-513A-4B16-B6C9-823FA905206E}"/>
          </ac:grpSpMkLst>
        </pc:grpChg>
      </pc:sldChg>
      <pc:sldChg chg="addSp delSp">
        <pc:chgData name="梓畅 林" userId="b3c34d1b-7389-45d4-9b70-98ec1828b169" providerId="ADAL" clId="{0E5A65B5-731A-4554-BF3E-636881C6A4D6}" dt="2022-12-10T04:02:48.319" v="1484"/>
        <pc:sldMkLst>
          <pc:docMk/>
          <pc:sldMk cId="3385977235" sldId="463"/>
        </pc:sldMkLst>
        <pc:spChg chg="add del">
          <ac:chgData name="梓畅 林" userId="b3c34d1b-7389-45d4-9b70-98ec1828b169" providerId="ADAL" clId="{0E5A65B5-731A-4554-BF3E-636881C6A4D6}" dt="2022-12-10T04:02:48.319" v="1484"/>
          <ac:spMkLst>
            <pc:docMk/>
            <pc:sldMk cId="3385977235" sldId="463"/>
            <ac:spMk id="3" creationId="{DF70F31D-FEBA-4A3E-B62A-D45F5EFE8289}"/>
          </ac:spMkLst>
        </pc:spChg>
      </pc:sldChg>
      <pc:sldChg chg="addSp modSp">
        <pc:chgData name="梓畅 林" userId="b3c34d1b-7389-45d4-9b70-98ec1828b169" providerId="ADAL" clId="{0E5A65B5-731A-4554-BF3E-636881C6A4D6}" dt="2022-12-10T04:04:03.175" v="1502" actId="14100"/>
        <pc:sldMkLst>
          <pc:docMk/>
          <pc:sldMk cId="43691310" sldId="464"/>
        </pc:sldMkLst>
        <pc:spChg chg="add mod">
          <ac:chgData name="梓畅 林" userId="b3c34d1b-7389-45d4-9b70-98ec1828b169" providerId="ADAL" clId="{0E5A65B5-731A-4554-BF3E-636881C6A4D6}" dt="2022-12-10T04:04:03.175" v="1502" actId="14100"/>
          <ac:spMkLst>
            <pc:docMk/>
            <pc:sldMk cId="43691310" sldId="464"/>
            <ac:spMk id="3" creationId="{570E1B18-7C8C-4E0D-830F-F3B0F79A2BC1}"/>
          </ac:spMkLst>
        </pc:spChg>
        <pc:spChg chg="mod">
          <ac:chgData name="梓畅 林" userId="b3c34d1b-7389-45d4-9b70-98ec1828b169" providerId="ADAL" clId="{0E5A65B5-731A-4554-BF3E-636881C6A4D6}" dt="2022-12-10T04:03:50.966" v="1496" actId="20577"/>
          <ac:spMkLst>
            <pc:docMk/>
            <pc:sldMk cId="43691310" sldId="464"/>
            <ac:spMk id="9" creationId="{56DD45B0-781E-43C3-BF9B-D46C7B02B41D}"/>
          </ac:spMkLst>
        </pc:spChg>
      </pc:sldChg>
      <pc:sldChg chg="addSp modSp">
        <pc:chgData name="梓畅 林" userId="b3c34d1b-7389-45d4-9b70-98ec1828b169" providerId="ADAL" clId="{0E5A65B5-731A-4554-BF3E-636881C6A4D6}" dt="2022-12-10T04:04:30.650" v="1509" actId="1076"/>
        <pc:sldMkLst>
          <pc:docMk/>
          <pc:sldMk cId="853990057" sldId="466"/>
        </pc:sldMkLst>
        <pc:spChg chg="add mod">
          <ac:chgData name="梓畅 林" userId="b3c34d1b-7389-45d4-9b70-98ec1828b169" providerId="ADAL" clId="{0E5A65B5-731A-4554-BF3E-636881C6A4D6}" dt="2022-12-10T04:04:30.650" v="1509" actId="1076"/>
          <ac:spMkLst>
            <pc:docMk/>
            <pc:sldMk cId="853990057" sldId="466"/>
            <ac:spMk id="4" creationId="{E4D2D257-2FCB-4B2B-8F4A-63A4A006754F}"/>
          </ac:spMkLst>
        </pc:spChg>
        <pc:spChg chg="mod">
          <ac:chgData name="梓畅 林" userId="b3c34d1b-7389-45d4-9b70-98ec1828b169" providerId="ADAL" clId="{0E5A65B5-731A-4554-BF3E-636881C6A4D6}" dt="2022-12-10T04:04:25.975" v="1504" actId="6549"/>
          <ac:spMkLst>
            <pc:docMk/>
            <pc:sldMk cId="853990057" sldId="466"/>
            <ac:spMk id="9" creationId="{56DD45B0-781E-43C3-BF9B-D46C7B02B41D}"/>
          </ac:spMkLst>
        </pc:spChg>
      </pc:sldChg>
      <pc:sldChg chg="addSp delSp modSp add">
        <pc:chgData name="梓畅 林" userId="b3c34d1b-7389-45d4-9b70-98ec1828b169" providerId="ADAL" clId="{0E5A65B5-731A-4554-BF3E-636881C6A4D6}" dt="2022-12-10T03:36:19.746" v="940" actId="1076"/>
        <pc:sldMkLst>
          <pc:docMk/>
          <pc:sldMk cId="2306351061" sldId="468"/>
        </pc:sldMkLst>
        <pc:spChg chg="mod">
          <ac:chgData name="梓畅 林" userId="b3c34d1b-7389-45d4-9b70-98ec1828b169" providerId="ADAL" clId="{0E5A65B5-731A-4554-BF3E-636881C6A4D6}" dt="2022-12-10T03:24:44.059" v="772" actId="14100"/>
          <ac:spMkLst>
            <pc:docMk/>
            <pc:sldMk cId="2306351061" sldId="468"/>
            <ac:spMk id="5" creationId="{00000000-0000-0000-0000-000000000000}"/>
          </ac:spMkLst>
        </pc:spChg>
        <pc:spChg chg="mod ord">
          <ac:chgData name="梓畅 林" userId="b3c34d1b-7389-45d4-9b70-98ec1828b169" providerId="ADAL" clId="{0E5A65B5-731A-4554-BF3E-636881C6A4D6}" dt="2022-12-10T03:36:19.746" v="940" actId="1076"/>
          <ac:spMkLst>
            <pc:docMk/>
            <pc:sldMk cId="2306351061" sldId="468"/>
            <ac:spMk id="6" creationId="{931E5F81-3164-47FC-8269-237FEE8D341C}"/>
          </ac:spMkLst>
        </pc:spChg>
        <pc:spChg chg="add mod">
          <ac:chgData name="梓畅 林" userId="b3c34d1b-7389-45d4-9b70-98ec1828b169" providerId="ADAL" clId="{0E5A65B5-731A-4554-BF3E-636881C6A4D6}" dt="2022-12-10T03:35:35.627" v="931" actId="20577"/>
          <ac:spMkLst>
            <pc:docMk/>
            <pc:sldMk cId="2306351061" sldId="468"/>
            <ac:spMk id="7" creationId="{25657A62-84A2-470A-9233-CED1A0F51A2F}"/>
          </ac:spMkLst>
        </pc:spChg>
        <pc:spChg chg="del">
          <ac:chgData name="梓畅 林" userId="b3c34d1b-7389-45d4-9b70-98ec1828b169" providerId="ADAL" clId="{0E5A65B5-731A-4554-BF3E-636881C6A4D6}" dt="2022-12-10T03:24:02.771" v="750" actId="478"/>
          <ac:spMkLst>
            <pc:docMk/>
            <pc:sldMk cId="2306351061" sldId="468"/>
            <ac:spMk id="17" creationId="{D9543BAF-D02F-4B3E-A64C-1B0D21AF97CC}"/>
          </ac:spMkLst>
        </pc:spChg>
        <pc:spChg chg="mod">
          <ac:chgData name="梓畅 林" userId="b3c34d1b-7389-45d4-9b70-98ec1828b169" providerId="ADAL" clId="{0E5A65B5-731A-4554-BF3E-636881C6A4D6}" dt="2022-12-10T03:30:47.618" v="830" actId="1076"/>
          <ac:spMkLst>
            <pc:docMk/>
            <pc:sldMk cId="2306351061" sldId="468"/>
            <ac:spMk id="19" creationId="{94512505-F69A-4440-B09E-8592506F0DC5}"/>
          </ac:spMkLst>
        </pc:spChg>
        <pc:spChg chg="add mod">
          <ac:chgData name="梓畅 林" userId="b3c34d1b-7389-45d4-9b70-98ec1828b169" providerId="ADAL" clId="{0E5A65B5-731A-4554-BF3E-636881C6A4D6}" dt="2022-12-10T03:36:11.554" v="934" actId="164"/>
          <ac:spMkLst>
            <pc:docMk/>
            <pc:sldMk cId="2306351061" sldId="468"/>
            <ac:spMk id="20" creationId="{50AD60FC-781F-4969-AC3F-83CD943ABFE7}"/>
          </ac:spMkLst>
        </pc:spChg>
        <pc:spChg chg="add mod">
          <ac:chgData name="梓畅 林" userId="b3c34d1b-7389-45d4-9b70-98ec1828b169" providerId="ADAL" clId="{0E5A65B5-731A-4554-BF3E-636881C6A4D6}" dt="2022-12-10T03:36:11.554" v="934" actId="164"/>
          <ac:spMkLst>
            <pc:docMk/>
            <pc:sldMk cId="2306351061" sldId="468"/>
            <ac:spMk id="21" creationId="{12E3B277-4AA7-4ADA-8C55-62484D62963B}"/>
          </ac:spMkLst>
        </pc:spChg>
        <pc:spChg chg="add mod">
          <ac:chgData name="梓畅 林" userId="b3c34d1b-7389-45d4-9b70-98ec1828b169" providerId="ADAL" clId="{0E5A65B5-731A-4554-BF3E-636881C6A4D6}" dt="2022-12-10T03:36:11.554" v="934" actId="164"/>
          <ac:spMkLst>
            <pc:docMk/>
            <pc:sldMk cId="2306351061" sldId="468"/>
            <ac:spMk id="22" creationId="{5BD9AB7B-1FD0-4B4D-A037-AF7270C72A1A}"/>
          </ac:spMkLst>
        </pc:spChg>
        <pc:spChg chg="add mod">
          <ac:chgData name="梓畅 林" userId="b3c34d1b-7389-45d4-9b70-98ec1828b169" providerId="ADAL" clId="{0E5A65B5-731A-4554-BF3E-636881C6A4D6}" dt="2022-12-10T03:36:11.554" v="934" actId="164"/>
          <ac:spMkLst>
            <pc:docMk/>
            <pc:sldMk cId="2306351061" sldId="468"/>
            <ac:spMk id="23" creationId="{B2F912AA-7E4A-4777-A198-4D82A0448228}"/>
          </ac:spMkLst>
        </pc:spChg>
        <pc:spChg chg="add mod">
          <ac:chgData name="梓畅 林" userId="b3c34d1b-7389-45d4-9b70-98ec1828b169" providerId="ADAL" clId="{0E5A65B5-731A-4554-BF3E-636881C6A4D6}" dt="2022-12-10T03:36:11.554" v="934" actId="164"/>
          <ac:spMkLst>
            <pc:docMk/>
            <pc:sldMk cId="2306351061" sldId="468"/>
            <ac:spMk id="24" creationId="{AAAE42D5-B6C2-49CD-974D-A394D78533DA}"/>
          </ac:spMkLst>
        </pc:spChg>
        <pc:spChg chg="add mod">
          <ac:chgData name="梓畅 林" userId="b3c34d1b-7389-45d4-9b70-98ec1828b169" providerId="ADAL" clId="{0E5A65B5-731A-4554-BF3E-636881C6A4D6}" dt="2022-12-10T03:36:11.554" v="934" actId="164"/>
          <ac:spMkLst>
            <pc:docMk/>
            <pc:sldMk cId="2306351061" sldId="468"/>
            <ac:spMk id="25" creationId="{9D285417-C389-4AD4-BF7E-1787F16C5AD4}"/>
          </ac:spMkLst>
        </pc:spChg>
        <pc:spChg chg="add mod">
          <ac:chgData name="梓畅 林" userId="b3c34d1b-7389-45d4-9b70-98ec1828b169" providerId="ADAL" clId="{0E5A65B5-731A-4554-BF3E-636881C6A4D6}" dt="2022-12-10T03:36:11.554" v="934" actId="164"/>
          <ac:spMkLst>
            <pc:docMk/>
            <pc:sldMk cId="2306351061" sldId="468"/>
            <ac:spMk id="26" creationId="{4A1B03E3-4205-4335-9F40-B609D40000B6}"/>
          </ac:spMkLst>
        </pc:spChg>
        <pc:grpChg chg="add mod ord">
          <ac:chgData name="梓畅 林" userId="b3c34d1b-7389-45d4-9b70-98ec1828b169" providerId="ADAL" clId="{0E5A65B5-731A-4554-BF3E-636881C6A4D6}" dt="2022-12-10T03:36:19.746" v="940" actId="1076"/>
          <ac:grpSpMkLst>
            <pc:docMk/>
            <pc:sldMk cId="2306351061" sldId="468"/>
            <ac:grpSpMk id="8" creationId="{D6A7F313-BB4C-4F13-AC3F-B7DC67849D1F}"/>
          </ac:grpSpMkLst>
        </pc:grpChg>
        <pc:grpChg chg="del">
          <ac:chgData name="梓畅 林" userId="b3c34d1b-7389-45d4-9b70-98ec1828b169" providerId="ADAL" clId="{0E5A65B5-731A-4554-BF3E-636881C6A4D6}" dt="2022-12-10T03:24:09.648" v="752" actId="478"/>
          <ac:grpSpMkLst>
            <pc:docMk/>
            <pc:sldMk cId="2306351061" sldId="468"/>
            <ac:grpSpMk id="18" creationId="{D304A95D-17F0-41CF-AA0F-23E03FCB99B8}"/>
          </ac:grpSpMkLst>
        </pc:grpChg>
        <pc:picChg chg="add mod ord">
          <ac:chgData name="梓畅 林" userId="b3c34d1b-7389-45d4-9b70-98ec1828b169" providerId="ADAL" clId="{0E5A65B5-731A-4554-BF3E-636881C6A4D6}" dt="2022-12-10T03:36:11.554" v="934" actId="164"/>
          <ac:picMkLst>
            <pc:docMk/>
            <pc:sldMk cId="2306351061" sldId="468"/>
            <ac:picMk id="4" creationId="{4AF9111A-8A1E-46F2-9FF9-04F6C94CDFD6}"/>
          </ac:picMkLst>
        </pc:picChg>
      </pc:sldChg>
    </pc:docChg>
  </pc:docChgLst>
  <pc:docChgLst>
    <pc:chgData name="梓畅 林" userId="b3c34d1b-7389-45d4-9b70-98ec1828b169" providerId="ADAL" clId="{CE734759-94AC-45CA-A29D-7D0E3FAB997D}"/>
    <pc:docChg chg="undo redo custSel addSld delSld modSld sldOrd">
      <pc:chgData name="梓畅 林" userId="b3c34d1b-7389-45d4-9b70-98ec1828b169" providerId="ADAL" clId="{CE734759-94AC-45CA-A29D-7D0E3FAB997D}" dt="2022-12-09T07:12:16.701" v="4552" actId="20577"/>
      <pc:docMkLst>
        <pc:docMk/>
      </pc:docMkLst>
      <pc:sldChg chg="modSp">
        <pc:chgData name="梓畅 林" userId="b3c34d1b-7389-45d4-9b70-98ec1828b169" providerId="ADAL" clId="{CE734759-94AC-45CA-A29D-7D0E3FAB997D}" dt="2022-12-09T07:12:16.701" v="4552" actId="20577"/>
        <pc:sldMkLst>
          <pc:docMk/>
          <pc:sldMk cId="0" sldId="257"/>
        </pc:sldMkLst>
        <pc:spChg chg="mod">
          <ac:chgData name="梓畅 林" userId="b3c34d1b-7389-45d4-9b70-98ec1828b169" providerId="ADAL" clId="{CE734759-94AC-45CA-A29D-7D0E3FAB997D}" dt="2022-12-09T07:12:16.701" v="4552" actId="20577"/>
          <ac:spMkLst>
            <pc:docMk/>
            <pc:sldMk cId="0" sldId="257"/>
            <ac:spMk id="5" creationId="{51229C65-DDF0-467A-8379-723DF1E894F2}"/>
          </ac:spMkLst>
        </pc:spChg>
        <pc:spChg chg="mod">
          <ac:chgData name="梓畅 林" userId="b3c34d1b-7389-45d4-9b70-98ec1828b169" providerId="ADAL" clId="{CE734759-94AC-45CA-A29D-7D0E3FAB997D}" dt="2022-12-09T07:12:11.048" v="4538" actId="20577"/>
          <ac:spMkLst>
            <pc:docMk/>
            <pc:sldMk cId="0" sldId="257"/>
            <ac:spMk id="8" creationId="{EB28BBDF-BBC5-4C37-A271-DECBD12F0BC1}"/>
          </ac:spMkLst>
        </pc:spChg>
      </pc:sldChg>
      <pc:sldChg chg="addSp delSp modSp">
        <pc:chgData name="梓畅 林" userId="b3c34d1b-7389-45d4-9b70-98ec1828b169" providerId="ADAL" clId="{CE734759-94AC-45CA-A29D-7D0E3FAB997D}" dt="2022-12-08T08:03:54.190" v="2081" actId="20577"/>
        <pc:sldMkLst>
          <pc:docMk/>
          <pc:sldMk cId="1583613796" sldId="446"/>
        </pc:sldMkLst>
        <pc:spChg chg="mod">
          <ac:chgData name="梓畅 林" userId="b3c34d1b-7389-45d4-9b70-98ec1828b169" providerId="ADAL" clId="{CE734759-94AC-45CA-A29D-7D0E3FAB997D}" dt="2022-12-08T08:03:54.190" v="2081" actId="20577"/>
          <ac:spMkLst>
            <pc:docMk/>
            <pc:sldMk cId="1583613796" sldId="446"/>
            <ac:spMk id="5" creationId="{00000000-0000-0000-0000-000000000000}"/>
          </ac:spMkLst>
        </pc:spChg>
        <pc:spChg chg="mod">
          <ac:chgData name="梓畅 林" userId="b3c34d1b-7389-45d4-9b70-98ec1828b169" providerId="ADAL" clId="{CE734759-94AC-45CA-A29D-7D0E3FAB997D}" dt="2022-12-08T06:30:37.317" v="440" actId="1076"/>
          <ac:spMkLst>
            <pc:docMk/>
            <pc:sldMk cId="1583613796" sldId="446"/>
            <ac:spMk id="6" creationId="{931E5F81-3164-47FC-8269-237FEE8D341C}"/>
          </ac:spMkLst>
        </pc:spChg>
        <pc:spChg chg="add mod">
          <ac:chgData name="梓畅 林" userId="b3c34d1b-7389-45d4-9b70-98ec1828b169" providerId="ADAL" clId="{CE734759-94AC-45CA-A29D-7D0E3FAB997D}" dt="2022-12-08T06:29:59.646" v="431" actId="1076"/>
          <ac:spMkLst>
            <pc:docMk/>
            <pc:sldMk cId="1583613796" sldId="446"/>
            <ac:spMk id="10" creationId="{7A4DCA01-DBF3-439D-91B2-821E2178C060}"/>
          </ac:spMkLst>
        </pc:spChg>
        <pc:spChg chg="add mod">
          <ac:chgData name="梓畅 林" userId="b3c34d1b-7389-45d4-9b70-98ec1828b169" providerId="ADAL" clId="{CE734759-94AC-45CA-A29D-7D0E3FAB997D}" dt="2022-12-08T06:27:52.894" v="382" actId="571"/>
          <ac:spMkLst>
            <pc:docMk/>
            <pc:sldMk cId="1583613796" sldId="446"/>
            <ac:spMk id="11" creationId="{52DBF9BD-BC66-47E6-9621-4F797EB0F0D0}"/>
          </ac:spMkLst>
        </pc:spChg>
        <pc:spChg chg="add mod">
          <ac:chgData name="梓畅 林" userId="b3c34d1b-7389-45d4-9b70-98ec1828b169" providerId="ADAL" clId="{CE734759-94AC-45CA-A29D-7D0E3FAB997D}" dt="2022-12-08T06:28:39.502" v="400" actId="164"/>
          <ac:spMkLst>
            <pc:docMk/>
            <pc:sldMk cId="1583613796" sldId="446"/>
            <ac:spMk id="12" creationId="{71EE2CB6-A9A1-45C6-841F-AE9205AFA4CB}"/>
          </ac:spMkLst>
        </pc:spChg>
        <pc:spChg chg="add mod">
          <ac:chgData name="梓畅 林" userId="b3c34d1b-7389-45d4-9b70-98ec1828b169" providerId="ADAL" clId="{CE734759-94AC-45CA-A29D-7D0E3FAB997D}" dt="2022-12-08T06:28:39.502" v="400" actId="164"/>
          <ac:spMkLst>
            <pc:docMk/>
            <pc:sldMk cId="1583613796" sldId="446"/>
            <ac:spMk id="13" creationId="{4FD04A78-83D6-4B97-9CF1-D20F69134CC6}"/>
          </ac:spMkLst>
        </pc:spChg>
        <pc:spChg chg="add del mod">
          <ac:chgData name="梓畅 林" userId="b3c34d1b-7389-45d4-9b70-98ec1828b169" providerId="ADAL" clId="{CE734759-94AC-45CA-A29D-7D0E3FAB997D}" dt="2022-12-08T06:28:33.224" v="398" actId="478"/>
          <ac:spMkLst>
            <pc:docMk/>
            <pc:sldMk cId="1583613796" sldId="446"/>
            <ac:spMk id="14" creationId="{3784B7C3-202C-44A9-BE90-649A22D1BA87}"/>
          </ac:spMkLst>
        </pc:spChg>
        <pc:spChg chg="add mod">
          <ac:chgData name="梓畅 林" userId="b3c34d1b-7389-45d4-9b70-98ec1828b169" providerId="ADAL" clId="{CE734759-94AC-45CA-A29D-7D0E3FAB997D}" dt="2022-12-08T06:30:08.557" v="433" actId="20577"/>
          <ac:spMkLst>
            <pc:docMk/>
            <pc:sldMk cId="1583613796" sldId="446"/>
            <ac:spMk id="16" creationId="{47084EDB-B155-4CD7-8991-31AFFDB513F4}"/>
          </ac:spMkLst>
        </pc:spChg>
        <pc:grpChg chg="add mod">
          <ac:chgData name="梓畅 林" userId="b3c34d1b-7389-45d4-9b70-98ec1828b169" providerId="ADAL" clId="{CE734759-94AC-45CA-A29D-7D0E3FAB997D}" dt="2022-12-08T06:30:37.317" v="440" actId="1076"/>
          <ac:grpSpMkLst>
            <pc:docMk/>
            <pc:sldMk cId="1583613796" sldId="446"/>
            <ac:grpSpMk id="15" creationId="{F13A92DD-A189-4564-9953-BA84B747BF78}"/>
          </ac:grpSpMkLst>
        </pc:grpChg>
        <pc:picChg chg="add del mod">
          <ac:chgData name="梓畅 林" userId="b3c34d1b-7389-45d4-9b70-98ec1828b169" providerId="ADAL" clId="{CE734759-94AC-45CA-A29D-7D0E3FAB997D}" dt="2022-12-08T05:57:31.663" v="37"/>
          <ac:picMkLst>
            <pc:docMk/>
            <pc:sldMk cId="1583613796" sldId="446"/>
            <ac:picMk id="4" creationId="{0B27D9C6-84CF-4008-9CDE-0BC1464C033B}"/>
          </ac:picMkLst>
        </pc:picChg>
        <pc:picChg chg="add mod">
          <ac:chgData name="梓畅 林" userId="b3c34d1b-7389-45d4-9b70-98ec1828b169" providerId="ADAL" clId="{CE734759-94AC-45CA-A29D-7D0E3FAB997D}" dt="2022-12-08T07:56:15.867" v="2025" actId="14861"/>
          <ac:picMkLst>
            <pc:docMk/>
            <pc:sldMk cId="1583613796" sldId="446"/>
            <ac:picMk id="8" creationId="{D2C7F449-AFA3-4A83-BA47-D809608B4E64}"/>
          </ac:picMkLst>
        </pc:picChg>
        <pc:picChg chg="del mod">
          <ac:chgData name="梓畅 林" userId="b3c34d1b-7389-45d4-9b70-98ec1828b169" providerId="ADAL" clId="{CE734759-94AC-45CA-A29D-7D0E3FAB997D}" dt="2022-12-08T06:28:35.110" v="399" actId="478"/>
          <ac:picMkLst>
            <pc:docMk/>
            <pc:sldMk cId="1583613796" sldId="446"/>
            <ac:picMk id="9" creationId="{C4ED9B59-2C72-4ACF-B804-1FB480C712EE}"/>
          </ac:picMkLst>
        </pc:picChg>
      </pc:sldChg>
      <pc:sldChg chg="addSp delSp modSp">
        <pc:chgData name="梓畅 林" userId="b3c34d1b-7389-45d4-9b70-98ec1828b169" providerId="ADAL" clId="{CE734759-94AC-45CA-A29D-7D0E3FAB997D}" dt="2022-12-08T07:56:19.379" v="2026" actId="108"/>
        <pc:sldMkLst>
          <pc:docMk/>
          <pc:sldMk cId="2626679683" sldId="447"/>
        </pc:sldMkLst>
        <pc:spChg chg="mod">
          <ac:chgData name="梓畅 林" userId="b3c34d1b-7389-45d4-9b70-98ec1828b169" providerId="ADAL" clId="{CE734759-94AC-45CA-A29D-7D0E3FAB997D}" dt="2022-12-08T06:39:19.902" v="561" actId="14100"/>
          <ac:spMkLst>
            <pc:docMk/>
            <pc:sldMk cId="2626679683" sldId="447"/>
            <ac:spMk id="5" creationId="{00000000-0000-0000-0000-000000000000}"/>
          </ac:spMkLst>
        </pc:spChg>
        <pc:spChg chg="mod">
          <ac:chgData name="梓畅 林" userId="b3c34d1b-7389-45d4-9b70-98ec1828b169" providerId="ADAL" clId="{CE734759-94AC-45CA-A29D-7D0E3FAB997D}" dt="2022-12-08T06:39:13.364" v="560" actId="1076"/>
          <ac:spMkLst>
            <pc:docMk/>
            <pc:sldMk cId="2626679683" sldId="447"/>
            <ac:spMk id="6" creationId="{931E5F81-3164-47FC-8269-237FEE8D341C}"/>
          </ac:spMkLst>
        </pc:spChg>
        <pc:spChg chg="add mod">
          <ac:chgData name="梓畅 林" userId="b3c34d1b-7389-45d4-9b70-98ec1828b169" providerId="ADAL" clId="{CE734759-94AC-45CA-A29D-7D0E3FAB997D}" dt="2022-12-08T06:32:51.511" v="487" actId="164"/>
          <ac:spMkLst>
            <pc:docMk/>
            <pc:sldMk cId="2626679683" sldId="447"/>
            <ac:spMk id="8" creationId="{5D64E093-A3AA-41ED-B128-F123E98D3F75}"/>
          </ac:spMkLst>
        </pc:spChg>
        <pc:spChg chg="add mod">
          <ac:chgData name="梓畅 林" userId="b3c34d1b-7389-45d4-9b70-98ec1828b169" providerId="ADAL" clId="{CE734759-94AC-45CA-A29D-7D0E3FAB997D}" dt="2022-12-08T06:32:51.511" v="487" actId="164"/>
          <ac:spMkLst>
            <pc:docMk/>
            <pc:sldMk cId="2626679683" sldId="447"/>
            <ac:spMk id="9" creationId="{8B905B35-DF17-4945-A5C4-97FA062F3880}"/>
          </ac:spMkLst>
        </pc:spChg>
        <pc:spChg chg="add mod">
          <ac:chgData name="梓畅 林" userId="b3c34d1b-7389-45d4-9b70-98ec1828b169" providerId="ADAL" clId="{CE734759-94AC-45CA-A29D-7D0E3FAB997D}" dt="2022-12-08T06:32:51.511" v="487" actId="164"/>
          <ac:spMkLst>
            <pc:docMk/>
            <pc:sldMk cId="2626679683" sldId="447"/>
            <ac:spMk id="10" creationId="{A5E614C8-5FDE-4148-B11F-AD52B6AE97A9}"/>
          </ac:spMkLst>
        </pc:spChg>
        <pc:spChg chg="add mod">
          <ac:chgData name="梓畅 林" userId="b3c34d1b-7389-45d4-9b70-98ec1828b169" providerId="ADAL" clId="{CE734759-94AC-45CA-A29D-7D0E3FAB997D}" dt="2022-12-08T06:32:51.511" v="487" actId="164"/>
          <ac:spMkLst>
            <pc:docMk/>
            <pc:sldMk cId="2626679683" sldId="447"/>
            <ac:spMk id="11" creationId="{1E63C351-8F48-4336-842B-CAAB2D000B25}"/>
          </ac:spMkLst>
        </pc:spChg>
        <pc:spChg chg="add mod">
          <ac:chgData name="梓畅 林" userId="b3c34d1b-7389-45d4-9b70-98ec1828b169" providerId="ADAL" clId="{CE734759-94AC-45CA-A29D-7D0E3FAB997D}" dt="2022-12-08T06:32:51.511" v="487" actId="164"/>
          <ac:spMkLst>
            <pc:docMk/>
            <pc:sldMk cId="2626679683" sldId="447"/>
            <ac:spMk id="12" creationId="{838A6CA2-65BF-4A82-A188-75ED4D0442EF}"/>
          </ac:spMkLst>
        </pc:spChg>
        <pc:spChg chg="add mod">
          <ac:chgData name="梓畅 林" userId="b3c34d1b-7389-45d4-9b70-98ec1828b169" providerId="ADAL" clId="{CE734759-94AC-45CA-A29D-7D0E3FAB997D}" dt="2022-12-08T06:32:51.511" v="487" actId="164"/>
          <ac:spMkLst>
            <pc:docMk/>
            <pc:sldMk cId="2626679683" sldId="447"/>
            <ac:spMk id="13" creationId="{59AD08EC-3707-474E-A45C-3EEC11D15B92}"/>
          </ac:spMkLst>
        </pc:spChg>
        <pc:grpChg chg="add mod">
          <ac:chgData name="梓畅 林" userId="b3c34d1b-7389-45d4-9b70-98ec1828b169" providerId="ADAL" clId="{CE734759-94AC-45CA-A29D-7D0E3FAB997D}" dt="2022-12-08T06:39:13.364" v="560" actId="1076"/>
          <ac:grpSpMkLst>
            <pc:docMk/>
            <pc:sldMk cId="2626679683" sldId="447"/>
            <ac:grpSpMk id="14" creationId="{D43724A3-FC01-441A-A0B6-D811179FD484}"/>
          </ac:grpSpMkLst>
        </pc:grpChg>
        <pc:picChg chg="add del mod">
          <ac:chgData name="梓畅 林" userId="b3c34d1b-7389-45d4-9b70-98ec1828b169" providerId="ADAL" clId="{CE734759-94AC-45CA-A29D-7D0E3FAB997D}" dt="2022-12-08T06:32:42.911" v="484" actId="478"/>
          <ac:picMkLst>
            <pc:docMk/>
            <pc:sldMk cId="2626679683" sldId="447"/>
            <ac:picMk id="4" creationId="{E39C96F8-5B63-445F-BBD9-B909AC54E3EF}"/>
          </ac:picMkLst>
        </pc:picChg>
        <pc:picChg chg="add mod">
          <ac:chgData name="梓畅 林" userId="b3c34d1b-7389-45d4-9b70-98ec1828b169" providerId="ADAL" clId="{CE734759-94AC-45CA-A29D-7D0E3FAB997D}" dt="2022-12-08T07:56:19.379" v="2026" actId="108"/>
          <ac:picMkLst>
            <pc:docMk/>
            <pc:sldMk cId="2626679683" sldId="447"/>
            <ac:picMk id="7" creationId="{2392E825-4FB7-408F-AA17-FD98F2822337}"/>
          </ac:picMkLst>
        </pc:picChg>
      </pc:sldChg>
      <pc:sldChg chg="addSp delSp modSp">
        <pc:chgData name="梓畅 林" userId="b3c34d1b-7389-45d4-9b70-98ec1828b169" providerId="ADAL" clId="{CE734759-94AC-45CA-A29D-7D0E3FAB997D}" dt="2022-12-08T07:56:21.845" v="2027" actId="108"/>
        <pc:sldMkLst>
          <pc:docMk/>
          <pc:sldMk cId="2760425761" sldId="448"/>
        </pc:sldMkLst>
        <pc:spChg chg="mod">
          <ac:chgData name="梓畅 林" userId="b3c34d1b-7389-45d4-9b70-98ec1828b169" providerId="ADAL" clId="{CE734759-94AC-45CA-A29D-7D0E3FAB997D}" dt="2022-12-08T06:05:21.901" v="180" actId="1076"/>
          <ac:spMkLst>
            <pc:docMk/>
            <pc:sldMk cId="2760425761" sldId="448"/>
            <ac:spMk id="2" creationId="{00000000-0000-0000-0000-000000000000}"/>
          </ac:spMkLst>
        </pc:spChg>
        <pc:spChg chg="mod">
          <ac:chgData name="梓畅 林" userId="b3c34d1b-7389-45d4-9b70-98ec1828b169" providerId="ADAL" clId="{CE734759-94AC-45CA-A29D-7D0E3FAB997D}" dt="2022-12-08T06:39:30.214" v="562" actId="14100"/>
          <ac:spMkLst>
            <pc:docMk/>
            <pc:sldMk cId="2760425761" sldId="448"/>
            <ac:spMk id="5" creationId="{00000000-0000-0000-0000-000000000000}"/>
          </ac:spMkLst>
        </pc:spChg>
        <pc:spChg chg="mod">
          <ac:chgData name="梓畅 林" userId="b3c34d1b-7389-45d4-9b70-98ec1828b169" providerId="ADAL" clId="{CE734759-94AC-45CA-A29D-7D0E3FAB997D}" dt="2022-12-08T06:38:52.485" v="555" actId="1076"/>
          <ac:spMkLst>
            <pc:docMk/>
            <pc:sldMk cId="2760425761" sldId="448"/>
            <ac:spMk id="6" creationId="{931E5F81-3164-47FC-8269-237FEE8D341C}"/>
          </ac:spMkLst>
        </pc:spChg>
        <pc:spChg chg="add mod">
          <ac:chgData name="梓畅 林" userId="b3c34d1b-7389-45d4-9b70-98ec1828b169" providerId="ADAL" clId="{CE734759-94AC-45CA-A29D-7D0E3FAB997D}" dt="2022-12-08T06:38:10.041" v="540" actId="164"/>
          <ac:spMkLst>
            <pc:docMk/>
            <pc:sldMk cId="2760425761" sldId="448"/>
            <ac:spMk id="8" creationId="{7BE53929-FE43-458C-A59C-0A8D2648AA38}"/>
          </ac:spMkLst>
        </pc:spChg>
        <pc:spChg chg="add mod">
          <ac:chgData name="梓畅 林" userId="b3c34d1b-7389-45d4-9b70-98ec1828b169" providerId="ADAL" clId="{CE734759-94AC-45CA-A29D-7D0E3FAB997D}" dt="2022-12-08T06:38:10.041" v="540" actId="164"/>
          <ac:spMkLst>
            <pc:docMk/>
            <pc:sldMk cId="2760425761" sldId="448"/>
            <ac:spMk id="9" creationId="{701C63B7-D51F-4288-801F-1647F0DA2CB1}"/>
          </ac:spMkLst>
        </pc:spChg>
        <pc:spChg chg="add mod">
          <ac:chgData name="梓畅 林" userId="b3c34d1b-7389-45d4-9b70-98ec1828b169" providerId="ADAL" clId="{CE734759-94AC-45CA-A29D-7D0E3FAB997D}" dt="2022-12-08T06:38:10.041" v="540" actId="164"/>
          <ac:spMkLst>
            <pc:docMk/>
            <pc:sldMk cId="2760425761" sldId="448"/>
            <ac:spMk id="10" creationId="{86F57BA7-D555-4701-B0AC-59C0F9BB7EC3}"/>
          </ac:spMkLst>
        </pc:spChg>
        <pc:spChg chg="add mod">
          <ac:chgData name="梓畅 林" userId="b3c34d1b-7389-45d4-9b70-98ec1828b169" providerId="ADAL" clId="{CE734759-94AC-45CA-A29D-7D0E3FAB997D}" dt="2022-12-08T06:38:10.041" v="540" actId="164"/>
          <ac:spMkLst>
            <pc:docMk/>
            <pc:sldMk cId="2760425761" sldId="448"/>
            <ac:spMk id="11" creationId="{B57D9A17-CF02-455B-87FD-FC952F8941B8}"/>
          </ac:spMkLst>
        </pc:spChg>
        <pc:spChg chg="add mod">
          <ac:chgData name="梓畅 林" userId="b3c34d1b-7389-45d4-9b70-98ec1828b169" providerId="ADAL" clId="{CE734759-94AC-45CA-A29D-7D0E3FAB997D}" dt="2022-12-08T06:38:10.041" v="540" actId="164"/>
          <ac:spMkLst>
            <pc:docMk/>
            <pc:sldMk cId="2760425761" sldId="448"/>
            <ac:spMk id="12" creationId="{1049843E-2C40-4F68-AF66-8CBF43630808}"/>
          </ac:spMkLst>
        </pc:spChg>
        <pc:spChg chg="add mod">
          <ac:chgData name="梓畅 林" userId="b3c34d1b-7389-45d4-9b70-98ec1828b169" providerId="ADAL" clId="{CE734759-94AC-45CA-A29D-7D0E3FAB997D}" dt="2022-12-08T06:38:10.041" v="540" actId="164"/>
          <ac:spMkLst>
            <pc:docMk/>
            <pc:sldMk cId="2760425761" sldId="448"/>
            <ac:spMk id="13" creationId="{8024BFF3-C5FA-480F-A111-81F89F584AAC}"/>
          </ac:spMkLst>
        </pc:spChg>
        <pc:spChg chg="add mod">
          <ac:chgData name="梓畅 林" userId="b3c34d1b-7389-45d4-9b70-98ec1828b169" providerId="ADAL" clId="{CE734759-94AC-45CA-A29D-7D0E3FAB997D}" dt="2022-12-08T06:38:10.041" v="540" actId="164"/>
          <ac:spMkLst>
            <pc:docMk/>
            <pc:sldMk cId="2760425761" sldId="448"/>
            <ac:spMk id="14" creationId="{2A86AA7A-0F09-49FA-BA50-E0A73B9BC398}"/>
          </ac:spMkLst>
        </pc:spChg>
        <pc:spChg chg="add mod">
          <ac:chgData name="梓畅 林" userId="b3c34d1b-7389-45d4-9b70-98ec1828b169" providerId="ADAL" clId="{CE734759-94AC-45CA-A29D-7D0E3FAB997D}" dt="2022-12-08T06:38:10.041" v="540" actId="164"/>
          <ac:spMkLst>
            <pc:docMk/>
            <pc:sldMk cId="2760425761" sldId="448"/>
            <ac:spMk id="15" creationId="{20379674-A0A3-4E24-ACB8-F5015B436CA8}"/>
          </ac:spMkLst>
        </pc:spChg>
        <pc:spChg chg="add mod">
          <ac:chgData name="梓畅 林" userId="b3c34d1b-7389-45d4-9b70-98ec1828b169" providerId="ADAL" clId="{CE734759-94AC-45CA-A29D-7D0E3FAB997D}" dt="2022-12-08T06:38:10.041" v="540" actId="164"/>
          <ac:spMkLst>
            <pc:docMk/>
            <pc:sldMk cId="2760425761" sldId="448"/>
            <ac:spMk id="16" creationId="{0411504D-C5B9-405F-8D53-1A952A7587F5}"/>
          </ac:spMkLst>
        </pc:spChg>
        <pc:spChg chg="add mod">
          <ac:chgData name="梓畅 林" userId="b3c34d1b-7389-45d4-9b70-98ec1828b169" providerId="ADAL" clId="{CE734759-94AC-45CA-A29D-7D0E3FAB997D}" dt="2022-12-08T06:38:10.041" v="540" actId="164"/>
          <ac:spMkLst>
            <pc:docMk/>
            <pc:sldMk cId="2760425761" sldId="448"/>
            <ac:spMk id="17" creationId="{5303B77D-B7D5-4743-B9A3-6111D5A81B55}"/>
          </ac:spMkLst>
        </pc:spChg>
        <pc:spChg chg="add mod">
          <ac:chgData name="梓畅 林" userId="b3c34d1b-7389-45d4-9b70-98ec1828b169" providerId="ADAL" clId="{CE734759-94AC-45CA-A29D-7D0E3FAB997D}" dt="2022-12-08T06:38:10.041" v="540" actId="164"/>
          <ac:spMkLst>
            <pc:docMk/>
            <pc:sldMk cId="2760425761" sldId="448"/>
            <ac:spMk id="18" creationId="{5A297459-F1DC-4C3C-8E29-C2308B0A6BAE}"/>
          </ac:spMkLst>
        </pc:spChg>
        <pc:spChg chg="add mod">
          <ac:chgData name="梓畅 林" userId="b3c34d1b-7389-45d4-9b70-98ec1828b169" providerId="ADAL" clId="{CE734759-94AC-45CA-A29D-7D0E3FAB997D}" dt="2022-12-08T06:38:10.041" v="540" actId="164"/>
          <ac:spMkLst>
            <pc:docMk/>
            <pc:sldMk cId="2760425761" sldId="448"/>
            <ac:spMk id="19" creationId="{9E31E1B4-B4CA-4587-AAFD-1B9508880F0E}"/>
          </ac:spMkLst>
        </pc:spChg>
        <pc:grpChg chg="add mod">
          <ac:chgData name="梓畅 林" userId="b3c34d1b-7389-45d4-9b70-98ec1828b169" providerId="ADAL" clId="{CE734759-94AC-45CA-A29D-7D0E3FAB997D}" dt="2022-12-08T06:38:50.509" v="554" actId="1076"/>
          <ac:grpSpMkLst>
            <pc:docMk/>
            <pc:sldMk cId="2760425761" sldId="448"/>
            <ac:grpSpMk id="20" creationId="{1B10D22D-BD03-4142-B805-45B4C4D3ADAB}"/>
          </ac:grpSpMkLst>
        </pc:grpChg>
        <pc:picChg chg="add mod">
          <ac:chgData name="梓畅 林" userId="b3c34d1b-7389-45d4-9b70-98ec1828b169" providerId="ADAL" clId="{CE734759-94AC-45CA-A29D-7D0E3FAB997D}" dt="2022-12-08T07:56:21.845" v="2027" actId="108"/>
          <ac:picMkLst>
            <pc:docMk/>
            <pc:sldMk cId="2760425761" sldId="448"/>
            <ac:picMk id="4" creationId="{5C95E1B0-BF48-49B1-8E2E-16CB0BA08E19}"/>
          </ac:picMkLst>
        </pc:picChg>
        <pc:picChg chg="del mod">
          <ac:chgData name="梓畅 林" userId="b3c34d1b-7389-45d4-9b70-98ec1828b169" providerId="ADAL" clId="{CE734759-94AC-45CA-A29D-7D0E3FAB997D}" dt="2022-12-08T06:38:12.384" v="541" actId="478"/>
          <ac:picMkLst>
            <pc:docMk/>
            <pc:sldMk cId="2760425761" sldId="448"/>
            <ac:picMk id="7" creationId="{D0668C87-516A-437F-B34A-96EF91F78653}"/>
          </ac:picMkLst>
        </pc:picChg>
      </pc:sldChg>
      <pc:sldChg chg="addSp delSp modSp">
        <pc:chgData name="梓畅 林" userId="b3c34d1b-7389-45d4-9b70-98ec1828b169" providerId="ADAL" clId="{CE734759-94AC-45CA-A29D-7D0E3FAB997D}" dt="2022-12-08T07:56:24.036" v="2028" actId="108"/>
        <pc:sldMkLst>
          <pc:docMk/>
          <pc:sldMk cId="4076178651" sldId="449"/>
        </pc:sldMkLst>
        <pc:spChg chg="mod">
          <ac:chgData name="梓畅 林" userId="b3c34d1b-7389-45d4-9b70-98ec1828b169" providerId="ADAL" clId="{CE734759-94AC-45CA-A29D-7D0E3FAB997D}" dt="2022-12-08T06:41:58.396" v="580" actId="120"/>
          <ac:spMkLst>
            <pc:docMk/>
            <pc:sldMk cId="4076178651" sldId="449"/>
            <ac:spMk id="2" creationId="{00000000-0000-0000-0000-000000000000}"/>
          </ac:spMkLst>
        </pc:spChg>
        <pc:spChg chg="mod">
          <ac:chgData name="梓畅 林" userId="b3c34d1b-7389-45d4-9b70-98ec1828b169" providerId="ADAL" clId="{CE734759-94AC-45CA-A29D-7D0E3FAB997D}" dt="2022-12-08T06:42:25.063" v="589" actId="20577"/>
          <ac:spMkLst>
            <pc:docMk/>
            <pc:sldMk cId="4076178651" sldId="449"/>
            <ac:spMk id="5" creationId="{00000000-0000-0000-0000-000000000000}"/>
          </ac:spMkLst>
        </pc:spChg>
        <pc:spChg chg="mod">
          <ac:chgData name="梓畅 林" userId="b3c34d1b-7389-45d4-9b70-98ec1828b169" providerId="ADAL" clId="{CE734759-94AC-45CA-A29D-7D0E3FAB997D}" dt="2022-12-08T06:42:48.782" v="599" actId="1076"/>
          <ac:spMkLst>
            <pc:docMk/>
            <pc:sldMk cId="4076178651" sldId="449"/>
            <ac:spMk id="6" creationId="{931E5F81-3164-47FC-8269-237FEE8D341C}"/>
          </ac:spMkLst>
        </pc:spChg>
        <pc:spChg chg="add mod">
          <ac:chgData name="梓畅 林" userId="b3c34d1b-7389-45d4-9b70-98ec1828b169" providerId="ADAL" clId="{CE734759-94AC-45CA-A29D-7D0E3FAB997D}" dt="2022-12-08T06:43:02.253" v="601" actId="1076"/>
          <ac:spMkLst>
            <pc:docMk/>
            <pc:sldMk cId="4076178651" sldId="449"/>
            <ac:spMk id="8" creationId="{3448F8EF-BA12-4A7B-AE1C-1FCAE389FC62}"/>
          </ac:spMkLst>
        </pc:spChg>
        <pc:picChg chg="del mod">
          <ac:chgData name="梓畅 林" userId="b3c34d1b-7389-45d4-9b70-98ec1828b169" providerId="ADAL" clId="{CE734759-94AC-45CA-A29D-7D0E3FAB997D}" dt="2022-12-08T06:41:23.587" v="564" actId="478"/>
          <ac:picMkLst>
            <pc:docMk/>
            <pc:sldMk cId="4076178651" sldId="449"/>
            <ac:picMk id="4" creationId="{6AB3A7CD-C519-42B9-AC23-73D14F4A05CC}"/>
          </ac:picMkLst>
        </pc:picChg>
        <pc:picChg chg="add mod ord">
          <ac:chgData name="梓畅 林" userId="b3c34d1b-7389-45d4-9b70-98ec1828b169" providerId="ADAL" clId="{CE734759-94AC-45CA-A29D-7D0E3FAB997D}" dt="2022-12-08T07:56:24.036" v="2028" actId="108"/>
          <ac:picMkLst>
            <pc:docMk/>
            <pc:sldMk cId="4076178651" sldId="449"/>
            <ac:picMk id="7" creationId="{AB1E8B9A-C9BE-4298-9CFD-2E39AA9B099D}"/>
          </ac:picMkLst>
        </pc:picChg>
      </pc:sldChg>
      <pc:sldChg chg="modSp add">
        <pc:chgData name="梓畅 林" userId="b3c34d1b-7389-45d4-9b70-98ec1828b169" providerId="ADAL" clId="{CE734759-94AC-45CA-A29D-7D0E3FAB997D}" dt="2022-12-08T06:02:41.094" v="121" actId="20577"/>
        <pc:sldMkLst>
          <pc:docMk/>
          <pc:sldMk cId="3114234294" sldId="451"/>
        </pc:sldMkLst>
        <pc:spChg chg="mod">
          <ac:chgData name="梓畅 林" userId="b3c34d1b-7389-45d4-9b70-98ec1828b169" providerId="ADAL" clId="{CE734759-94AC-45CA-A29D-7D0E3FAB997D}" dt="2022-12-08T06:02:41.094" v="121" actId="20577"/>
          <ac:spMkLst>
            <pc:docMk/>
            <pc:sldMk cId="3114234294" sldId="451"/>
            <ac:spMk id="3" creationId="{00000000-0000-0000-0000-000000000000}"/>
          </ac:spMkLst>
        </pc:spChg>
      </pc:sldChg>
      <pc:sldChg chg="modSp add ord">
        <pc:chgData name="梓畅 林" userId="b3c34d1b-7389-45d4-9b70-98ec1828b169" providerId="ADAL" clId="{CE734759-94AC-45CA-A29D-7D0E3FAB997D}" dt="2022-12-08T07:45:24.824" v="1650"/>
        <pc:sldMkLst>
          <pc:docMk/>
          <pc:sldMk cId="1034645892" sldId="452"/>
        </pc:sldMkLst>
        <pc:spChg chg="mod">
          <ac:chgData name="梓畅 林" userId="b3c34d1b-7389-45d4-9b70-98ec1828b169" providerId="ADAL" clId="{CE734759-94AC-45CA-A29D-7D0E3FAB997D}" dt="2022-12-08T07:45:24.824" v="1650"/>
          <ac:spMkLst>
            <pc:docMk/>
            <pc:sldMk cId="1034645892" sldId="452"/>
            <ac:spMk id="3" creationId="{00000000-0000-0000-0000-000000000000}"/>
          </ac:spMkLst>
        </pc:spChg>
      </pc:sldChg>
      <pc:sldChg chg="addSp delSp modSp add">
        <pc:chgData name="梓畅 林" userId="b3c34d1b-7389-45d4-9b70-98ec1828b169" providerId="ADAL" clId="{CE734759-94AC-45CA-A29D-7D0E3FAB997D}" dt="2022-12-08T07:56:26.083" v="2029" actId="108"/>
        <pc:sldMkLst>
          <pc:docMk/>
          <pc:sldMk cId="1249963613" sldId="453"/>
        </pc:sldMkLst>
        <pc:spChg chg="mod">
          <ac:chgData name="梓畅 林" userId="b3c34d1b-7389-45d4-9b70-98ec1828b169" providerId="ADAL" clId="{CE734759-94AC-45CA-A29D-7D0E3FAB997D}" dt="2022-12-08T06:55:03.076" v="884" actId="14100"/>
          <ac:spMkLst>
            <pc:docMk/>
            <pc:sldMk cId="1249963613" sldId="453"/>
            <ac:spMk id="5" creationId="{00000000-0000-0000-0000-000000000000}"/>
          </ac:spMkLst>
        </pc:spChg>
        <pc:spChg chg="mod">
          <ac:chgData name="梓畅 林" userId="b3c34d1b-7389-45d4-9b70-98ec1828b169" providerId="ADAL" clId="{CE734759-94AC-45CA-A29D-7D0E3FAB997D}" dt="2022-12-08T06:47:17.397" v="694" actId="1076"/>
          <ac:spMkLst>
            <pc:docMk/>
            <pc:sldMk cId="1249963613" sldId="453"/>
            <ac:spMk id="6" creationId="{931E5F81-3164-47FC-8269-237FEE8D341C}"/>
          </ac:spMkLst>
        </pc:spChg>
        <pc:spChg chg="add mod">
          <ac:chgData name="梓畅 林" userId="b3c34d1b-7389-45d4-9b70-98ec1828b169" providerId="ADAL" clId="{CE734759-94AC-45CA-A29D-7D0E3FAB997D}" dt="2022-12-08T06:47:10.028" v="690" actId="164"/>
          <ac:spMkLst>
            <pc:docMk/>
            <pc:sldMk cId="1249963613" sldId="453"/>
            <ac:spMk id="10" creationId="{D0B0CABF-E1B7-4FD3-9FCC-47FE7082CA21}"/>
          </ac:spMkLst>
        </pc:spChg>
        <pc:spChg chg="add mod">
          <ac:chgData name="梓畅 林" userId="b3c34d1b-7389-45d4-9b70-98ec1828b169" providerId="ADAL" clId="{CE734759-94AC-45CA-A29D-7D0E3FAB997D}" dt="2022-12-08T06:47:10.028" v="690" actId="164"/>
          <ac:spMkLst>
            <pc:docMk/>
            <pc:sldMk cId="1249963613" sldId="453"/>
            <ac:spMk id="11" creationId="{DB3ED8E4-6287-4AB7-A10E-3940BECA24D2}"/>
          </ac:spMkLst>
        </pc:spChg>
        <pc:spChg chg="add mod">
          <ac:chgData name="梓畅 林" userId="b3c34d1b-7389-45d4-9b70-98ec1828b169" providerId="ADAL" clId="{CE734759-94AC-45CA-A29D-7D0E3FAB997D}" dt="2022-12-08T06:47:10.028" v="690" actId="164"/>
          <ac:spMkLst>
            <pc:docMk/>
            <pc:sldMk cId="1249963613" sldId="453"/>
            <ac:spMk id="12" creationId="{478BAF7D-C172-4733-909C-A34CCF89FF5A}"/>
          </ac:spMkLst>
        </pc:spChg>
        <pc:spChg chg="add mod">
          <ac:chgData name="梓畅 林" userId="b3c34d1b-7389-45d4-9b70-98ec1828b169" providerId="ADAL" clId="{CE734759-94AC-45CA-A29D-7D0E3FAB997D}" dt="2022-12-08T06:47:10.028" v="690" actId="164"/>
          <ac:spMkLst>
            <pc:docMk/>
            <pc:sldMk cId="1249963613" sldId="453"/>
            <ac:spMk id="13" creationId="{8A1FD3D1-542D-4CE0-BE2C-A895138FF96A}"/>
          </ac:spMkLst>
        </pc:spChg>
        <pc:spChg chg="add mod">
          <ac:chgData name="梓畅 林" userId="b3c34d1b-7389-45d4-9b70-98ec1828b169" providerId="ADAL" clId="{CE734759-94AC-45CA-A29D-7D0E3FAB997D}" dt="2022-12-08T06:47:10.028" v="690" actId="164"/>
          <ac:spMkLst>
            <pc:docMk/>
            <pc:sldMk cId="1249963613" sldId="453"/>
            <ac:spMk id="14" creationId="{1EA13DEA-D1B9-4C8E-BFEB-611CC9EA1F8E}"/>
          </ac:spMkLst>
        </pc:spChg>
        <pc:spChg chg="add mod">
          <ac:chgData name="梓畅 林" userId="b3c34d1b-7389-45d4-9b70-98ec1828b169" providerId="ADAL" clId="{CE734759-94AC-45CA-A29D-7D0E3FAB997D}" dt="2022-12-08T06:47:10.028" v="690" actId="164"/>
          <ac:spMkLst>
            <pc:docMk/>
            <pc:sldMk cId="1249963613" sldId="453"/>
            <ac:spMk id="15" creationId="{D056C5D9-3E17-45F2-96FA-B8EAE375281E}"/>
          </ac:spMkLst>
        </pc:spChg>
        <pc:spChg chg="add mod">
          <ac:chgData name="梓畅 林" userId="b3c34d1b-7389-45d4-9b70-98ec1828b169" providerId="ADAL" clId="{CE734759-94AC-45CA-A29D-7D0E3FAB997D}" dt="2022-12-08T06:47:10.028" v="690" actId="164"/>
          <ac:spMkLst>
            <pc:docMk/>
            <pc:sldMk cId="1249963613" sldId="453"/>
            <ac:spMk id="16" creationId="{7E85A3C2-CA58-49FA-A7AB-ED0D923A4888}"/>
          </ac:spMkLst>
        </pc:spChg>
        <pc:spChg chg="add mod">
          <ac:chgData name="梓畅 林" userId="b3c34d1b-7389-45d4-9b70-98ec1828b169" providerId="ADAL" clId="{CE734759-94AC-45CA-A29D-7D0E3FAB997D}" dt="2022-12-08T06:46:58.518" v="686" actId="20577"/>
          <ac:spMkLst>
            <pc:docMk/>
            <pc:sldMk cId="1249963613" sldId="453"/>
            <ac:spMk id="17" creationId="{D9543BAF-D02F-4B3E-A64C-1B0D21AF97CC}"/>
          </ac:spMkLst>
        </pc:spChg>
        <pc:grpChg chg="add mod">
          <ac:chgData name="梓畅 林" userId="b3c34d1b-7389-45d4-9b70-98ec1828b169" providerId="ADAL" clId="{CE734759-94AC-45CA-A29D-7D0E3FAB997D}" dt="2022-12-08T06:49:18.836" v="812" actId="1076"/>
          <ac:grpSpMkLst>
            <pc:docMk/>
            <pc:sldMk cId="1249963613" sldId="453"/>
            <ac:grpSpMk id="18" creationId="{D304A95D-17F0-41CF-AA0F-23E03FCB99B8}"/>
          </ac:grpSpMkLst>
        </pc:grpChg>
        <pc:picChg chg="add del mod modCrop">
          <ac:chgData name="梓畅 林" userId="b3c34d1b-7389-45d4-9b70-98ec1828b169" providerId="ADAL" clId="{CE734759-94AC-45CA-A29D-7D0E3FAB997D}" dt="2022-12-08T06:43:16.448" v="603" actId="478"/>
          <ac:picMkLst>
            <pc:docMk/>
            <pc:sldMk cId="1249963613" sldId="453"/>
            <ac:picMk id="3" creationId="{82F1B6AB-05E7-44CA-9DB5-D476E6F48C9A}"/>
          </ac:picMkLst>
        </pc:picChg>
        <pc:picChg chg="del">
          <ac:chgData name="梓畅 林" userId="b3c34d1b-7389-45d4-9b70-98ec1828b169" providerId="ADAL" clId="{CE734759-94AC-45CA-A29D-7D0E3FAB997D}" dt="2022-12-08T06:21:17.112" v="352" actId="478"/>
          <ac:picMkLst>
            <pc:docMk/>
            <pc:sldMk cId="1249963613" sldId="453"/>
            <ac:picMk id="4" creationId="{6AB3A7CD-C519-42B9-AC23-73D14F4A05CC}"/>
          </ac:picMkLst>
        </pc:picChg>
        <pc:picChg chg="del">
          <ac:chgData name="梓畅 林" userId="b3c34d1b-7389-45d4-9b70-98ec1828b169" providerId="ADAL" clId="{CE734759-94AC-45CA-A29D-7D0E3FAB997D}" dt="2022-12-08T06:23:44.301" v="366" actId="478"/>
          <ac:picMkLst>
            <pc:docMk/>
            <pc:sldMk cId="1249963613" sldId="453"/>
            <ac:picMk id="7" creationId="{AB1E8B9A-C9BE-4298-9CFD-2E39AA9B099D}"/>
          </ac:picMkLst>
        </pc:picChg>
        <pc:picChg chg="add mod">
          <ac:chgData name="梓畅 林" userId="b3c34d1b-7389-45d4-9b70-98ec1828b169" providerId="ADAL" clId="{CE734759-94AC-45CA-A29D-7D0E3FAB997D}" dt="2022-12-08T07:56:26.083" v="2029" actId="108"/>
          <ac:picMkLst>
            <pc:docMk/>
            <pc:sldMk cId="1249963613" sldId="453"/>
            <ac:picMk id="9" creationId="{75B73551-67EB-443A-81ED-BCFAB3197DCB}"/>
          </ac:picMkLst>
        </pc:picChg>
      </pc:sldChg>
      <pc:sldChg chg="addSp delSp modSp add ord">
        <pc:chgData name="梓畅 林" userId="b3c34d1b-7389-45d4-9b70-98ec1828b169" providerId="ADAL" clId="{CE734759-94AC-45CA-A29D-7D0E3FAB997D}" dt="2022-12-08T07:56:30.717" v="2031" actId="478"/>
        <pc:sldMkLst>
          <pc:docMk/>
          <pc:sldMk cId="2494321212" sldId="455"/>
        </pc:sldMkLst>
        <pc:spChg chg="add del mod">
          <ac:chgData name="梓畅 林" userId="b3c34d1b-7389-45d4-9b70-98ec1828b169" providerId="ADAL" clId="{CE734759-94AC-45CA-A29D-7D0E3FAB997D}" dt="2022-12-08T07:06:33.254" v="1154" actId="478"/>
          <ac:spMkLst>
            <pc:docMk/>
            <pc:sldMk cId="2494321212" sldId="455"/>
            <ac:spMk id="3" creationId="{764DD84D-C0D4-4CC7-AC43-4F759C481DFB}"/>
          </ac:spMkLst>
        </pc:spChg>
        <pc:spChg chg="mod">
          <ac:chgData name="梓畅 林" userId="b3c34d1b-7389-45d4-9b70-98ec1828b169" providerId="ADAL" clId="{CE734759-94AC-45CA-A29D-7D0E3FAB997D}" dt="2022-12-08T06:58:24.369" v="944" actId="14100"/>
          <ac:spMkLst>
            <pc:docMk/>
            <pc:sldMk cId="2494321212" sldId="455"/>
            <ac:spMk id="5" creationId="{00000000-0000-0000-0000-000000000000}"/>
          </ac:spMkLst>
        </pc:spChg>
        <pc:spChg chg="mod">
          <ac:chgData name="梓畅 林" userId="b3c34d1b-7389-45d4-9b70-98ec1828b169" providerId="ADAL" clId="{CE734759-94AC-45CA-A29D-7D0E3FAB997D}" dt="2022-12-08T06:58:03.869" v="938" actId="14100"/>
          <ac:spMkLst>
            <pc:docMk/>
            <pc:sldMk cId="2494321212" sldId="455"/>
            <ac:spMk id="6" creationId="{931E5F81-3164-47FC-8269-237FEE8D341C}"/>
          </ac:spMkLst>
        </pc:spChg>
        <pc:spChg chg="add mod">
          <ac:chgData name="梓畅 林" userId="b3c34d1b-7389-45d4-9b70-98ec1828b169" providerId="ADAL" clId="{CE734759-94AC-45CA-A29D-7D0E3FAB997D}" dt="2022-12-08T07:14:09.772" v="1473" actId="20577"/>
          <ac:spMkLst>
            <pc:docMk/>
            <pc:sldMk cId="2494321212" sldId="455"/>
            <ac:spMk id="8" creationId="{BCCA3321-786E-45B7-8B2E-60BE823B2C38}"/>
          </ac:spMkLst>
        </pc:spChg>
        <pc:spChg chg="mod">
          <ac:chgData name="梓畅 林" userId="b3c34d1b-7389-45d4-9b70-98ec1828b169" providerId="ADAL" clId="{CE734759-94AC-45CA-A29D-7D0E3FAB997D}" dt="2022-12-08T06:59:18.878" v="976" actId="20577"/>
          <ac:spMkLst>
            <pc:docMk/>
            <pc:sldMk cId="2494321212" sldId="455"/>
            <ac:spMk id="10" creationId="{553BE109-D4EB-476C-9F90-BABE826C1E86}"/>
          </ac:spMkLst>
        </pc:spChg>
        <pc:spChg chg="add mod">
          <ac:chgData name="梓畅 林" userId="b3c34d1b-7389-45d4-9b70-98ec1828b169" providerId="ADAL" clId="{CE734759-94AC-45CA-A29D-7D0E3FAB997D}" dt="2022-12-08T06:59:35.059" v="983" actId="20577"/>
          <ac:spMkLst>
            <pc:docMk/>
            <pc:sldMk cId="2494321212" sldId="455"/>
            <ac:spMk id="11" creationId="{0B6AAE72-13C2-46B2-9B4C-2DF6D22608F4}"/>
          </ac:spMkLst>
        </pc:spChg>
        <pc:spChg chg="add mod">
          <ac:chgData name="梓畅 林" userId="b3c34d1b-7389-45d4-9b70-98ec1828b169" providerId="ADAL" clId="{CE734759-94AC-45CA-A29D-7D0E3FAB997D}" dt="2022-12-08T06:59:25.725" v="979" actId="571"/>
          <ac:spMkLst>
            <pc:docMk/>
            <pc:sldMk cId="2494321212" sldId="455"/>
            <ac:spMk id="12" creationId="{96B50D9B-F72B-42E5-BFD8-5910B0A2E492}"/>
          </ac:spMkLst>
        </pc:spChg>
        <pc:spChg chg="add mod">
          <ac:chgData name="梓畅 林" userId="b3c34d1b-7389-45d4-9b70-98ec1828b169" providerId="ADAL" clId="{CE734759-94AC-45CA-A29D-7D0E3FAB997D}" dt="2022-12-08T06:59:38.165" v="984" actId="1076"/>
          <ac:spMkLst>
            <pc:docMk/>
            <pc:sldMk cId="2494321212" sldId="455"/>
            <ac:spMk id="13" creationId="{AD5484AA-16B6-44DF-BE87-DD5E124D294C}"/>
          </ac:spMkLst>
        </pc:spChg>
        <pc:spChg chg="add mod">
          <ac:chgData name="梓畅 林" userId="b3c34d1b-7389-45d4-9b70-98ec1828b169" providerId="ADAL" clId="{CE734759-94AC-45CA-A29D-7D0E3FAB997D}" dt="2022-12-08T06:59:43.487" v="986" actId="20577"/>
          <ac:spMkLst>
            <pc:docMk/>
            <pc:sldMk cId="2494321212" sldId="455"/>
            <ac:spMk id="14" creationId="{8E7CE0C1-AFFB-4CBF-B636-83A8E2D5785B}"/>
          </ac:spMkLst>
        </pc:spChg>
        <pc:spChg chg="add del">
          <ac:chgData name="梓畅 林" userId="b3c34d1b-7389-45d4-9b70-98ec1828b169" providerId="ADAL" clId="{CE734759-94AC-45CA-A29D-7D0E3FAB997D}" dt="2022-12-08T07:06:38.458" v="1157"/>
          <ac:spMkLst>
            <pc:docMk/>
            <pc:sldMk cId="2494321212" sldId="455"/>
            <ac:spMk id="15" creationId="{61923F77-C9D2-4BB2-93F2-B89D12E406E2}"/>
          </ac:spMkLst>
        </pc:spChg>
        <pc:spChg chg="add del mod">
          <ac:chgData name="梓畅 林" userId="b3c34d1b-7389-45d4-9b70-98ec1828b169" providerId="ADAL" clId="{CE734759-94AC-45CA-A29D-7D0E3FAB997D}" dt="2022-12-08T07:56:30.717" v="2031" actId="478"/>
          <ac:spMkLst>
            <pc:docMk/>
            <pc:sldMk cId="2494321212" sldId="455"/>
            <ac:spMk id="17" creationId="{814242F9-B770-4A86-B27A-60D37B0AAF28}"/>
          </ac:spMkLst>
        </pc:spChg>
        <pc:spChg chg="add del mod">
          <ac:chgData name="梓畅 林" userId="b3c34d1b-7389-45d4-9b70-98ec1828b169" providerId="ADAL" clId="{CE734759-94AC-45CA-A29D-7D0E3FAB997D}" dt="2022-12-08T07:56:30.717" v="2031" actId="478"/>
          <ac:spMkLst>
            <pc:docMk/>
            <pc:sldMk cId="2494321212" sldId="455"/>
            <ac:spMk id="18" creationId="{BA37AEB9-B5B5-492D-8B73-672B85A4C8A7}"/>
          </ac:spMkLst>
        </pc:spChg>
        <pc:spChg chg="add del mod">
          <ac:chgData name="梓畅 林" userId="b3c34d1b-7389-45d4-9b70-98ec1828b169" providerId="ADAL" clId="{CE734759-94AC-45CA-A29D-7D0E3FAB997D}" dt="2022-12-08T07:10:05.512" v="1199" actId="478"/>
          <ac:spMkLst>
            <pc:docMk/>
            <pc:sldMk cId="2494321212" sldId="455"/>
            <ac:spMk id="19" creationId="{A081F82F-30D8-4B81-B482-A7C9B612BBB1}"/>
          </ac:spMkLst>
        </pc:spChg>
        <pc:picChg chg="mod ord">
          <ac:chgData name="梓畅 林" userId="b3c34d1b-7389-45d4-9b70-98ec1828b169" providerId="ADAL" clId="{CE734759-94AC-45CA-A29D-7D0E3FAB997D}" dt="2022-12-08T07:56:28.041" v="2030" actId="108"/>
          <ac:picMkLst>
            <pc:docMk/>
            <pc:sldMk cId="2494321212" sldId="455"/>
            <ac:picMk id="7" creationId="{9A411B12-D0D3-44CF-8CE1-A04E9C98BC02}"/>
          </ac:picMkLst>
        </pc:picChg>
        <pc:picChg chg="del">
          <ac:chgData name="梓畅 林" userId="b3c34d1b-7389-45d4-9b70-98ec1828b169" providerId="ADAL" clId="{CE734759-94AC-45CA-A29D-7D0E3FAB997D}" dt="2022-12-08T06:59:00.818" v="967" actId="478"/>
          <ac:picMkLst>
            <pc:docMk/>
            <pc:sldMk cId="2494321212" sldId="455"/>
            <ac:picMk id="9" creationId="{37973B33-8FF9-4BAB-97BF-DF0F8874370E}"/>
          </ac:picMkLst>
        </pc:picChg>
        <pc:cxnChg chg="add del mod">
          <ac:chgData name="梓畅 林" userId="b3c34d1b-7389-45d4-9b70-98ec1828b169" providerId="ADAL" clId="{CE734759-94AC-45CA-A29D-7D0E3FAB997D}" dt="2022-12-08T07:56:30.717" v="2031" actId="478"/>
          <ac:cxnSpMkLst>
            <pc:docMk/>
            <pc:sldMk cId="2494321212" sldId="455"/>
            <ac:cxnSpMk id="16" creationId="{644B98B7-C0AC-4D61-9906-AAB7BA5EE590}"/>
          </ac:cxnSpMkLst>
        </pc:cxnChg>
      </pc:sldChg>
      <pc:sldChg chg="addSp delSp modSp add">
        <pc:chgData name="梓畅 林" userId="b3c34d1b-7389-45d4-9b70-98ec1828b169" providerId="ADAL" clId="{CE734759-94AC-45CA-A29D-7D0E3FAB997D}" dt="2022-12-08T07:56:35.007" v="2032" actId="108"/>
        <pc:sldMkLst>
          <pc:docMk/>
          <pc:sldMk cId="1929017661" sldId="456"/>
        </pc:sldMkLst>
        <pc:spChg chg="mod">
          <ac:chgData name="梓畅 林" userId="b3c34d1b-7389-45d4-9b70-98ec1828b169" providerId="ADAL" clId="{CE734759-94AC-45CA-A29D-7D0E3FAB997D}" dt="2022-12-08T07:55:04.754" v="1975"/>
          <ac:spMkLst>
            <pc:docMk/>
            <pc:sldMk cId="1929017661" sldId="456"/>
            <ac:spMk id="5" creationId="{00000000-0000-0000-0000-000000000000}"/>
          </ac:spMkLst>
        </pc:spChg>
        <pc:spChg chg="mod">
          <ac:chgData name="梓畅 林" userId="b3c34d1b-7389-45d4-9b70-98ec1828b169" providerId="ADAL" clId="{CE734759-94AC-45CA-A29D-7D0E3FAB997D}" dt="2022-12-08T07:54:00.020" v="1974" actId="1076"/>
          <ac:spMkLst>
            <pc:docMk/>
            <pc:sldMk cId="1929017661" sldId="456"/>
            <ac:spMk id="6" creationId="{931E5F81-3164-47FC-8269-237FEE8D341C}"/>
          </ac:spMkLst>
        </pc:spChg>
        <pc:spChg chg="del">
          <ac:chgData name="梓畅 林" userId="b3c34d1b-7389-45d4-9b70-98ec1828b169" providerId="ADAL" clId="{CE734759-94AC-45CA-A29D-7D0E3FAB997D}" dt="2022-12-08T07:10:09.573" v="1200" actId="478"/>
          <ac:spMkLst>
            <pc:docMk/>
            <pc:sldMk cId="1929017661" sldId="456"/>
            <ac:spMk id="8" creationId="{BCCA3321-786E-45B7-8B2E-60BE823B2C38}"/>
          </ac:spMkLst>
        </pc:spChg>
        <pc:spChg chg="del mod">
          <ac:chgData name="梓畅 林" userId="b3c34d1b-7389-45d4-9b70-98ec1828b169" providerId="ADAL" clId="{CE734759-94AC-45CA-A29D-7D0E3FAB997D}" dt="2022-12-08T07:15:25.794" v="1537" actId="478"/>
          <ac:spMkLst>
            <pc:docMk/>
            <pc:sldMk cId="1929017661" sldId="456"/>
            <ac:spMk id="10" creationId="{553BE109-D4EB-476C-9F90-BABE826C1E86}"/>
          </ac:spMkLst>
        </pc:spChg>
        <pc:spChg chg="add del mod">
          <ac:chgData name="梓畅 林" userId="b3c34d1b-7389-45d4-9b70-98ec1828b169" providerId="ADAL" clId="{CE734759-94AC-45CA-A29D-7D0E3FAB997D}" dt="2022-12-08T07:15:25.389" v="1536" actId="478"/>
          <ac:spMkLst>
            <pc:docMk/>
            <pc:sldMk cId="1929017661" sldId="456"/>
            <ac:spMk id="11" creationId="{8E9FEC30-F939-4760-BCF4-F59E82470252}"/>
          </ac:spMkLst>
        </pc:spChg>
        <pc:spChg chg="add del mod">
          <ac:chgData name="梓畅 林" userId="b3c34d1b-7389-45d4-9b70-98ec1828b169" providerId="ADAL" clId="{CE734759-94AC-45CA-A29D-7D0E3FAB997D}" dt="2022-12-08T07:15:24.112" v="1534" actId="478"/>
          <ac:spMkLst>
            <pc:docMk/>
            <pc:sldMk cId="1929017661" sldId="456"/>
            <ac:spMk id="12" creationId="{148F0CB9-4A48-411E-B8CC-ADA8A5118D0A}"/>
          </ac:spMkLst>
        </pc:spChg>
        <pc:spChg chg="add mod">
          <ac:chgData name="梓畅 林" userId="b3c34d1b-7389-45d4-9b70-98ec1828b169" providerId="ADAL" clId="{CE734759-94AC-45CA-A29D-7D0E3FAB997D}" dt="2022-12-08T07:00:05.413" v="993" actId="571"/>
          <ac:spMkLst>
            <pc:docMk/>
            <pc:sldMk cId="1929017661" sldId="456"/>
            <ac:spMk id="14" creationId="{3DEA45DC-2353-4C95-B99B-A68CB0E06221}"/>
          </ac:spMkLst>
        </pc:spChg>
        <pc:spChg chg="add del mod">
          <ac:chgData name="梓畅 林" userId="b3c34d1b-7389-45d4-9b70-98ec1828b169" providerId="ADAL" clId="{CE734759-94AC-45CA-A29D-7D0E3FAB997D}" dt="2022-12-08T07:15:24.939" v="1535" actId="478"/>
          <ac:spMkLst>
            <pc:docMk/>
            <pc:sldMk cId="1929017661" sldId="456"/>
            <ac:spMk id="15" creationId="{39C5048A-ECF3-4826-B361-12A80DB0A102}"/>
          </ac:spMkLst>
        </pc:spChg>
        <pc:spChg chg="add mod">
          <ac:chgData name="梓畅 林" userId="b3c34d1b-7389-45d4-9b70-98ec1828b169" providerId="ADAL" clId="{CE734759-94AC-45CA-A29D-7D0E3FAB997D}" dt="2022-12-08T07:00:18.666" v="1001" actId="20577"/>
          <ac:spMkLst>
            <pc:docMk/>
            <pc:sldMk cId="1929017661" sldId="456"/>
            <ac:spMk id="16" creationId="{2DF02C45-4E6F-462D-8787-CCF65F0BBCEB}"/>
          </ac:spMkLst>
        </pc:spChg>
        <pc:spChg chg="add mod">
          <ac:chgData name="梓畅 林" userId="b3c34d1b-7389-45d4-9b70-98ec1828b169" providerId="ADAL" clId="{CE734759-94AC-45CA-A29D-7D0E3FAB997D}" dt="2022-12-08T07:14:50.256" v="1527" actId="20577"/>
          <ac:spMkLst>
            <pc:docMk/>
            <pc:sldMk cId="1929017661" sldId="456"/>
            <ac:spMk id="17" creationId="{CACB8875-DA6C-41B5-B1D8-B4D5EC2ACCBD}"/>
          </ac:spMkLst>
        </pc:spChg>
        <pc:picChg chg="add del mod">
          <ac:chgData name="梓畅 林" userId="b3c34d1b-7389-45d4-9b70-98ec1828b169" providerId="ADAL" clId="{CE734759-94AC-45CA-A29D-7D0E3FAB997D}" dt="2022-12-08T07:53:25.537" v="1967"/>
          <ac:picMkLst>
            <pc:docMk/>
            <pc:sldMk cId="1929017661" sldId="456"/>
            <ac:picMk id="4" creationId="{79BA1E53-D74E-450A-9D59-49691B8BD59B}"/>
          </ac:picMkLst>
        </pc:picChg>
        <pc:picChg chg="del">
          <ac:chgData name="梓畅 林" userId="b3c34d1b-7389-45d4-9b70-98ec1828b169" providerId="ADAL" clId="{CE734759-94AC-45CA-A29D-7D0E3FAB997D}" dt="2022-12-08T06:58:41.520" v="954" actId="478"/>
          <ac:picMkLst>
            <pc:docMk/>
            <pc:sldMk cId="1929017661" sldId="456"/>
            <ac:picMk id="7" creationId="{9A411B12-D0D3-44CF-8CE1-A04E9C98BC02}"/>
          </ac:picMkLst>
        </pc:picChg>
        <pc:picChg chg="del mod">
          <ac:chgData name="梓畅 林" userId="b3c34d1b-7389-45d4-9b70-98ec1828b169" providerId="ADAL" clId="{CE734759-94AC-45CA-A29D-7D0E3FAB997D}" dt="2022-12-08T07:15:20.268" v="1533" actId="478"/>
          <ac:picMkLst>
            <pc:docMk/>
            <pc:sldMk cId="1929017661" sldId="456"/>
            <ac:picMk id="9" creationId="{37973B33-8FF9-4BAB-97BF-DF0F8874370E}"/>
          </ac:picMkLst>
        </pc:picChg>
        <pc:picChg chg="add mod">
          <ac:chgData name="梓畅 林" userId="b3c34d1b-7389-45d4-9b70-98ec1828b169" providerId="ADAL" clId="{CE734759-94AC-45CA-A29D-7D0E3FAB997D}" dt="2022-12-08T07:00:05.413" v="993" actId="571"/>
          <ac:picMkLst>
            <pc:docMk/>
            <pc:sldMk cId="1929017661" sldId="456"/>
            <ac:picMk id="13" creationId="{F5B5B60E-0433-4A9B-BF14-9513899BFD1F}"/>
          </ac:picMkLst>
        </pc:picChg>
        <pc:picChg chg="add mod">
          <ac:chgData name="梓畅 林" userId="b3c34d1b-7389-45d4-9b70-98ec1828b169" providerId="ADAL" clId="{CE734759-94AC-45CA-A29D-7D0E3FAB997D}" dt="2022-12-08T07:56:35.007" v="2032" actId="108"/>
          <ac:picMkLst>
            <pc:docMk/>
            <pc:sldMk cId="1929017661" sldId="456"/>
            <ac:picMk id="19" creationId="{69CB3FF6-9735-4655-B3DD-55BB70460AA4}"/>
          </ac:picMkLst>
        </pc:picChg>
      </pc:sldChg>
      <pc:sldChg chg="addSp delSp modSp add ord modAnim">
        <pc:chgData name="梓畅 林" userId="b3c34d1b-7389-45d4-9b70-98ec1828b169" providerId="ADAL" clId="{CE734759-94AC-45CA-A29D-7D0E3FAB997D}" dt="2022-12-08T08:35:42.792" v="2866" actId="20577"/>
        <pc:sldMkLst>
          <pc:docMk/>
          <pc:sldMk cId="1269092864" sldId="457"/>
        </pc:sldMkLst>
        <pc:spChg chg="mod">
          <ac:chgData name="梓畅 林" userId="b3c34d1b-7389-45d4-9b70-98ec1828b169" providerId="ADAL" clId="{CE734759-94AC-45CA-A29D-7D0E3FAB997D}" dt="2022-12-08T07:15:06.896" v="1531"/>
          <ac:spMkLst>
            <pc:docMk/>
            <pc:sldMk cId="1269092864" sldId="457"/>
            <ac:spMk id="2" creationId="{00000000-0000-0000-0000-000000000000}"/>
          </ac:spMkLst>
        </pc:spChg>
        <pc:spChg chg="add mod">
          <ac:chgData name="梓畅 林" userId="b3c34d1b-7389-45d4-9b70-98ec1828b169" providerId="ADAL" clId="{CE734759-94AC-45CA-A29D-7D0E3FAB997D}" dt="2022-12-08T07:51:15.263" v="1935" actId="14100"/>
          <ac:spMkLst>
            <pc:docMk/>
            <pc:sldMk cId="1269092864" sldId="457"/>
            <ac:spMk id="3" creationId="{51726E3B-E931-4E90-B3B4-95C0B26EF6B5}"/>
          </ac:spMkLst>
        </pc:spChg>
        <pc:spChg chg="add mod">
          <ac:chgData name="梓畅 林" userId="b3c34d1b-7389-45d4-9b70-98ec1828b169" providerId="ADAL" clId="{CE734759-94AC-45CA-A29D-7D0E3FAB997D}" dt="2022-12-08T08:35:42.792" v="2866" actId="20577"/>
          <ac:spMkLst>
            <pc:docMk/>
            <pc:sldMk cId="1269092864" sldId="457"/>
            <ac:spMk id="4" creationId="{56BA2891-7CE2-450D-94E5-7DFCAF1F6BAB}"/>
          </ac:spMkLst>
        </pc:spChg>
        <pc:spChg chg="mod">
          <ac:chgData name="梓畅 林" userId="b3c34d1b-7389-45d4-9b70-98ec1828b169" providerId="ADAL" clId="{CE734759-94AC-45CA-A29D-7D0E3FAB997D}" dt="2022-12-08T07:50:35.532" v="1868" actId="1076"/>
          <ac:spMkLst>
            <pc:docMk/>
            <pc:sldMk cId="1269092864" sldId="457"/>
            <ac:spMk id="5" creationId="{00000000-0000-0000-0000-000000000000}"/>
          </ac:spMkLst>
        </pc:spChg>
        <pc:spChg chg="mod">
          <ac:chgData name="梓畅 林" userId="b3c34d1b-7389-45d4-9b70-98ec1828b169" providerId="ADAL" clId="{CE734759-94AC-45CA-A29D-7D0E3FAB997D}" dt="2022-12-08T07:52:23.149" v="1961" actId="1076"/>
          <ac:spMkLst>
            <pc:docMk/>
            <pc:sldMk cId="1269092864" sldId="457"/>
            <ac:spMk id="6" creationId="{931E5F81-3164-47FC-8269-237FEE8D341C}"/>
          </ac:spMkLst>
        </pc:spChg>
        <pc:spChg chg="del">
          <ac:chgData name="梓畅 林" userId="b3c34d1b-7389-45d4-9b70-98ec1828b169" providerId="ADAL" clId="{CE734759-94AC-45CA-A29D-7D0E3FAB997D}" dt="2022-12-08T07:50:15.782" v="1866" actId="478"/>
          <ac:spMkLst>
            <pc:docMk/>
            <pc:sldMk cId="1269092864" sldId="457"/>
            <ac:spMk id="10" creationId="{553BE109-D4EB-476C-9F90-BABE826C1E86}"/>
          </ac:spMkLst>
        </pc:spChg>
        <pc:spChg chg="del">
          <ac:chgData name="梓畅 林" userId="b3c34d1b-7389-45d4-9b70-98ec1828b169" providerId="ADAL" clId="{CE734759-94AC-45CA-A29D-7D0E3FAB997D}" dt="2022-12-08T07:50:15.782" v="1866" actId="478"/>
          <ac:spMkLst>
            <pc:docMk/>
            <pc:sldMk cId="1269092864" sldId="457"/>
            <ac:spMk id="11" creationId="{8E9FEC30-F939-4760-BCF4-F59E82470252}"/>
          </ac:spMkLst>
        </pc:spChg>
        <pc:spChg chg="del">
          <ac:chgData name="梓畅 林" userId="b3c34d1b-7389-45d4-9b70-98ec1828b169" providerId="ADAL" clId="{CE734759-94AC-45CA-A29D-7D0E3FAB997D}" dt="2022-12-08T07:50:15.782" v="1866" actId="478"/>
          <ac:spMkLst>
            <pc:docMk/>
            <pc:sldMk cId="1269092864" sldId="457"/>
            <ac:spMk id="12" creationId="{148F0CB9-4A48-411E-B8CC-ADA8A5118D0A}"/>
          </ac:spMkLst>
        </pc:spChg>
        <pc:spChg chg="del">
          <ac:chgData name="梓畅 林" userId="b3c34d1b-7389-45d4-9b70-98ec1828b169" providerId="ADAL" clId="{CE734759-94AC-45CA-A29D-7D0E3FAB997D}" dt="2022-12-08T07:50:15.782" v="1866" actId="478"/>
          <ac:spMkLst>
            <pc:docMk/>
            <pc:sldMk cId="1269092864" sldId="457"/>
            <ac:spMk id="15" creationId="{39C5048A-ECF3-4826-B361-12A80DB0A102}"/>
          </ac:spMkLst>
        </pc:spChg>
        <pc:spChg chg="del">
          <ac:chgData name="梓畅 林" userId="b3c34d1b-7389-45d4-9b70-98ec1828b169" providerId="ADAL" clId="{CE734759-94AC-45CA-A29D-7D0E3FAB997D}" dt="2022-12-08T07:50:15.782" v="1866" actId="478"/>
          <ac:spMkLst>
            <pc:docMk/>
            <pc:sldMk cId="1269092864" sldId="457"/>
            <ac:spMk id="16" creationId="{2DF02C45-4E6F-462D-8787-CCF65F0BBCEB}"/>
          </ac:spMkLst>
        </pc:spChg>
        <pc:spChg chg="mod">
          <ac:chgData name="梓畅 林" userId="b3c34d1b-7389-45d4-9b70-98ec1828b169" providerId="ADAL" clId="{CE734759-94AC-45CA-A29D-7D0E3FAB997D}" dt="2022-12-08T08:09:41.538" v="2082" actId="6549"/>
          <ac:spMkLst>
            <pc:docMk/>
            <pc:sldMk cId="1269092864" sldId="457"/>
            <ac:spMk id="17" creationId="{CACB8875-DA6C-41B5-B1D8-B4D5EC2ACCBD}"/>
          </ac:spMkLst>
        </pc:spChg>
        <pc:picChg chg="del">
          <ac:chgData name="梓畅 林" userId="b3c34d1b-7389-45d4-9b70-98ec1828b169" providerId="ADAL" clId="{CE734759-94AC-45CA-A29D-7D0E3FAB997D}" dt="2022-12-08T07:50:13.807" v="1865" actId="478"/>
          <ac:picMkLst>
            <pc:docMk/>
            <pc:sldMk cId="1269092864" sldId="457"/>
            <ac:picMk id="9" creationId="{37973B33-8FF9-4BAB-97BF-DF0F8874370E}"/>
          </ac:picMkLst>
        </pc:picChg>
        <pc:picChg chg="add mod ord">
          <ac:chgData name="梓畅 林" userId="b3c34d1b-7389-45d4-9b70-98ec1828b169" providerId="ADAL" clId="{CE734759-94AC-45CA-A29D-7D0E3FAB997D}" dt="2022-12-08T07:52:24.972" v="1962" actId="1076"/>
          <ac:picMkLst>
            <pc:docMk/>
            <pc:sldMk cId="1269092864" sldId="457"/>
            <ac:picMk id="13" creationId="{88BE68A1-916E-4207-AF18-826D6429AABB}"/>
          </ac:picMkLst>
        </pc:picChg>
      </pc:sldChg>
      <pc:sldChg chg="addSp delSp modSp add">
        <pc:chgData name="梓畅 林" userId="b3c34d1b-7389-45d4-9b70-98ec1828b169" providerId="ADAL" clId="{CE734759-94AC-45CA-A29D-7D0E3FAB997D}" dt="2022-12-09T06:16:46.205" v="3644" actId="14861"/>
        <pc:sldMkLst>
          <pc:docMk/>
          <pc:sldMk cId="934817944" sldId="458"/>
        </pc:sldMkLst>
        <pc:spChg chg="mod">
          <ac:chgData name="梓畅 林" userId="b3c34d1b-7389-45d4-9b70-98ec1828b169" providerId="ADAL" clId="{CE734759-94AC-45CA-A29D-7D0E3FAB997D}" dt="2022-12-08T07:44:51.834" v="1607" actId="20577"/>
          <ac:spMkLst>
            <pc:docMk/>
            <pc:sldMk cId="934817944" sldId="458"/>
            <ac:spMk id="2" creationId="{00000000-0000-0000-0000-000000000000}"/>
          </ac:spMkLst>
        </pc:spChg>
        <pc:spChg chg="mod">
          <ac:chgData name="梓畅 林" userId="b3c34d1b-7389-45d4-9b70-98ec1828b169" providerId="ADAL" clId="{CE734759-94AC-45CA-A29D-7D0E3FAB997D}" dt="2022-12-08T07:45:10.075" v="1647" actId="1076"/>
          <ac:spMkLst>
            <pc:docMk/>
            <pc:sldMk cId="934817944" sldId="458"/>
            <ac:spMk id="5" creationId="{00000000-0000-0000-0000-000000000000}"/>
          </ac:spMkLst>
        </pc:spChg>
        <pc:spChg chg="mod">
          <ac:chgData name="梓畅 林" userId="b3c34d1b-7389-45d4-9b70-98ec1828b169" providerId="ADAL" clId="{CE734759-94AC-45CA-A29D-7D0E3FAB997D}" dt="2022-12-08T07:47:14.612" v="1760" actId="1076"/>
          <ac:spMkLst>
            <pc:docMk/>
            <pc:sldMk cId="934817944" sldId="458"/>
            <ac:spMk id="6" creationId="{931E5F81-3164-47FC-8269-237FEE8D341C}"/>
          </ac:spMkLst>
        </pc:spChg>
        <pc:spChg chg="add mod">
          <ac:chgData name="梓畅 林" userId="b3c34d1b-7389-45d4-9b70-98ec1828b169" providerId="ADAL" clId="{CE734759-94AC-45CA-A29D-7D0E3FAB997D}" dt="2022-12-08T07:44:42.320" v="1598" actId="20577"/>
          <ac:spMkLst>
            <pc:docMk/>
            <pc:sldMk cId="934817944" sldId="458"/>
            <ac:spMk id="7" creationId="{9793B222-2B60-4564-AF95-D30AAE5C385E}"/>
          </ac:spMkLst>
        </pc:spChg>
        <pc:spChg chg="del">
          <ac:chgData name="梓畅 林" userId="b3c34d1b-7389-45d4-9b70-98ec1828b169" providerId="ADAL" clId="{CE734759-94AC-45CA-A29D-7D0E3FAB997D}" dt="2022-12-08T07:23:50.593" v="1576" actId="478"/>
          <ac:spMkLst>
            <pc:docMk/>
            <pc:sldMk cId="934817944" sldId="458"/>
            <ac:spMk id="10" creationId="{553BE109-D4EB-476C-9F90-BABE826C1E86}"/>
          </ac:spMkLst>
        </pc:spChg>
        <pc:spChg chg="del">
          <ac:chgData name="梓畅 林" userId="b3c34d1b-7389-45d4-9b70-98ec1828b169" providerId="ADAL" clId="{CE734759-94AC-45CA-A29D-7D0E3FAB997D}" dt="2022-12-08T07:23:50.593" v="1576" actId="478"/>
          <ac:spMkLst>
            <pc:docMk/>
            <pc:sldMk cId="934817944" sldId="458"/>
            <ac:spMk id="11" creationId="{8E9FEC30-F939-4760-BCF4-F59E82470252}"/>
          </ac:spMkLst>
        </pc:spChg>
        <pc:spChg chg="del">
          <ac:chgData name="梓畅 林" userId="b3c34d1b-7389-45d4-9b70-98ec1828b169" providerId="ADAL" clId="{CE734759-94AC-45CA-A29D-7D0E3FAB997D}" dt="2022-12-08T07:23:50.593" v="1576" actId="478"/>
          <ac:spMkLst>
            <pc:docMk/>
            <pc:sldMk cId="934817944" sldId="458"/>
            <ac:spMk id="12" creationId="{148F0CB9-4A48-411E-B8CC-ADA8A5118D0A}"/>
          </ac:spMkLst>
        </pc:spChg>
        <pc:spChg chg="del">
          <ac:chgData name="梓畅 林" userId="b3c34d1b-7389-45d4-9b70-98ec1828b169" providerId="ADAL" clId="{CE734759-94AC-45CA-A29D-7D0E3FAB997D}" dt="2022-12-08T07:23:50.593" v="1576" actId="478"/>
          <ac:spMkLst>
            <pc:docMk/>
            <pc:sldMk cId="934817944" sldId="458"/>
            <ac:spMk id="15" creationId="{39C5048A-ECF3-4826-B361-12A80DB0A102}"/>
          </ac:spMkLst>
        </pc:spChg>
        <pc:spChg chg="del">
          <ac:chgData name="梓畅 林" userId="b3c34d1b-7389-45d4-9b70-98ec1828b169" providerId="ADAL" clId="{CE734759-94AC-45CA-A29D-7D0E3FAB997D}" dt="2022-12-08T07:23:50.593" v="1576" actId="478"/>
          <ac:spMkLst>
            <pc:docMk/>
            <pc:sldMk cId="934817944" sldId="458"/>
            <ac:spMk id="16" creationId="{2DF02C45-4E6F-462D-8787-CCF65F0BBCEB}"/>
          </ac:spMkLst>
        </pc:spChg>
        <pc:spChg chg="mod">
          <ac:chgData name="梓畅 林" userId="b3c34d1b-7389-45d4-9b70-98ec1828b169" providerId="ADAL" clId="{CE734759-94AC-45CA-A29D-7D0E3FAB997D}" dt="2022-12-08T07:48:08.778" v="1864" actId="20577"/>
          <ac:spMkLst>
            <pc:docMk/>
            <pc:sldMk cId="934817944" sldId="458"/>
            <ac:spMk id="17" creationId="{CACB8875-DA6C-41B5-B1D8-B4D5EC2ACCBD}"/>
          </ac:spMkLst>
        </pc:spChg>
        <pc:picChg chg="add mod">
          <ac:chgData name="梓畅 林" userId="b3c34d1b-7389-45d4-9b70-98ec1828b169" providerId="ADAL" clId="{CE734759-94AC-45CA-A29D-7D0E3FAB997D}" dt="2022-12-09T06:16:46.205" v="3644" actId="14861"/>
          <ac:picMkLst>
            <pc:docMk/>
            <pc:sldMk cId="934817944" sldId="458"/>
            <ac:picMk id="4" creationId="{DCEE56FA-BC2A-4085-8282-6935ACDF7452}"/>
          </ac:picMkLst>
        </pc:picChg>
        <pc:picChg chg="del">
          <ac:chgData name="梓畅 林" userId="b3c34d1b-7389-45d4-9b70-98ec1828b169" providerId="ADAL" clId="{CE734759-94AC-45CA-A29D-7D0E3FAB997D}" dt="2022-12-08T07:23:37.594" v="1572" actId="478"/>
          <ac:picMkLst>
            <pc:docMk/>
            <pc:sldMk cId="934817944" sldId="458"/>
            <ac:picMk id="9" creationId="{37973B33-8FF9-4BAB-97BF-DF0F8874370E}"/>
          </ac:picMkLst>
        </pc:picChg>
      </pc:sldChg>
      <pc:sldChg chg="addSp delSp modSp add delAnim modAnim">
        <pc:chgData name="梓畅 林" userId="b3c34d1b-7389-45d4-9b70-98ec1828b169" providerId="ADAL" clId="{CE734759-94AC-45CA-A29D-7D0E3FAB997D}" dt="2022-12-08T08:38:55.024" v="3019" actId="20577"/>
        <pc:sldMkLst>
          <pc:docMk/>
          <pc:sldMk cId="2695347852" sldId="459"/>
        </pc:sldMkLst>
        <pc:spChg chg="del">
          <ac:chgData name="梓畅 林" userId="b3c34d1b-7389-45d4-9b70-98ec1828b169" providerId="ADAL" clId="{CE734759-94AC-45CA-A29D-7D0E3FAB997D}" dt="2022-12-08T08:26:55.747" v="2433" actId="478"/>
          <ac:spMkLst>
            <pc:docMk/>
            <pc:sldMk cId="2695347852" sldId="459"/>
            <ac:spMk id="3" creationId="{51726E3B-E931-4E90-B3B4-95C0B26EF6B5}"/>
          </ac:spMkLst>
        </pc:spChg>
        <pc:spChg chg="mod">
          <ac:chgData name="梓畅 林" userId="b3c34d1b-7389-45d4-9b70-98ec1828b169" providerId="ADAL" clId="{CE734759-94AC-45CA-A29D-7D0E3FAB997D}" dt="2022-12-08T08:38:55.024" v="3019" actId="20577"/>
          <ac:spMkLst>
            <pc:docMk/>
            <pc:sldMk cId="2695347852" sldId="459"/>
            <ac:spMk id="4" creationId="{56BA2891-7CE2-450D-94E5-7DFCAF1F6BAB}"/>
          </ac:spMkLst>
        </pc:spChg>
        <pc:spChg chg="mod">
          <ac:chgData name="梓畅 林" userId="b3c34d1b-7389-45d4-9b70-98ec1828b169" providerId="ADAL" clId="{CE734759-94AC-45CA-A29D-7D0E3FAB997D}" dt="2022-12-08T08:31:25.829" v="2524" actId="14100"/>
          <ac:spMkLst>
            <pc:docMk/>
            <pc:sldMk cId="2695347852" sldId="459"/>
            <ac:spMk id="5" creationId="{00000000-0000-0000-0000-000000000000}"/>
          </ac:spMkLst>
        </pc:spChg>
        <pc:spChg chg="mod">
          <ac:chgData name="梓畅 林" userId="b3c34d1b-7389-45d4-9b70-98ec1828b169" providerId="ADAL" clId="{CE734759-94AC-45CA-A29D-7D0E3FAB997D}" dt="2022-12-08T08:00:57.620" v="2038" actId="14100"/>
          <ac:spMkLst>
            <pc:docMk/>
            <pc:sldMk cId="2695347852" sldId="459"/>
            <ac:spMk id="6" creationId="{931E5F81-3164-47FC-8269-237FEE8D341C}"/>
          </ac:spMkLst>
        </pc:spChg>
        <pc:spChg chg="mod">
          <ac:chgData name="梓畅 林" userId="b3c34d1b-7389-45d4-9b70-98ec1828b169" providerId="ADAL" clId="{CE734759-94AC-45CA-A29D-7D0E3FAB997D}" dt="2022-12-08T08:33:32.434" v="2527" actId="20577"/>
          <ac:spMkLst>
            <pc:docMk/>
            <pc:sldMk cId="2695347852" sldId="459"/>
            <ac:spMk id="17" creationId="{CACB8875-DA6C-41B5-B1D8-B4D5EC2ACCBD}"/>
          </ac:spMkLst>
        </pc:spChg>
        <pc:picChg chg="add del mod">
          <ac:chgData name="梓畅 林" userId="b3c34d1b-7389-45d4-9b70-98ec1828b169" providerId="ADAL" clId="{CE734759-94AC-45CA-A29D-7D0E3FAB997D}" dt="2022-12-08T08:26:33.017" v="2426" actId="478"/>
          <ac:picMkLst>
            <pc:docMk/>
            <pc:sldMk cId="2695347852" sldId="459"/>
            <ac:picMk id="8" creationId="{CFD33696-8D92-4F99-8191-70C2CA4BC1C7}"/>
          </ac:picMkLst>
        </pc:picChg>
        <pc:picChg chg="add mod ord">
          <ac:chgData name="梓畅 林" userId="b3c34d1b-7389-45d4-9b70-98ec1828b169" providerId="ADAL" clId="{CE734759-94AC-45CA-A29D-7D0E3FAB997D}" dt="2022-12-08T08:26:46.643" v="2432" actId="14100"/>
          <ac:picMkLst>
            <pc:docMk/>
            <pc:sldMk cId="2695347852" sldId="459"/>
            <ac:picMk id="11" creationId="{7823F859-CDE1-4A68-AFAD-30375D545CE8}"/>
          </ac:picMkLst>
        </pc:picChg>
        <pc:picChg chg="del">
          <ac:chgData name="梓畅 林" userId="b3c34d1b-7389-45d4-9b70-98ec1828b169" providerId="ADAL" clId="{CE734759-94AC-45CA-A29D-7D0E3FAB997D}" dt="2022-12-08T07:55:22.449" v="1977" actId="478"/>
          <ac:picMkLst>
            <pc:docMk/>
            <pc:sldMk cId="2695347852" sldId="459"/>
            <ac:picMk id="13" creationId="{88BE68A1-916E-4207-AF18-826D6429AABB}"/>
          </ac:picMkLst>
        </pc:picChg>
      </pc:sldChg>
      <pc:sldChg chg="addSp delSp modSp add">
        <pc:chgData name="梓畅 林" userId="b3c34d1b-7389-45d4-9b70-98ec1828b169" providerId="ADAL" clId="{CE734759-94AC-45CA-A29D-7D0E3FAB997D}" dt="2022-12-09T06:07:36.996" v="3528" actId="478"/>
        <pc:sldMkLst>
          <pc:docMk/>
          <pc:sldMk cId="842172805" sldId="460"/>
        </pc:sldMkLst>
        <pc:spChg chg="mod">
          <ac:chgData name="梓畅 林" userId="b3c34d1b-7389-45d4-9b70-98ec1828b169" providerId="ADAL" clId="{CE734759-94AC-45CA-A29D-7D0E3FAB997D}" dt="2022-12-08T08:40:07.571" v="3048" actId="20577"/>
          <ac:spMkLst>
            <pc:docMk/>
            <pc:sldMk cId="842172805" sldId="460"/>
            <ac:spMk id="2" creationId="{00000000-0000-0000-0000-000000000000}"/>
          </ac:spMkLst>
        </pc:spChg>
        <pc:spChg chg="mod">
          <ac:chgData name="梓畅 林" userId="b3c34d1b-7389-45d4-9b70-98ec1828b169" providerId="ADAL" clId="{CE734759-94AC-45CA-A29D-7D0E3FAB997D}" dt="2022-12-09T06:06:58.392" v="3478" actId="20577"/>
          <ac:spMkLst>
            <pc:docMk/>
            <pc:sldMk cId="842172805" sldId="460"/>
            <ac:spMk id="5" creationId="{00000000-0000-0000-0000-000000000000}"/>
          </ac:spMkLst>
        </pc:spChg>
        <pc:spChg chg="mod">
          <ac:chgData name="梓畅 林" userId="b3c34d1b-7389-45d4-9b70-98ec1828b169" providerId="ADAL" clId="{CE734759-94AC-45CA-A29D-7D0E3FAB997D}" dt="2022-12-09T06:07:06.385" v="3479"/>
          <ac:spMkLst>
            <pc:docMk/>
            <pc:sldMk cId="842172805" sldId="460"/>
            <ac:spMk id="6" creationId="{931E5F81-3164-47FC-8269-237FEE8D341C}"/>
          </ac:spMkLst>
        </pc:spChg>
        <pc:spChg chg="mod">
          <ac:chgData name="梓畅 林" userId="b3c34d1b-7389-45d4-9b70-98ec1828b169" providerId="ADAL" clId="{CE734759-94AC-45CA-A29D-7D0E3FAB997D}" dt="2022-12-08T08:40:21.421" v="3053" actId="20577"/>
          <ac:spMkLst>
            <pc:docMk/>
            <pc:sldMk cId="842172805" sldId="460"/>
            <ac:spMk id="7" creationId="{9793B222-2B60-4564-AF95-D30AAE5C385E}"/>
          </ac:spMkLst>
        </pc:spChg>
        <pc:spChg chg="add mod">
          <ac:chgData name="梓畅 林" userId="b3c34d1b-7389-45d4-9b70-98ec1828b169" providerId="ADAL" clId="{CE734759-94AC-45CA-A29D-7D0E3FAB997D}" dt="2022-12-09T06:07:36.996" v="3528" actId="478"/>
          <ac:spMkLst>
            <pc:docMk/>
            <pc:sldMk cId="842172805" sldId="460"/>
            <ac:spMk id="9" creationId="{44C957E5-A0FD-4C81-AAEC-770E668FE8DC}"/>
          </ac:spMkLst>
        </pc:spChg>
        <pc:spChg chg="add del mod">
          <ac:chgData name="梓畅 林" userId="b3c34d1b-7389-45d4-9b70-98ec1828b169" providerId="ADAL" clId="{CE734759-94AC-45CA-A29D-7D0E3FAB997D}" dt="2022-12-09T06:07:36.996" v="3528" actId="478"/>
          <ac:spMkLst>
            <pc:docMk/>
            <pc:sldMk cId="842172805" sldId="460"/>
            <ac:spMk id="13" creationId="{31322182-DE58-4470-B75D-FA17FF60E518}"/>
          </ac:spMkLst>
        </pc:spChg>
        <pc:spChg chg="mod">
          <ac:chgData name="梓畅 林" userId="b3c34d1b-7389-45d4-9b70-98ec1828b169" providerId="ADAL" clId="{CE734759-94AC-45CA-A29D-7D0E3FAB997D}" dt="2022-12-08T09:31:31.770" v="3442" actId="6549"/>
          <ac:spMkLst>
            <pc:docMk/>
            <pc:sldMk cId="842172805" sldId="460"/>
            <ac:spMk id="17" creationId="{CACB8875-DA6C-41B5-B1D8-B4D5EC2ACCBD}"/>
          </ac:spMkLst>
        </pc:spChg>
        <pc:spChg chg="add mod">
          <ac:chgData name="梓畅 林" userId="b3c34d1b-7389-45d4-9b70-98ec1828b169" providerId="ADAL" clId="{CE734759-94AC-45CA-A29D-7D0E3FAB997D}" dt="2022-12-08T09:26:18.729" v="3127" actId="20577"/>
          <ac:spMkLst>
            <pc:docMk/>
            <pc:sldMk cId="842172805" sldId="460"/>
            <ac:spMk id="18" creationId="{85F2DA39-C483-48F4-908D-4FB6A4FC59EC}"/>
          </ac:spMkLst>
        </pc:spChg>
        <pc:spChg chg="add mod">
          <ac:chgData name="梓畅 林" userId="b3c34d1b-7389-45d4-9b70-98ec1828b169" providerId="ADAL" clId="{CE734759-94AC-45CA-A29D-7D0E3FAB997D}" dt="2022-12-08T09:26:24.787" v="3129" actId="20577"/>
          <ac:spMkLst>
            <pc:docMk/>
            <pc:sldMk cId="842172805" sldId="460"/>
            <ac:spMk id="19" creationId="{1AA97533-8B61-41BA-B2A7-8C59A9DB4A04}"/>
          </ac:spMkLst>
        </pc:spChg>
        <pc:spChg chg="add mod">
          <ac:chgData name="梓畅 林" userId="b3c34d1b-7389-45d4-9b70-98ec1828b169" providerId="ADAL" clId="{CE734759-94AC-45CA-A29D-7D0E3FAB997D}" dt="2022-12-08T09:26:29.543" v="3131" actId="20577"/>
          <ac:spMkLst>
            <pc:docMk/>
            <pc:sldMk cId="842172805" sldId="460"/>
            <ac:spMk id="20" creationId="{FEF6CCF1-AEFC-41FE-95C9-9B13E8D6F75D}"/>
          </ac:spMkLst>
        </pc:spChg>
        <pc:spChg chg="add mod">
          <ac:chgData name="梓畅 林" userId="b3c34d1b-7389-45d4-9b70-98ec1828b169" providerId="ADAL" clId="{CE734759-94AC-45CA-A29D-7D0E3FAB997D}" dt="2022-12-08T09:26:35.923" v="3133" actId="20577"/>
          <ac:spMkLst>
            <pc:docMk/>
            <pc:sldMk cId="842172805" sldId="460"/>
            <ac:spMk id="21" creationId="{724411CC-4DDD-44D6-AAE7-3915472B33B9}"/>
          </ac:spMkLst>
        </pc:spChg>
        <pc:spChg chg="add mod">
          <ac:chgData name="梓畅 林" userId="b3c34d1b-7389-45d4-9b70-98ec1828b169" providerId="ADAL" clId="{CE734759-94AC-45CA-A29D-7D0E3FAB997D}" dt="2022-12-08T09:26:41.406" v="3135" actId="20577"/>
          <ac:spMkLst>
            <pc:docMk/>
            <pc:sldMk cId="842172805" sldId="460"/>
            <ac:spMk id="22" creationId="{D7DB360D-401E-40FC-9FE5-7A621FBDE82D}"/>
          </ac:spMkLst>
        </pc:spChg>
        <pc:spChg chg="add mod">
          <ac:chgData name="梓畅 林" userId="b3c34d1b-7389-45d4-9b70-98ec1828b169" providerId="ADAL" clId="{CE734759-94AC-45CA-A29D-7D0E3FAB997D}" dt="2022-12-08T09:26:48.058" v="3138" actId="1076"/>
          <ac:spMkLst>
            <pc:docMk/>
            <pc:sldMk cId="842172805" sldId="460"/>
            <ac:spMk id="23" creationId="{61A5B6D1-CE27-4F85-86A1-6CEF80B6738E}"/>
          </ac:spMkLst>
        </pc:spChg>
        <pc:grpChg chg="add del mod">
          <ac:chgData name="梓畅 林" userId="b3c34d1b-7389-45d4-9b70-98ec1828b169" providerId="ADAL" clId="{CE734759-94AC-45CA-A29D-7D0E3FAB997D}" dt="2022-12-09T06:07:36.996" v="3528" actId="478"/>
          <ac:grpSpMkLst>
            <pc:docMk/>
            <pc:sldMk cId="842172805" sldId="460"/>
            <ac:grpSpMk id="10" creationId="{09010927-1221-40DA-B55B-4FC5865A2726}"/>
          </ac:grpSpMkLst>
        </pc:grpChg>
        <pc:grpChg chg="add mod">
          <ac:chgData name="梓畅 林" userId="b3c34d1b-7389-45d4-9b70-98ec1828b169" providerId="ADAL" clId="{CE734759-94AC-45CA-A29D-7D0E3FAB997D}" dt="2022-12-08T09:25:38.917" v="3115" actId="164"/>
          <ac:grpSpMkLst>
            <pc:docMk/>
            <pc:sldMk cId="842172805" sldId="460"/>
            <ac:grpSpMk id="11" creationId="{C8B17558-8044-4B08-820F-E7D343DF38EB}"/>
          </ac:grpSpMkLst>
        </pc:grpChg>
        <pc:picChg chg="del">
          <ac:chgData name="梓畅 林" userId="b3c34d1b-7389-45d4-9b70-98ec1828b169" providerId="ADAL" clId="{CE734759-94AC-45CA-A29D-7D0E3FAB997D}" dt="2022-12-08T08:40:39.684" v="3055" actId="478"/>
          <ac:picMkLst>
            <pc:docMk/>
            <pc:sldMk cId="842172805" sldId="460"/>
            <ac:picMk id="4" creationId="{DCEE56FA-BC2A-4085-8282-6935ACDF7452}"/>
          </ac:picMkLst>
        </pc:picChg>
        <pc:picChg chg="add del mod">
          <ac:chgData name="梓畅 林" userId="b3c34d1b-7389-45d4-9b70-98ec1828b169" providerId="ADAL" clId="{CE734759-94AC-45CA-A29D-7D0E3FAB997D}" dt="2022-12-08T09:16:06.775" v="3058" actId="478"/>
          <ac:picMkLst>
            <pc:docMk/>
            <pc:sldMk cId="842172805" sldId="460"/>
            <ac:picMk id="8" creationId="{E9EF8528-9DEC-4207-BB7A-3FC0E36C12C1}"/>
          </ac:picMkLst>
        </pc:picChg>
        <pc:picChg chg="add del mod">
          <ac:chgData name="梓畅 林" userId="b3c34d1b-7389-45d4-9b70-98ec1828b169" providerId="ADAL" clId="{CE734759-94AC-45CA-A29D-7D0E3FAB997D}" dt="2022-12-09T06:06:03.402" v="3446" actId="478"/>
          <ac:picMkLst>
            <pc:docMk/>
            <pc:sldMk cId="842172805" sldId="460"/>
            <ac:picMk id="12" creationId="{8124CCD7-D531-4724-9D24-7434E1FC3116}"/>
          </ac:picMkLst>
        </pc:picChg>
        <pc:picChg chg="add del mod">
          <ac:chgData name="梓畅 林" userId="b3c34d1b-7389-45d4-9b70-98ec1828b169" providerId="ADAL" clId="{CE734759-94AC-45CA-A29D-7D0E3FAB997D}" dt="2022-12-08T09:21:34.173" v="3099" actId="478"/>
          <ac:picMkLst>
            <pc:docMk/>
            <pc:sldMk cId="842172805" sldId="460"/>
            <ac:picMk id="1026" creationId="{A11BE44C-7201-4115-B4A8-E33D47530E43}"/>
          </ac:picMkLst>
        </pc:picChg>
        <pc:picChg chg="add del mod ord">
          <ac:chgData name="梓畅 林" userId="b3c34d1b-7389-45d4-9b70-98ec1828b169" providerId="ADAL" clId="{CE734759-94AC-45CA-A29D-7D0E3FAB997D}" dt="2022-12-08T09:21:25.800" v="3089"/>
          <ac:picMkLst>
            <pc:docMk/>
            <pc:sldMk cId="842172805" sldId="460"/>
            <ac:picMk id="1028" creationId="{317E1F27-F684-4070-88F7-CF4F62ED84C6}"/>
          </ac:picMkLst>
        </pc:picChg>
        <pc:picChg chg="add mod ord">
          <ac:chgData name="梓畅 林" userId="b3c34d1b-7389-45d4-9b70-98ec1828b169" providerId="ADAL" clId="{CE734759-94AC-45CA-A29D-7D0E3FAB997D}" dt="2022-12-08T09:25:38.917" v="3115" actId="164"/>
          <ac:picMkLst>
            <pc:docMk/>
            <pc:sldMk cId="842172805" sldId="460"/>
            <ac:picMk id="1030" creationId="{3F55BEE8-F214-43E8-AB3B-A90C7A5A959A}"/>
          </ac:picMkLst>
        </pc:picChg>
      </pc:sldChg>
      <pc:sldChg chg="addSp delSp modSp add modAnim">
        <pc:chgData name="梓畅 林" userId="b3c34d1b-7389-45d4-9b70-98ec1828b169" providerId="ADAL" clId="{CE734759-94AC-45CA-A29D-7D0E3FAB997D}" dt="2022-12-09T06:21:18.681" v="3716" actId="12385"/>
        <pc:sldMkLst>
          <pc:docMk/>
          <pc:sldMk cId="188296883" sldId="461"/>
        </pc:sldMkLst>
        <pc:spChg chg="mod">
          <ac:chgData name="梓畅 林" userId="b3c34d1b-7389-45d4-9b70-98ec1828b169" providerId="ADAL" clId="{CE734759-94AC-45CA-A29D-7D0E3FAB997D}" dt="2022-12-09T06:07:21.548" v="3524" actId="20577"/>
          <ac:spMkLst>
            <pc:docMk/>
            <pc:sldMk cId="188296883" sldId="461"/>
            <ac:spMk id="5" creationId="{00000000-0000-0000-0000-000000000000}"/>
          </ac:spMkLst>
        </pc:spChg>
        <pc:spChg chg="mod">
          <ac:chgData name="梓畅 林" userId="b3c34d1b-7389-45d4-9b70-98ec1828b169" providerId="ADAL" clId="{CE734759-94AC-45CA-A29D-7D0E3FAB997D}" dt="2022-12-09T06:18:11.957" v="3673" actId="1076"/>
          <ac:spMkLst>
            <pc:docMk/>
            <pc:sldMk cId="188296883" sldId="461"/>
            <ac:spMk id="6" creationId="{931E5F81-3164-47FC-8269-237FEE8D341C}"/>
          </ac:spMkLst>
        </pc:spChg>
        <pc:spChg chg="del">
          <ac:chgData name="梓畅 林" userId="b3c34d1b-7389-45d4-9b70-98ec1828b169" providerId="ADAL" clId="{CE734759-94AC-45CA-A29D-7D0E3FAB997D}" dt="2022-12-09T06:06:12.548" v="3448" actId="478"/>
          <ac:spMkLst>
            <pc:docMk/>
            <pc:sldMk cId="188296883" sldId="461"/>
            <ac:spMk id="7" creationId="{9793B222-2B60-4564-AF95-D30AAE5C385E}"/>
          </ac:spMkLst>
        </pc:spChg>
        <pc:spChg chg="mod">
          <ac:chgData name="梓畅 林" userId="b3c34d1b-7389-45d4-9b70-98ec1828b169" providerId="ADAL" clId="{CE734759-94AC-45CA-A29D-7D0E3FAB997D}" dt="2022-12-09T06:18:04.206" v="3670" actId="14100"/>
          <ac:spMkLst>
            <pc:docMk/>
            <pc:sldMk cId="188296883" sldId="461"/>
            <ac:spMk id="17" creationId="{CACB8875-DA6C-41B5-B1D8-B4D5EC2ACCBD}"/>
          </ac:spMkLst>
        </pc:spChg>
        <pc:spChg chg="del mod">
          <ac:chgData name="梓畅 林" userId="b3c34d1b-7389-45d4-9b70-98ec1828b169" providerId="ADAL" clId="{CE734759-94AC-45CA-A29D-7D0E3FAB997D}" dt="2022-12-09T06:11:17.106" v="3568" actId="478"/>
          <ac:spMkLst>
            <pc:docMk/>
            <pc:sldMk cId="188296883" sldId="461"/>
            <ac:spMk id="18" creationId="{85F2DA39-C483-48F4-908D-4FB6A4FC59EC}"/>
          </ac:spMkLst>
        </pc:spChg>
        <pc:spChg chg="del mod">
          <ac:chgData name="梓畅 林" userId="b3c34d1b-7389-45d4-9b70-98ec1828b169" providerId="ADAL" clId="{CE734759-94AC-45CA-A29D-7D0E3FAB997D}" dt="2022-12-09T06:11:17.106" v="3568" actId="478"/>
          <ac:spMkLst>
            <pc:docMk/>
            <pc:sldMk cId="188296883" sldId="461"/>
            <ac:spMk id="19" creationId="{1AA97533-8B61-41BA-B2A7-8C59A9DB4A04}"/>
          </ac:spMkLst>
        </pc:spChg>
        <pc:spChg chg="del mod">
          <ac:chgData name="梓畅 林" userId="b3c34d1b-7389-45d4-9b70-98ec1828b169" providerId="ADAL" clId="{CE734759-94AC-45CA-A29D-7D0E3FAB997D}" dt="2022-12-09T06:11:17.106" v="3568" actId="478"/>
          <ac:spMkLst>
            <pc:docMk/>
            <pc:sldMk cId="188296883" sldId="461"/>
            <ac:spMk id="20" creationId="{FEF6CCF1-AEFC-41FE-95C9-9B13E8D6F75D}"/>
          </ac:spMkLst>
        </pc:spChg>
        <pc:spChg chg="del mod">
          <ac:chgData name="梓畅 林" userId="b3c34d1b-7389-45d4-9b70-98ec1828b169" providerId="ADAL" clId="{CE734759-94AC-45CA-A29D-7D0E3FAB997D}" dt="2022-12-09T06:11:17.106" v="3568" actId="478"/>
          <ac:spMkLst>
            <pc:docMk/>
            <pc:sldMk cId="188296883" sldId="461"/>
            <ac:spMk id="21" creationId="{724411CC-4DDD-44D6-AAE7-3915472B33B9}"/>
          </ac:spMkLst>
        </pc:spChg>
        <pc:spChg chg="del mod">
          <ac:chgData name="梓畅 林" userId="b3c34d1b-7389-45d4-9b70-98ec1828b169" providerId="ADAL" clId="{CE734759-94AC-45CA-A29D-7D0E3FAB997D}" dt="2022-12-09T06:11:17.106" v="3568" actId="478"/>
          <ac:spMkLst>
            <pc:docMk/>
            <pc:sldMk cId="188296883" sldId="461"/>
            <ac:spMk id="22" creationId="{D7DB360D-401E-40FC-9FE5-7A621FBDE82D}"/>
          </ac:spMkLst>
        </pc:spChg>
        <pc:spChg chg="del mod">
          <ac:chgData name="梓畅 林" userId="b3c34d1b-7389-45d4-9b70-98ec1828b169" providerId="ADAL" clId="{CE734759-94AC-45CA-A29D-7D0E3FAB997D}" dt="2022-12-09T06:11:17.106" v="3568" actId="478"/>
          <ac:spMkLst>
            <pc:docMk/>
            <pc:sldMk cId="188296883" sldId="461"/>
            <ac:spMk id="23" creationId="{61A5B6D1-CE27-4F85-86A1-6CEF80B6738E}"/>
          </ac:spMkLst>
        </pc:spChg>
        <pc:spChg chg="add del mod">
          <ac:chgData name="梓畅 林" userId="b3c34d1b-7389-45d4-9b70-98ec1828b169" providerId="ADAL" clId="{CE734759-94AC-45CA-A29D-7D0E3FAB997D}" dt="2022-12-09T06:11:17.106" v="3568" actId="478"/>
          <ac:spMkLst>
            <pc:docMk/>
            <pc:sldMk cId="188296883" sldId="461"/>
            <ac:spMk id="24" creationId="{702742ED-5090-4BF0-B2AD-9EBF8D93D25F}"/>
          </ac:spMkLst>
        </pc:spChg>
        <pc:spChg chg="add mod">
          <ac:chgData name="梓畅 林" userId="b3c34d1b-7389-45d4-9b70-98ec1828b169" providerId="ADAL" clId="{CE734759-94AC-45CA-A29D-7D0E3FAB997D}" dt="2022-12-09T06:16:16.521" v="3639" actId="164"/>
          <ac:spMkLst>
            <pc:docMk/>
            <pc:sldMk cId="188296883" sldId="461"/>
            <ac:spMk id="28" creationId="{01E7C4B7-B0E5-4C6A-BD22-4FF7D8D253FB}"/>
          </ac:spMkLst>
        </pc:spChg>
        <pc:spChg chg="add mod">
          <ac:chgData name="梓畅 林" userId="b3c34d1b-7389-45d4-9b70-98ec1828b169" providerId="ADAL" clId="{CE734759-94AC-45CA-A29D-7D0E3FAB997D}" dt="2022-12-09T06:16:16.521" v="3639" actId="164"/>
          <ac:spMkLst>
            <pc:docMk/>
            <pc:sldMk cId="188296883" sldId="461"/>
            <ac:spMk id="31" creationId="{EC2D4265-C184-4867-AF64-54A65A2CA4FD}"/>
          </ac:spMkLst>
        </pc:spChg>
        <pc:spChg chg="add mod">
          <ac:chgData name="梓畅 林" userId="b3c34d1b-7389-45d4-9b70-98ec1828b169" providerId="ADAL" clId="{CE734759-94AC-45CA-A29D-7D0E3FAB997D}" dt="2022-12-09T06:16:16.521" v="3639" actId="164"/>
          <ac:spMkLst>
            <pc:docMk/>
            <pc:sldMk cId="188296883" sldId="461"/>
            <ac:spMk id="32" creationId="{1E5E38C9-F912-4C9F-9DF9-9299BBDCCEB0}"/>
          </ac:spMkLst>
        </pc:spChg>
        <pc:spChg chg="add mod">
          <ac:chgData name="梓畅 林" userId="b3c34d1b-7389-45d4-9b70-98ec1828b169" providerId="ADAL" clId="{CE734759-94AC-45CA-A29D-7D0E3FAB997D}" dt="2022-12-09T06:16:16.521" v="3639" actId="164"/>
          <ac:spMkLst>
            <pc:docMk/>
            <pc:sldMk cId="188296883" sldId="461"/>
            <ac:spMk id="33" creationId="{52106945-E64E-464F-A533-BFCAC3A4B256}"/>
          </ac:spMkLst>
        </pc:spChg>
        <pc:spChg chg="add mod topLvl">
          <ac:chgData name="梓畅 林" userId="b3c34d1b-7389-45d4-9b70-98ec1828b169" providerId="ADAL" clId="{CE734759-94AC-45CA-A29D-7D0E3FAB997D}" dt="2022-12-09T06:19:29.714" v="3695" actId="165"/>
          <ac:spMkLst>
            <pc:docMk/>
            <pc:sldMk cId="188296883" sldId="461"/>
            <ac:spMk id="35" creationId="{2F04695F-DF49-4877-B618-B789F3C8B38B}"/>
          </ac:spMkLst>
        </pc:spChg>
        <pc:spChg chg="add mod topLvl">
          <ac:chgData name="梓畅 林" userId="b3c34d1b-7389-45d4-9b70-98ec1828b169" providerId="ADAL" clId="{CE734759-94AC-45CA-A29D-7D0E3FAB997D}" dt="2022-12-09T06:19:29.714" v="3695" actId="165"/>
          <ac:spMkLst>
            <pc:docMk/>
            <pc:sldMk cId="188296883" sldId="461"/>
            <ac:spMk id="36" creationId="{8751C356-EEFD-4434-B550-B1654017D003}"/>
          </ac:spMkLst>
        </pc:spChg>
        <pc:spChg chg="add mod topLvl">
          <ac:chgData name="梓畅 林" userId="b3c34d1b-7389-45d4-9b70-98ec1828b169" providerId="ADAL" clId="{CE734759-94AC-45CA-A29D-7D0E3FAB997D}" dt="2022-12-09T06:19:29.714" v="3695" actId="165"/>
          <ac:spMkLst>
            <pc:docMk/>
            <pc:sldMk cId="188296883" sldId="461"/>
            <ac:spMk id="37" creationId="{9992BB2A-69D4-4FC5-B587-EC5226C964E1}"/>
          </ac:spMkLst>
        </pc:spChg>
        <pc:spChg chg="add mod topLvl">
          <ac:chgData name="梓畅 林" userId="b3c34d1b-7389-45d4-9b70-98ec1828b169" providerId="ADAL" clId="{CE734759-94AC-45CA-A29D-7D0E3FAB997D}" dt="2022-12-09T06:19:29.714" v="3695" actId="165"/>
          <ac:spMkLst>
            <pc:docMk/>
            <pc:sldMk cId="188296883" sldId="461"/>
            <ac:spMk id="44" creationId="{67895D87-F209-4D5B-AF5E-83EE39EBBDBF}"/>
          </ac:spMkLst>
        </pc:spChg>
        <pc:spChg chg="add mod topLvl">
          <ac:chgData name="梓畅 林" userId="b3c34d1b-7389-45d4-9b70-98ec1828b169" providerId="ADAL" clId="{CE734759-94AC-45CA-A29D-7D0E3FAB997D}" dt="2022-12-09T06:19:29.714" v="3695" actId="165"/>
          <ac:spMkLst>
            <pc:docMk/>
            <pc:sldMk cId="188296883" sldId="461"/>
            <ac:spMk id="45" creationId="{1A18D28B-92BF-40FF-A61F-BD1DAECC4842}"/>
          </ac:spMkLst>
        </pc:spChg>
        <pc:spChg chg="add mod topLvl">
          <ac:chgData name="梓畅 林" userId="b3c34d1b-7389-45d4-9b70-98ec1828b169" providerId="ADAL" clId="{CE734759-94AC-45CA-A29D-7D0E3FAB997D}" dt="2022-12-09T06:19:29.714" v="3695" actId="165"/>
          <ac:spMkLst>
            <pc:docMk/>
            <pc:sldMk cId="188296883" sldId="461"/>
            <ac:spMk id="46" creationId="{5F61DDDD-3CA2-4AA9-B540-186C0922F88C}"/>
          </ac:spMkLst>
        </pc:spChg>
        <pc:grpChg chg="del topLvl">
          <ac:chgData name="梓畅 林" userId="b3c34d1b-7389-45d4-9b70-98ec1828b169" providerId="ADAL" clId="{CE734759-94AC-45CA-A29D-7D0E3FAB997D}" dt="2022-12-09T06:07:31.771" v="3526" actId="478"/>
          <ac:grpSpMkLst>
            <pc:docMk/>
            <pc:sldMk cId="188296883" sldId="461"/>
            <ac:grpSpMk id="10" creationId="{09010927-1221-40DA-B55B-4FC5865A2726}"/>
          </ac:grpSpMkLst>
        </pc:grpChg>
        <pc:grpChg chg="del">
          <ac:chgData name="梓畅 林" userId="b3c34d1b-7389-45d4-9b70-98ec1828b169" providerId="ADAL" clId="{CE734759-94AC-45CA-A29D-7D0E3FAB997D}" dt="2022-12-09T06:07:29.840" v="3525" actId="478"/>
          <ac:grpSpMkLst>
            <pc:docMk/>
            <pc:sldMk cId="188296883" sldId="461"/>
            <ac:grpSpMk id="11" creationId="{C8B17558-8044-4B08-820F-E7D343DF38EB}"/>
          </ac:grpSpMkLst>
        </pc:grpChg>
        <pc:grpChg chg="add mod ord topLvl">
          <ac:chgData name="梓畅 林" userId="b3c34d1b-7389-45d4-9b70-98ec1828b169" providerId="ADAL" clId="{CE734759-94AC-45CA-A29D-7D0E3FAB997D}" dt="2022-12-09T06:19:29.714" v="3695" actId="165"/>
          <ac:grpSpMkLst>
            <pc:docMk/>
            <pc:sldMk cId="188296883" sldId="461"/>
            <ac:grpSpMk id="29" creationId="{CE81DBCE-6F60-4F3C-B5FD-BBE69288C62F}"/>
          </ac:grpSpMkLst>
        </pc:grpChg>
        <pc:grpChg chg="add del mod ord">
          <ac:chgData name="梓畅 林" userId="b3c34d1b-7389-45d4-9b70-98ec1828b169" providerId="ADAL" clId="{CE734759-94AC-45CA-A29D-7D0E3FAB997D}" dt="2022-12-09T06:19:32.732" v="3697" actId="1076"/>
          <ac:grpSpMkLst>
            <pc:docMk/>
            <pc:sldMk cId="188296883" sldId="461"/>
            <ac:grpSpMk id="30" creationId="{BE482681-30E2-4F25-BBB3-08722049C0CC}"/>
          </ac:grpSpMkLst>
        </pc:grpChg>
        <pc:grpChg chg="add mod">
          <ac:chgData name="梓畅 林" userId="b3c34d1b-7389-45d4-9b70-98ec1828b169" providerId="ADAL" clId="{CE734759-94AC-45CA-A29D-7D0E3FAB997D}" dt="2022-12-09T06:17:20.646" v="3655" actId="571"/>
          <ac:grpSpMkLst>
            <pc:docMk/>
            <pc:sldMk cId="188296883" sldId="461"/>
            <ac:grpSpMk id="38" creationId="{A5BB164D-2999-49E0-95B1-8F13B0ABE666}"/>
          </ac:grpSpMkLst>
        </pc:grpChg>
        <pc:graphicFrameChg chg="add del">
          <ac:chgData name="梓畅 林" userId="b3c34d1b-7389-45d4-9b70-98ec1828b169" providerId="ADAL" clId="{CE734759-94AC-45CA-A29D-7D0E3FAB997D}" dt="2022-12-09T06:20:05.796" v="3700"/>
          <ac:graphicFrameMkLst>
            <pc:docMk/>
            <pc:sldMk cId="188296883" sldId="461"/>
            <ac:graphicFrameMk id="48" creationId="{B7E25302-8224-4381-A634-84CC5AE4CC72}"/>
          </ac:graphicFrameMkLst>
        </pc:graphicFrameChg>
        <pc:graphicFrameChg chg="add mod modGraphic">
          <ac:chgData name="梓畅 林" userId="b3c34d1b-7389-45d4-9b70-98ec1828b169" providerId="ADAL" clId="{CE734759-94AC-45CA-A29D-7D0E3FAB997D}" dt="2022-12-09T06:21:18.681" v="3716" actId="12385"/>
          <ac:graphicFrameMkLst>
            <pc:docMk/>
            <pc:sldMk cId="188296883" sldId="461"/>
            <ac:graphicFrameMk id="49" creationId="{B5DBEC53-0F72-4117-8E68-ADD5C10C3C41}"/>
          </ac:graphicFrameMkLst>
        </pc:graphicFrameChg>
        <pc:picChg chg="add del mod">
          <ac:chgData name="梓畅 林" userId="b3c34d1b-7389-45d4-9b70-98ec1828b169" providerId="ADAL" clId="{CE734759-94AC-45CA-A29D-7D0E3FAB997D}" dt="2022-12-09T06:07:52.649" v="3530" actId="478"/>
          <ac:picMkLst>
            <pc:docMk/>
            <pc:sldMk cId="188296883" sldId="461"/>
            <ac:picMk id="4" creationId="{5C91B981-89CF-457A-AFD5-F920D5D05513}"/>
          </ac:picMkLst>
        </pc:picChg>
        <pc:picChg chg="add del mod">
          <ac:chgData name="梓畅 林" userId="b3c34d1b-7389-45d4-9b70-98ec1828b169" providerId="ADAL" clId="{CE734759-94AC-45CA-A29D-7D0E3FAB997D}" dt="2022-12-09T06:08:12.839" v="3532" actId="478"/>
          <ac:picMkLst>
            <pc:docMk/>
            <pc:sldMk cId="188296883" sldId="461"/>
            <ac:picMk id="12" creationId="{157E120A-C7E8-4CD8-816B-BDD6F353AAE2}"/>
          </ac:picMkLst>
        </pc:picChg>
        <pc:picChg chg="add del mod ord">
          <ac:chgData name="梓畅 林" userId="b3c34d1b-7389-45d4-9b70-98ec1828b169" providerId="ADAL" clId="{CE734759-94AC-45CA-A29D-7D0E3FAB997D}" dt="2022-12-09T06:09:59.851" v="3550" actId="478"/>
          <ac:picMkLst>
            <pc:docMk/>
            <pc:sldMk cId="188296883" sldId="461"/>
            <ac:picMk id="15" creationId="{AF43AD42-ED67-4433-9B69-A49B93F52C59}"/>
          </ac:picMkLst>
        </pc:picChg>
        <pc:picChg chg="add del mod ord">
          <ac:chgData name="梓畅 林" userId="b3c34d1b-7389-45d4-9b70-98ec1828b169" providerId="ADAL" clId="{CE734759-94AC-45CA-A29D-7D0E3FAB997D}" dt="2022-12-09T06:15:23.130" v="3615" actId="478"/>
          <ac:picMkLst>
            <pc:docMk/>
            <pc:sldMk cId="188296883" sldId="461"/>
            <ac:picMk id="25" creationId="{B812A83B-EA89-477F-8273-0BBD91C1DF1D}"/>
          </ac:picMkLst>
        </pc:picChg>
        <pc:picChg chg="add del mod modCrop">
          <ac:chgData name="梓畅 林" userId="b3c34d1b-7389-45d4-9b70-98ec1828b169" providerId="ADAL" clId="{CE734759-94AC-45CA-A29D-7D0E3FAB997D}" dt="2022-12-09T06:15:22.795" v="3614" actId="478"/>
          <ac:picMkLst>
            <pc:docMk/>
            <pc:sldMk cId="188296883" sldId="461"/>
            <ac:picMk id="26" creationId="{D73C128D-8341-4CA2-B3F0-690CF6571363}"/>
          </ac:picMkLst>
        </pc:picChg>
        <pc:picChg chg="add del mod">
          <ac:chgData name="梓畅 林" userId="b3c34d1b-7389-45d4-9b70-98ec1828b169" providerId="ADAL" clId="{CE734759-94AC-45CA-A29D-7D0E3FAB997D}" dt="2022-12-09T06:20:00.651" v="3698" actId="478"/>
          <ac:picMkLst>
            <pc:docMk/>
            <pc:sldMk cId="188296883" sldId="461"/>
            <ac:picMk id="27" creationId="{C61F33D5-F649-4F78-BF2F-3DF2AF6F0AAA}"/>
          </ac:picMkLst>
        </pc:picChg>
        <pc:picChg chg="del topLvl">
          <ac:chgData name="梓畅 林" userId="b3c34d1b-7389-45d4-9b70-98ec1828b169" providerId="ADAL" clId="{CE734759-94AC-45CA-A29D-7D0E3FAB997D}" dt="2022-12-09T06:07:29.840" v="3525" actId="478"/>
          <ac:picMkLst>
            <pc:docMk/>
            <pc:sldMk cId="188296883" sldId="461"/>
            <ac:picMk id="1030" creationId="{3F55BEE8-F214-43E8-AB3B-A90C7A5A959A}"/>
          </ac:picMkLst>
        </pc:picChg>
        <pc:picChg chg="add mod">
          <ac:chgData name="梓畅 林" userId="b3c34d1b-7389-45d4-9b70-98ec1828b169" providerId="ADAL" clId="{CE734759-94AC-45CA-A29D-7D0E3FAB997D}" dt="2022-12-09T06:19:18.194" v="3692" actId="1076"/>
          <ac:picMkLst>
            <pc:docMk/>
            <pc:sldMk cId="188296883" sldId="461"/>
            <ac:picMk id="3074" creationId="{60F43A02-853A-41A1-A5D6-EC5B80679552}"/>
          </ac:picMkLst>
        </pc:picChg>
      </pc:sldChg>
      <pc:sldChg chg="addSp delSp modSp add">
        <pc:chgData name="梓畅 林" userId="b3c34d1b-7389-45d4-9b70-98ec1828b169" providerId="ADAL" clId="{CE734759-94AC-45CA-A29D-7D0E3FAB997D}" dt="2022-12-09T06:36:03.591" v="3949" actId="20577"/>
        <pc:sldMkLst>
          <pc:docMk/>
          <pc:sldMk cId="714066892" sldId="462"/>
        </pc:sldMkLst>
        <pc:spChg chg="mod">
          <ac:chgData name="梓畅 林" userId="b3c34d1b-7389-45d4-9b70-98ec1828b169" providerId="ADAL" clId="{CE734759-94AC-45CA-A29D-7D0E3FAB997D}" dt="2022-12-09T06:22:16.608" v="3735" actId="20577"/>
          <ac:spMkLst>
            <pc:docMk/>
            <pc:sldMk cId="714066892" sldId="462"/>
            <ac:spMk id="2" creationId="{00000000-0000-0000-0000-000000000000}"/>
          </ac:spMkLst>
        </pc:spChg>
        <pc:spChg chg="add mod">
          <ac:chgData name="梓畅 林" userId="b3c34d1b-7389-45d4-9b70-98ec1828b169" providerId="ADAL" clId="{CE734759-94AC-45CA-A29D-7D0E3FAB997D}" dt="2022-12-09T06:22:47.957" v="3748" actId="1076"/>
          <ac:spMkLst>
            <pc:docMk/>
            <pc:sldMk cId="714066892" sldId="462"/>
            <ac:spMk id="3" creationId="{EC0F6F47-623F-4118-8E49-0FB639350DE3}"/>
          </ac:spMkLst>
        </pc:spChg>
        <pc:spChg chg="mod">
          <ac:chgData name="梓畅 林" userId="b3c34d1b-7389-45d4-9b70-98ec1828b169" providerId="ADAL" clId="{CE734759-94AC-45CA-A29D-7D0E3FAB997D}" dt="2022-12-09T06:31:38.817" v="3890" actId="1076"/>
          <ac:spMkLst>
            <pc:docMk/>
            <pc:sldMk cId="714066892" sldId="462"/>
            <ac:spMk id="5" creationId="{00000000-0000-0000-0000-000000000000}"/>
          </ac:spMkLst>
        </pc:spChg>
        <pc:spChg chg="mod">
          <ac:chgData name="梓畅 林" userId="b3c34d1b-7389-45d4-9b70-98ec1828b169" providerId="ADAL" clId="{CE734759-94AC-45CA-A29D-7D0E3FAB997D}" dt="2022-12-09T06:31:44.072" v="3892" actId="164"/>
          <ac:spMkLst>
            <pc:docMk/>
            <pc:sldMk cId="714066892" sldId="462"/>
            <ac:spMk id="6" creationId="{931E5F81-3164-47FC-8269-237FEE8D341C}"/>
          </ac:spMkLst>
        </pc:spChg>
        <pc:spChg chg="add del">
          <ac:chgData name="梓畅 林" userId="b3c34d1b-7389-45d4-9b70-98ec1828b169" providerId="ADAL" clId="{CE734759-94AC-45CA-A29D-7D0E3FAB997D}" dt="2022-12-09T06:24:50.614" v="3765"/>
          <ac:spMkLst>
            <pc:docMk/>
            <pc:sldMk cId="714066892" sldId="462"/>
            <ac:spMk id="8" creationId="{D9497BA7-FDDB-4F30-817E-0D75338DF8EB}"/>
          </ac:spMkLst>
        </pc:spChg>
        <pc:spChg chg="add mod">
          <ac:chgData name="梓畅 林" userId="b3c34d1b-7389-45d4-9b70-98ec1828b169" providerId="ADAL" clId="{CE734759-94AC-45CA-A29D-7D0E3FAB997D}" dt="2022-12-09T06:28:38.766" v="3833" actId="164"/>
          <ac:spMkLst>
            <pc:docMk/>
            <pc:sldMk cId="714066892" sldId="462"/>
            <ac:spMk id="9" creationId="{ECEB1AA8-7998-4B1B-8854-A586B164CD1D}"/>
          </ac:spMkLst>
        </pc:spChg>
        <pc:spChg chg="add mod">
          <ac:chgData name="梓畅 林" userId="b3c34d1b-7389-45d4-9b70-98ec1828b169" providerId="ADAL" clId="{CE734759-94AC-45CA-A29D-7D0E3FAB997D}" dt="2022-12-09T06:28:38.766" v="3833" actId="164"/>
          <ac:spMkLst>
            <pc:docMk/>
            <pc:sldMk cId="714066892" sldId="462"/>
            <ac:spMk id="10" creationId="{3C2613D8-32A5-4F17-B658-DB7025EFA108}"/>
          </ac:spMkLst>
        </pc:spChg>
        <pc:spChg chg="add mod">
          <ac:chgData name="梓畅 林" userId="b3c34d1b-7389-45d4-9b70-98ec1828b169" providerId="ADAL" clId="{CE734759-94AC-45CA-A29D-7D0E3FAB997D}" dt="2022-12-09T06:31:45.904" v="3893" actId="164"/>
          <ac:spMkLst>
            <pc:docMk/>
            <pc:sldMk cId="714066892" sldId="462"/>
            <ac:spMk id="12" creationId="{9F649D16-5409-4562-BA18-34DDECF8D300}"/>
          </ac:spMkLst>
        </pc:spChg>
        <pc:spChg chg="add mod">
          <ac:chgData name="梓畅 林" userId="b3c34d1b-7389-45d4-9b70-98ec1828b169" providerId="ADAL" clId="{CE734759-94AC-45CA-A29D-7D0E3FAB997D}" dt="2022-12-09T06:31:45.904" v="3893" actId="164"/>
          <ac:spMkLst>
            <pc:docMk/>
            <pc:sldMk cId="714066892" sldId="462"/>
            <ac:spMk id="13" creationId="{840374B8-EF34-4209-8641-0E62A24898CE}"/>
          </ac:spMkLst>
        </pc:spChg>
        <pc:spChg chg="add mod">
          <ac:chgData name="梓畅 林" userId="b3c34d1b-7389-45d4-9b70-98ec1828b169" providerId="ADAL" clId="{CE734759-94AC-45CA-A29D-7D0E3FAB997D}" dt="2022-12-09T06:31:45.904" v="3893" actId="164"/>
          <ac:spMkLst>
            <pc:docMk/>
            <pc:sldMk cId="714066892" sldId="462"/>
            <ac:spMk id="14" creationId="{E4873665-E63B-4210-B7B9-E8CE0C61BFDD}"/>
          </ac:spMkLst>
        </pc:spChg>
        <pc:spChg chg="add mod">
          <ac:chgData name="梓畅 林" userId="b3c34d1b-7389-45d4-9b70-98ec1828b169" providerId="ADAL" clId="{CE734759-94AC-45CA-A29D-7D0E3FAB997D}" dt="2022-12-09T06:31:45.904" v="3893" actId="164"/>
          <ac:spMkLst>
            <pc:docMk/>
            <pc:sldMk cId="714066892" sldId="462"/>
            <ac:spMk id="15" creationId="{031023F3-2CC8-4AC6-900D-AEDB519F6160}"/>
          </ac:spMkLst>
        </pc:spChg>
        <pc:spChg chg="add del mod">
          <ac:chgData name="梓畅 林" userId="b3c34d1b-7389-45d4-9b70-98ec1828b169" providerId="ADAL" clId="{CE734759-94AC-45CA-A29D-7D0E3FAB997D}" dt="2022-12-09T06:27:34.375" v="3804" actId="478"/>
          <ac:spMkLst>
            <pc:docMk/>
            <pc:sldMk cId="714066892" sldId="462"/>
            <ac:spMk id="16" creationId="{FFA42D21-9151-4AC1-B369-9A8B6A792091}"/>
          </ac:spMkLst>
        </pc:spChg>
        <pc:spChg chg="mod">
          <ac:chgData name="梓畅 林" userId="b3c34d1b-7389-45d4-9b70-98ec1828b169" providerId="ADAL" clId="{CE734759-94AC-45CA-A29D-7D0E3FAB997D}" dt="2022-12-09T06:36:03.591" v="3949" actId="20577"/>
          <ac:spMkLst>
            <pc:docMk/>
            <pc:sldMk cId="714066892" sldId="462"/>
            <ac:spMk id="17" creationId="{CACB8875-DA6C-41B5-B1D8-B4D5EC2ACCBD}"/>
          </ac:spMkLst>
        </pc:spChg>
        <pc:spChg chg="add mod">
          <ac:chgData name="梓畅 林" userId="b3c34d1b-7389-45d4-9b70-98ec1828b169" providerId="ADAL" clId="{CE734759-94AC-45CA-A29D-7D0E3FAB997D}" dt="2022-12-09T06:31:45.904" v="3893" actId="164"/>
          <ac:spMkLst>
            <pc:docMk/>
            <pc:sldMk cId="714066892" sldId="462"/>
            <ac:spMk id="33" creationId="{4B234FF8-28BD-48FE-A456-9410A8EAF654}"/>
          </ac:spMkLst>
        </pc:spChg>
        <pc:spChg chg="add mod">
          <ac:chgData name="梓畅 林" userId="b3c34d1b-7389-45d4-9b70-98ec1828b169" providerId="ADAL" clId="{CE734759-94AC-45CA-A29D-7D0E3FAB997D}" dt="2022-12-09T06:34:37.293" v="3905" actId="1076"/>
          <ac:spMkLst>
            <pc:docMk/>
            <pc:sldMk cId="714066892" sldId="462"/>
            <ac:spMk id="45" creationId="{0F46FE5C-D7B3-40F7-80B2-415D71498E83}"/>
          </ac:spMkLst>
        </pc:spChg>
        <pc:spChg chg="add mod">
          <ac:chgData name="梓畅 林" userId="b3c34d1b-7389-45d4-9b70-98ec1828b169" providerId="ADAL" clId="{CE734759-94AC-45CA-A29D-7D0E3FAB997D}" dt="2022-12-09T06:34:33.271" v="3904" actId="207"/>
          <ac:spMkLst>
            <pc:docMk/>
            <pc:sldMk cId="714066892" sldId="462"/>
            <ac:spMk id="46" creationId="{66EEA52F-6B23-4326-B30A-87284BFCA552}"/>
          </ac:spMkLst>
        </pc:spChg>
        <pc:grpChg chg="add mod">
          <ac:chgData name="梓畅 林" userId="b3c34d1b-7389-45d4-9b70-98ec1828b169" providerId="ADAL" clId="{CE734759-94AC-45CA-A29D-7D0E3FAB997D}" dt="2022-12-09T06:31:45.904" v="3893" actId="164"/>
          <ac:grpSpMkLst>
            <pc:docMk/>
            <pc:sldMk cId="714066892" sldId="462"/>
            <ac:grpSpMk id="28" creationId="{E143570B-D661-4729-9AC5-E5EB00EBA11D}"/>
          </ac:grpSpMkLst>
        </pc:grpChg>
        <pc:grpChg chg="add mod ord">
          <ac:chgData name="梓畅 林" userId="b3c34d1b-7389-45d4-9b70-98ec1828b169" providerId="ADAL" clId="{CE734759-94AC-45CA-A29D-7D0E3FAB997D}" dt="2022-12-09T06:31:45.904" v="3893" actId="164"/>
          <ac:grpSpMkLst>
            <pc:docMk/>
            <pc:sldMk cId="714066892" sldId="462"/>
            <ac:grpSpMk id="29" creationId="{F05499B7-9BC0-447A-8064-790F22367DFD}"/>
          </ac:grpSpMkLst>
        </pc:grpChg>
        <pc:grpChg chg="add mod">
          <ac:chgData name="梓畅 林" userId="b3c34d1b-7389-45d4-9b70-98ec1828b169" providerId="ADAL" clId="{CE734759-94AC-45CA-A29D-7D0E3FAB997D}" dt="2022-12-09T06:31:44.072" v="3892" actId="164"/>
          <ac:grpSpMkLst>
            <pc:docMk/>
            <pc:sldMk cId="714066892" sldId="462"/>
            <ac:grpSpMk id="43" creationId="{5716AD23-52BB-4241-B0EC-BDF099C9DCEE}"/>
          </ac:grpSpMkLst>
        </pc:grpChg>
        <pc:grpChg chg="add mod">
          <ac:chgData name="梓畅 林" userId="b3c34d1b-7389-45d4-9b70-98ec1828b169" providerId="ADAL" clId="{CE734759-94AC-45CA-A29D-7D0E3FAB997D}" dt="2022-12-09T06:34:07.238" v="3899" actId="571"/>
          <ac:grpSpMkLst>
            <pc:docMk/>
            <pc:sldMk cId="714066892" sldId="462"/>
            <ac:grpSpMk id="44" creationId="{AA8BB447-513A-4B16-B6C9-823FA905206E}"/>
          </ac:grpSpMkLst>
        </pc:grpChg>
        <pc:picChg chg="add mod">
          <ac:chgData name="梓畅 林" userId="b3c34d1b-7389-45d4-9b70-98ec1828b169" providerId="ADAL" clId="{CE734759-94AC-45CA-A29D-7D0E3FAB997D}" dt="2022-12-09T06:34:13.295" v="3902" actId="1076"/>
          <ac:picMkLst>
            <pc:docMk/>
            <pc:sldMk cId="714066892" sldId="462"/>
            <ac:picMk id="7" creationId="{6C9FDFBE-7D48-4EA1-9200-B554C0EF8D18}"/>
          </ac:picMkLst>
        </pc:picChg>
        <pc:picChg chg="del">
          <ac:chgData name="梓畅 林" userId="b3c34d1b-7389-45d4-9b70-98ec1828b169" providerId="ADAL" clId="{CE734759-94AC-45CA-A29D-7D0E3FAB997D}" dt="2022-12-09T06:23:21.663" v="3751" actId="478"/>
          <ac:picMkLst>
            <pc:docMk/>
            <pc:sldMk cId="714066892" sldId="462"/>
            <ac:picMk id="25" creationId="{B812A83B-EA89-477F-8273-0BBD91C1DF1D}"/>
          </ac:picMkLst>
        </pc:picChg>
        <pc:picChg chg="del">
          <ac:chgData name="梓畅 林" userId="b3c34d1b-7389-45d4-9b70-98ec1828b169" providerId="ADAL" clId="{CE734759-94AC-45CA-A29D-7D0E3FAB997D}" dt="2022-12-09T06:23:22.104" v="3752" actId="478"/>
          <ac:picMkLst>
            <pc:docMk/>
            <pc:sldMk cId="714066892" sldId="462"/>
            <ac:picMk id="26" creationId="{D73C128D-8341-4CA2-B3F0-690CF6571363}"/>
          </ac:picMkLst>
        </pc:picChg>
        <pc:picChg chg="add mod">
          <ac:chgData name="梓畅 林" userId="b3c34d1b-7389-45d4-9b70-98ec1828b169" providerId="ADAL" clId="{CE734759-94AC-45CA-A29D-7D0E3FAB997D}" dt="2022-12-09T06:31:45.904" v="3893" actId="164"/>
          <ac:picMkLst>
            <pc:docMk/>
            <pc:sldMk cId="714066892" sldId="462"/>
            <ac:picMk id="36" creationId="{E3436C66-AAFA-4F10-98F3-57477BA76292}"/>
          </ac:picMkLst>
        </pc:picChg>
        <pc:cxnChg chg="add mod">
          <ac:chgData name="梓畅 林" userId="b3c34d1b-7389-45d4-9b70-98ec1828b169" providerId="ADAL" clId="{CE734759-94AC-45CA-A29D-7D0E3FAB997D}" dt="2022-12-09T06:28:38.766" v="3833" actId="164"/>
          <ac:cxnSpMkLst>
            <pc:docMk/>
            <pc:sldMk cId="714066892" sldId="462"/>
            <ac:cxnSpMk id="18" creationId="{B927A669-A3BC-4DA3-85E1-C2383DAF2124}"/>
          </ac:cxnSpMkLst>
        </pc:cxnChg>
        <pc:cxnChg chg="add del mod">
          <ac:chgData name="梓畅 林" userId="b3c34d1b-7389-45d4-9b70-98ec1828b169" providerId="ADAL" clId="{CE734759-94AC-45CA-A29D-7D0E3FAB997D}" dt="2022-12-09T06:30:21.855" v="3848" actId="478"/>
          <ac:cxnSpMkLst>
            <pc:docMk/>
            <pc:sldMk cId="714066892" sldId="462"/>
            <ac:cxnSpMk id="35" creationId="{3B1E8256-53D8-4DD8-BBA9-184177BF89C9}"/>
          </ac:cxnSpMkLst>
        </pc:cxnChg>
        <pc:cxnChg chg="add mod">
          <ac:chgData name="梓畅 林" userId="b3c34d1b-7389-45d4-9b70-98ec1828b169" providerId="ADAL" clId="{CE734759-94AC-45CA-A29D-7D0E3FAB997D}" dt="2022-12-09T06:31:45.904" v="3893" actId="164"/>
          <ac:cxnSpMkLst>
            <pc:docMk/>
            <pc:sldMk cId="714066892" sldId="462"/>
            <ac:cxnSpMk id="38" creationId="{D0B3DBE9-38E1-4722-A485-B3C6F403FBF4}"/>
          </ac:cxnSpMkLst>
        </pc:cxnChg>
      </pc:sldChg>
      <pc:sldChg chg="addSp delSp modSp add">
        <pc:chgData name="梓畅 林" userId="b3c34d1b-7389-45d4-9b70-98ec1828b169" providerId="ADAL" clId="{CE734759-94AC-45CA-A29D-7D0E3FAB997D}" dt="2022-12-09T06:47:20.712" v="4068" actId="20577"/>
        <pc:sldMkLst>
          <pc:docMk/>
          <pc:sldMk cId="3385977235" sldId="463"/>
        </pc:sldMkLst>
        <pc:spChg chg="del">
          <ac:chgData name="梓畅 林" userId="b3c34d1b-7389-45d4-9b70-98ec1828b169" providerId="ADAL" clId="{CE734759-94AC-45CA-A29D-7D0E3FAB997D}" dt="2022-12-09T06:43:34.401" v="3967" actId="478"/>
          <ac:spMkLst>
            <pc:docMk/>
            <pc:sldMk cId="3385977235" sldId="463"/>
            <ac:spMk id="3" creationId="{EC0F6F47-623F-4118-8E49-0FB639350DE3}"/>
          </ac:spMkLst>
        </pc:spChg>
        <pc:spChg chg="mod">
          <ac:chgData name="梓畅 林" userId="b3c34d1b-7389-45d4-9b70-98ec1828b169" providerId="ADAL" clId="{CE734759-94AC-45CA-A29D-7D0E3FAB997D}" dt="2022-12-09T06:43:46.558" v="3972"/>
          <ac:spMkLst>
            <pc:docMk/>
            <pc:sldMk cId="3385977235" sldId="463"/>
            <ac:spMk id="5" creationId="{00000000-0000-0000-0000-000000000000}"/>
          </ac:spMkLst>
        </pc:spChg>
        <pc:spChg chg="mod">
          <ac:chgData name="梓畅 林" userId="b3c34d1b-7389-45d4-9b70-98ec1828b169" providerId="ADAL" clId="{CE734759-94AC-45CA-A29D-7D0E3FAB997D}" dt="2022-12-09T06:43:16.213" v="3966" actId="1076"/>
          <ac:spMkLst>
            <pc:docMk/>
            <pc:sldMk cId="3385977235" sldId="463"/>
            <ac:spMk id="6" creationId="{931E5F81-3164-47FC-8269-237FEE8D341C}"/>
          </ac:spMkLst>
        </pc:spChg>
        <pc:spChg chg="mod">
          <ac:chgData name="梓畅 林" userId="b3c34d1b-7389-45d4-9b70-98ec1828b169" providerId="ADAL" clId="{CE734759-94AC-45CA-A29D-7D0E3FAB997D}" dt="2022-12-09T06:47:20.712" v="4068" actId="20577"/>
          <ac:spMkLst>
            <pc:docMk/>
            <pc:sldMk cId="3385977235" sldId="463"/>
            <ac:spMk id="17" creationId="{CACB8875-DA6C-41B5-B1D8-B4D5EC2ACCBD}"/>
          </ac:spMkLst>
        </pc:spChg>
        <pc:grpChg chg="del">
          <ac:chgData name="梓畅 林" userId="b3c34d1b-7389-45d4-9b70-98ec1828b169" providerId="ADAL" clId="{CE734759-94AC-45CA-A29D-7D0E3FAB997D}" dt="2022-12-09T06:38:16.994" v="3951" actId="478"/>
          <ac:grpSpMkLst>
            <pc:docMk/>
            <pc:sldMk cId="3385977235" sldId="463"/>
            <ac:grpSpMk id="44" creationId="{AA8BB447-513A-4B16-B6C9-823FA905206E}"/>
          </ac:grpSpMkLst>
        </pc:grpChg>
        <pc:picChg chg="add del mod">
          <ac:chgData name="梓畅 林" userId="b3c34d1b-7389-45d4-9b70-98ec1828b169" providerId="ADAL" clId="{CE734759-94AC-45CA-A29D-7D0E3FAB997D}" dt="2022-12-09T06:38:48.662" v="3954" actId="478"/>
          <ac:picMkLst>
            <pc:docMk/>
            <pc:sldMk cId="3385977235" sldId="463"/>
            <ac:picMk id="8" creationId="{99467905-C364-4383-815D-D51FA38E7687}"/>
          </ac:picMkLst>
        </pc:picChg>
        <pc:picChg chg="add mod modCrop">
          <ac:chgData name="梓畅 林" userId="b3c34d1b-7389-45d4-9b70-98ec1828b169" providerId="ADAL" clId="{CE734759-94AC-45CA-A29D-7D0E3FAB997D}" dt="2022-12-09T06:43:11.812" v="3965" actId="1076"/>
          <ac:picMkLst>
            <pc:docMk/>
            <pc:sldMk cId="3385977235" sldId="463"/>
            <ac:picMk id="11" creationId="{FD5A1A34-AC21-455D-A5BE-B3425FD91B60}"/>
          </ac:picMkLst>
        </pc:picChg>
        <pc:cxnChg chg="mod">
          <ac:chgData name="梓畅 林" userId="b3c34d1b-7389-45d4-9b70-98ec1828b169" providerId="ADAL" clId="{CE734759-94AC-45CA-A29D-7D0E3FAB997D}" dt="2022-12-09T06:38:16.994" v="3951" actId="478"/>
          <ac:cxnSpMkLst>
            <pc:docMk/>
            <pc:sldMk cId="3385977235" sldId="463"/>
            <ac:cxnSpMk id="18" creationId="{B927A669-A3BC-4DA3-85E1-C2383DAF2124}"/>
          </ac:cxnSpMkLst>
        </pc:cxnChg>
        <pc:cxnChg chg="mod">
          <ac:chgData name="梓畅 林" userId="b3c34d1b-7389-45d4-9b70-98ec1828b169" providerId="ADAL" clId="{CE734759-94AC-45CA-A29D-7D0E3FAB997D}" dt="2022-12-09T06:38:16.994" v="3951" actId="478"/>
          <ac:cxnSpMkLst>
            <pc:docMk/>
            <pc:sldMk cId="3385977235" sldId="463"/>
            <ac:cxnSpMk id="32" creationId="{80ECCE30-EEBB-4495-87AA-E95D263F65F0}"/>
          </ac:cxnSpMkLst>
        </pc:cxnChg>
      </pc:sldChg>
      <pc:sldChg chg="addSp delSp modSp add">
        <pc:chgData name="梓畅 林" userId="b3c34d1b-7389-45d4-9b70-98ec1828b169" providerId="ADAL" clId="{CE734759-94AC-45CA-A29D-7D0E3FAB997D}" dt="2022-12-09T06:47:33.874" v="4070" actId="12"/>
        <pc:sldMkLst>
          <pc:docMk/>
          <pc:sldMk cId="43691310" sldId="464"/>
        </pc:sldMkLst>
        <pc:spChg chg="mod">
          <ac:chgData name="梓畅 林" userId="b3c34d1b-7389-45d4-9b70-98ec1828b169" providerId="ADAL" clId="{CE734759-94AC-45CA-A29D-7D0E3FAB997D}" dt="2022-12-09T06:44:11.639" v="3978" actId="1076"/>
          <ac:spMkLst>
            <pc:docMk/>
            <pc:sldMk cId="43691310" sldId="464"/>
            <ac:spMk id="2" creationId="{00000000-0000-0000-0000-000000000000}"/>
          </ac:spMkLst>
        </pc:spChg>
        <pc:spChg chg="del">
          <ac:chgData name="梓畅 林" userId="b3c34d1b-7389-45d4-9b70-98ec1828b169" providerId="ADAL" clId="{CE734759-94AC-45CA-A29D-7D0E3FAB997D}" dt="2022-12-09T06:44:12.636" v="3979" actId="478"/>
          <ac:spMkLst>
            <pc:docMk/>
            <pc:sldMk cId="43691310" sldId="464"/>
            <ac:spMk id="3" creationId="{EC0F6F47-623F-4118-8E49-0FB639350DE3}"/>
          </ac:spMkLst>
        </pc:spChg>
        <pc:spChg chg="add del mod">
          <ac:chgData name="梓畅 林" userId="b3c34d1b-7389-45d4-9b70-98ec1828b169" providerId="ADAL" clId="{CE734759-94AC-45CA-A29D-7D0E3FAB997D}" dt="2022-12-09T06:46:17.308" v="4027" actId="478"/>
          <ac:spMkLst>
            <pc:docMk/>
            <pc:sldMk cId="43691310" sldId="464"/>
            <ac:spMk id="4" creationId="{CC19FAB6-47C8-48DF-B6D9-7C7FB34DF9D3}"/>
          </ac:spMkLst>
        </pc:spChg>
        <pc:spChg chg="del">
          <ac:chgData name="梓畅 林" userId="b3c34d1b-7389-45d4-9b70-98ec1828b169" providerId="ADAL" clId="{CE734759-94AC-45CA-A29D-7D0E3FAB997D}" dt="2022-12-09T06:44:13.535" v="3980" actId="478"/>
          <ac:spMkLst>
            <pc:docMk/>
            <pc:sldMk cId="43691310" sldId="464"/>
            <ac:spMk id="5" creationId="{00000000-0000-0000-0000-000000000000}"/>
          </ac:spMkLst>
        </pc:spChg>
        <pc:spChg chg="mod">
          <ac:chgData name="梓畅 林" userId="b3c34d1b-7389-45d4-9b70-98ec1828b169" providerId="ADAL" clId="{CE734759-94AC-45CA-A29D-7D0E3FAB997D}" dt="2022-12-09T06:44:07.789" v="3976" actId="1076"/>
          <ac:spMkLst>
            <pc:docMk/>
            <pc:sldMk cId="43691310" sldId="464"/>
            <ac:spMk id="6" creationId="{931E5F81-3164-47FC-8269-237FEE8D341C}"/>
          </ac:spMkLst>
        </pc:spChg>
        <pc:spChg chg="add">
          <ac:chgData name="梓畅 林" userId="b3c34d1b-7389-45d4-9b70-98ec1828b169" providerId="ADAL" clId="{CE734759-94AC-45CA-A29D-7D0E3FAB997D}" dt="2022-12-09T06:44:17.515" v="3981"/>
          <ac:spMkLst>
            <pc:docMk/>
            <pc:sldMk cId="43691310" sldId="464"/>
            <ac:spMk id="8" creationId="{9CE4ABBA-4236-4009-8CE3-20F1CF59191C}"/>
          </ac:spMkLst>
        </pc:spChg>
        <pc:spChg chg="add mod">
          <ac:chgData name="梓畅 林" userId="b3c34d1b-7389-45d4-9b70-98ec1828b169" providerId="ADAL" clId="{CE734759-94AC-45CA-A29D-7D0E3FAB997D}" dt="2022-12-09T06:47:33.874" v="4070" actId="12"/>
          <ac:spMkLst>
            <pc:docMk/>
            <pc:sldMk cId="43691310" sldId="464"/>
            <ac:spMk id="9" creationId="{56DD45B0-781E-43C3-BF9B-D46C7B02B41D}"/>
          </ac:spMkLst>
        </pc:spChg>
        <pc:spChg chg="del mod">
          <ac:chgData name="梓畅 林" userId="b3c34d1b-7389-45d4-9b70-98ec1828b169" providerId="ADAL" clId="{CE734759-94AC-45CA-A29D-7D0E3FAB997D}" dt="2022-12-09T06:45:15.367" v="4007" actId="478"/>
          <ac:spMkLst>
            <pc:docMk/>
            <pc:sldMk cId="43691310" sldId="464"/>
            <ac:spMk id="17" creationId="{CACB8875-DA6C-41B5-B1D8-B4D5EC2ACCBD}"/>
          </ac:spMkLst>
        </pc:spChg>
        <pc:picChg chg="mod modCrop">
          <ac:chgData name="梓畅 林" userId="b3c34d1b-7389-45d4-9b70-98ec1828b169" providerId="ADAL" clId="{CE734759-94AC-45CA-A29D-7D0E3FAB997D}" dt="2022-12-09T06:45:43.366" v="4012" actId="1076"/>
          <ac:picMkLst>
            <pc:docMk/>
            <pc:sldMk cId="43691310" sldId="464"/>
            <ac:picMk id="11" creationId="{FD5A1A34-AC21-455D-A5BE-B3425FD91B60}"/>
          </ac:picMkLst>
        </pc:picChg>
      </pc:sldChg>
      <pc:sldChg chg="addSp delSp modSp add">
        <pc:chgData name="梓畅 林" userId="b3c34d1b-7389-45d4-9b70-98ec1828b169" providerId="ADAL" clId="{CE734759-94AC-45CA-A29D-7D0E3FAB997D}" dt="2022-12-09T07:05:41.979" v="4496" actId="20577"/>
        <pc:sldMkLst>
          <pc:docMk/>
          <pc:sldMk cId="3791257674" sldId="465"/>
        </pc:sldMkLst>
        <pc:spChg chg="mod">
          <ac:chgData name="梓畅 林" userId="b3c34d1b-7389-45d4-9b70-98ec1828b169" providerId="ADAL" clId="{CE734759-94AC-45CA-A29D-7D0E3FAB997D}" dt="2022-12-09T06:48:06.574" v="4073" actId="1076"/>
          <ac:spMkLst>
            <pc:docMk/>
            <pc:sldMk cId="3791257674" sldId="465"/>
            <ac:spMk id="2" creationId="{00000000-0000-0000-0000-000000000000}"/>
          </ac:spMkLst>
        </pc:spChg>
        <pc:spChg chg="add mod">
          <ac:chgData name="梓畅 林" userId="b3c34d1b-7389-45d4-9b70-98ec1828b169" providerId="ADAL" clId="{CE734759-94AC-45CA-A29D-7D0E3FAB997D}" dt="2022-12-09T06:48:44.877" v="4092" actId="1076"/>
          <ac:spMkLst>
            <pc:docMk/>
            <pc:sldMk cId="3791257674" sldId="465"/>
            <ac:spMk id="3" creationId="{54FD3F6A-9D18-4CF2-8422-D6122B122B2E}"/>
          </ac:spMkLst>
        </pc:spChg>
        <pc:spChg chg="mod">
          <ac:chgData name="梓畅 林" userId="b3c34d1b-7389-45d4-9b70-98ec1828b169" providerId="ADAL" clId="{CE734759-94AC-45CA-A29D-7D0E3FAB997D}" dt="2022-12-09T07:05:41.979" v="4496" actId="20577"/>
          <ac:spMkLst>
            <pc:docMk/>
            <pc:sldMk cId="3791257674" sldId="465"/>
            <ac:spMk id="6" creationId="{931E5F81-3164-47FC-8269-237FEE8D341C}"/>
          </ac:spMkLst>
        </pc:spChg>
        <pc:spChg chg="mod">
          <ac:chgData name="梓畅 林" userId="b3c34d1b-7389-45d4-9b70-98ec1828b169" providerId="ADAL" clId="{CE734759-94AC-45CA-A29D-7D0E3FAB997D}" dt="2022-12-09T06:58:15.452" v="4216" actId="1076"/>
          <ac:spMkLst>
            <pc:docMk/>
            <pc:sldMk cId="3791257674" sldId="465"/>
            <ac:spMk id="8" creationId="{9CE4ABBA-4236-4009-8CE3-20F1CF59191C}"/>
          </ac:spMkLst>
        </pc:spChg>
        <pc:spChg chg="mod ord">
          <ac:chgData name="梓畅 林" userId="b3c34d1b-7389-45d4-9b70-98ec1828b169" providerId="ADAL" clId="{CE734759-94AC-45CA-A29D-7D0E3FAB997D}" dt="2022-12-09T07:04:50.879" v="4476" actId="20577"/>
          <ac:spMkLst>
            <pc:docMk/>
            <pc:sldMk cId="3791257674" sldId="465"/>
            <ac:spMk id="9" creationId="{56DD45B0-781E-43C3-BF9B-D46C7B02B41D}"/>
          </ac:spMkLst>
        </pc:spChg>
        <pc:spChg chg="add mod">
          <ac:chgData name="梓畅 林" userId="b3c34d1b-7389-45d4-9b70-98ec1828b169" providerId="ADAL" clId="{CE734759-94AC-45CA-A29D-7D0E3FAB997D}" dt="2022-12-09T06:57:31.903" v="4159" actId="164"/>
          <ac:spMkLst>
            <pc:docMk/>
            <pc:sldMk cId="3791257674" sldId="465"/>
            <ac:spMk id="10" creationId="{961542E5-8F7C-4112-80C8-B662752E4449}"/>
          </ac:spMkLst>
        </pc:spChg>
        <pc:spChg chg="add mod">
          <ac:chgData name="梓畅 林" userId="b3c34d1b-7389-45d4-9b70-98ec1828b169" providerId="ADAL" clId="{CE734759-94AC-45CA-A29D-7D0E3FAB997D}" dt="2022-12-09T06:51:50.264" v="4143" actId="571"/>
          <ac:spMkLst>
            <pc:docMk/>
            <pc:sldMk cId="3791257674" sldId="465"/>
            <ac:spMk id="13" creationId="{23969B4A-C35A-43B0-BCAF-120217145ED9}"/>
          </ac:spMkLst>
        </pc:spChg>
        <pc:spChg chg="add mod">
          <ac:chgData name="梓畅 林" userId="b3c34d1b-7389-45d4-9b70-98ec1828b169" providerId="ADAL" clId="{CE734759-94AC-45CA-A29D-7D0E3FAB997D}" dt="2022-12-09T06:57:31.903" v="4159" actId="164"/>
          <ac:spMkLst>
            <pc:docMk/>
            <pc:sldMk cId="3791257674" sldId="465"/>
            <ac:spMk id="14" creationId="{5AF75D91-F2E7-443C-98E9-DB4849DF545C}"/>
          </ac:spMkLst>
        </pc:spChg>
        <pc:grpChg chg="add mod">
          <ac:chgData name="梓畅 林" userId="b3c34d1b-7389-45d4-9b70-98ec1828b169" providerId="ADAL" clId="{CE734759-94AC-45CA-A29D-7D0E3FAB997D}" dt="2022-12-09T06:57:35.900" v="4162" actId="14100"/>
          <ac:grpSpMkLst>
            <pc:docMk/>
            <pc:sldMk cId="3791257674" sldId="465"/>
            <ac:grpSpMk id="5" creationId="{F85D5E33-09B5-431F-B78F-5A8B7737B8CB}"/>
          </ac:grpSpMkLst>
        </pc:grpChg>
        <pc:picChg chg="add mod modCrop">
          <ac:chgData name="梓畅 林" userId="b3c34d1b-7389-45d4-9b70-98ec1828b169" providerId="ADAL" clId="{CE734759-94AC-45CA-A29D-7D0E3FAB997D}" dt="2022-12-09T06:57:31.903" v="4159" actId="164"/>
          <ac:picMkLst>
            <pc:docMk/>
            <pc:sldMk cId="3791257674" sldId="465"/>
            <ac:picMk id="4" creationId="{1067A511-6041-4DBA-92FE-F1851CA2FD60}"/>
          </ac:picMkLst>
        </pc:picChg>
        <pc:picChg chg="del">
          <ac:chgData name="梓畅 林" userId="b3c34d1b-7389-45d4-9b70-98ec1828b169" providerId="ADAL" clId="{CE734759-94AC-45CA-A29D-7D0E3FAB997D}" dt="2022-12-09T06:49:34.154" v="4101" actId="478"/>
          <ac:picMkLst>
            <pc:docMk/>
            <pc:sldMk cId="3791257674" sldId="465"/>
            <ac:picMk id="11" creationId="{FD5A1A34-AC21-455D-A5BE-B3425FD91B60}"/>
          </ac:picMkLst>
        </pc:picChg>
        <pc:picChg chg="add mod">
          <ac:chgData name="梓畅 林" userId="b3c34d1b-7389-45d4-9b70-98ec1828b169" providerId="ADAL" clId="{CE734759-94AC-45CA-A29D-7D0E3FAB997D}" dt="2022-12-09T06:51:50.264" v="4143" actId="571"/>
          <ac:picMkLst>
            <pc:docMk/>
            <pc:sldMk cId="3791257674" sldId="465"/>
            <ac:picMk id="12" creationId="{8F298A5F-FC99-419B-BA0E-6DC392917E42}"/>
          </ac:picMkLst>
        </pc:picChg>
      </pc:sldChg>
      <pc:sldChg chg="addSp delSp modSp add">
        <pc:chgData name="梓畅 林" userId="b3c34d1b-7389-45d4-9b70-98ec1828b169" providerId="ADAL" clId="{CE734759-94AC-45CA-A29D-7D0E3FAB997D}" dt="2022-12-09T07:11:04.566" v="4531" actId="5793"/>
        <pc:sldMkLst>
          <pc:docMk/>
          <pc:sldMk cId="853990057" sldId="466"/>
        </pc:sldMkLst>
        <pc:spChg chg="mod">
          <ac:chgData name="梓畅 林" userId="b3c34d1b-7389-45d4-9b70-98ec1828b169" providerId="ADAL" clId="{CE734759-94AC-45CA-A29D-7D0E3FAB997D}" dt="2022-12-09T07:05:22.823" v="4493" actId="20577"/>
          <ac:spMkLst>
            <pc:docMk/>
            <pc:sldMk cId="853990057" sldId="466"/>
            <ac:spMk id="2" creationId="{00000000-0000-0000-0000-000000000000}"/>
          </ac:spMkLst>
        </pc:spChg>
        <pc:spChg chg="mod">
          <ac:chgData name="梓畅 林" userId="b3c34d1b-7389-45d4-9b70-98ec1828b169" providerId="ADAL" clId="{CE734759-94AC-45CA-A29D-7D0E3FAB997D}" dt="2022-12-09T07:07:52.045" v="4505" actId="20577"/>
          <ac:spMkLst>
            <pc:docMk/>
            <pc:sldMk cId="853990057" sldId="466"/>
            <ac:spMk id="3" creationId="{54FD3F6A-9D18-4CF2-8422-D6122B122B2E}"/>
          </ac:spMkLst>
        </pc:spChg>
        <pc:spChg chg="mod">
          <ac:chgData name="梓畅 林" userId="b3c34d1b-7389-45d4-9b70-98ec1828b169" providerId="ADAL" clId="{CE734759-94AC-45CA-A29D-7D0E3FAB997D}" dt="2022-12-09T07:10:52.350" v="4524" actId="1076"/>
          <ac:spMkLst>
            <pc:docMk/>
            <pc:sldMk cId="853990057" sldId="466"/>
            <ac:spMk id="6" creationId="{931E5F81-3164-47FC-8269-237FEE8D341C}"/>
          </ac:spMkLst>
        </pc:spChg>
        <pc:spChg chg="mod">
          <ac:chgData name="梓畅 林" userId="b3c34d1b-7389-45d4-9b70-98ec1828b169" providerId="ADAL" clId="{CE734759-94AC-45CA-A29D-7D0E3FAB997D}" dt="2022-12-09T07:11:03.630" v="4530" actId="1076"/>
          <ac:spMkLst>
            <pc:docMk/>
            <pc:sldMk cId="853990057" sldId="466"/>
            <ac:spMk id="8" creationId="{9CE4ABBA-4236-4009-8CE3-20F1CF59191C}"/>
          </ac:spMkLst>
        </pc:spChg>
        <pc:spChg chg="mod">
          <ac:chgData name="梓畅 林" userId="b3c34d1b-7389-45d4-9b70-98ec1828b169" providerId="ADAL" clId="{CE734759-94AC-45CA-A29D-7D0E3FAB997D}" dt="2022-12-09T07:11:04.566" v="4531" actId="5793"/>
          <ac:spMkLst>
            <pc:docMk/>
            <pc:sldMk cId="853990057" sldId="466"/>
            <ac:spMk id="9" creationId="{56DD45B0-781E-43C3-BF9B-D46C7B02B41D}"/>
          </ac:spMkLst>
        </pc:spChg>
        <pc:grpChg chg="del">
          <ac:chgData name="梓畅 林" userId="b3c34d1b-7389-45d4-9b70-98ec1828b169" providerId="ADAL" clId="{CE734759-94AC-45CA-A29D-7D0E3FAB997D}" dt="2022-12-09T07:05:27.180" v="4494" actId="478"/>
          <ac:grpSpMkLst>
            <pc:docMk/>
            <pc:sldMk cId="853990057" sldId="466"/>
            <ac:grpSpMk id="5" creationId="{F85D5E33-09B5-431F-B78F-5A8B7737B8CB}"/>
          </ac:grpSpMkLst>
        </pc:grpChg>
        <pc:picChg chg="add mod">
          <ac:chgData name="梓畅 林" userId="b3c34d1b-7389-45d4-9b70-98ec1828b169" providerId="ADAL" clId="{CE734759-94AC-45CA-A29D-7D0E3FAB997D}" dt="2022-12-09T07:10:50.404" v="4523" actId="1076"/>
          <ac:picMkLst>
            <pc:docMk/>
            <pc:sldMk cId="853990057" sldId="466"/>
            <ac:picMk id="7" creationId="{5C6EF5F6-16BC-4AD7-8804-5119F77654B0}"/>
          </ac:picMkLst>
        </pc:picChg>
      </pc:sldChg>
      <pc:sldChg chg="addSp delSp modSp add">
        <pc:chgData name="梓畅 林" userId="b3c34d1b-7389-45d4-9b70-98ec1828b169" providerId="ADAL" clId="{CE734759-94AC-45CA-A29D-7D0E3FAB997D}" dt="2022-12-09T07:12:03.180" v="4537" actId="1076"/>
        <pc:sldMkLst>
          <pc:docMk/>
          <pc:sldMk cId="3192750474" sldId="467"/>
        </pc:sldMkLst>
        <pc:spChg chg="del">
          <ac:chgData name="梓畅 林" userId="b3c34d1b-7389-45d4-9b70-98ec1828b169" providerId="ADAL" clId="{CE734759-94AC-45CA-A29D-7D0E3FAB997D}" dt="2022-12-09T07:11:58.538" v="4535" actId="478"/>
          <ac:spMkLst>
            <pc:docMk/>
            <pc:sldMk cId="3192750474" sldId="467"/>
            <ac:spMk id="2" creationId="{2ACE4C61-CFFA-40B7-8B16-3691FD638D32}"/>
          </ac:spMkLst>
        </pc:spChg>
        <pc:spChg chg="del">
          <ac:chgData name="梓畅 林" userId="b3c34d1b-7389-45d4-9b70-98ec1828b169" providerId="ADAL" clId="{CE734759-94AC-45CA-A29D-7D0E3FAB997D}" dt="2022-12-09T07:11:57.453" v="4534" actId="478"/>
          <ac:spMkLst>
            <pc:docMk/>
            <pc:sldMk cId="3192750474" sldId="467"/>
            <ac:spMk id="3" creationId="{8890F858-5479-4247-A122-0DDB1780F145}"/>
          </ac:spMkLst>
        </pc:spChg>
        <pc:spChg chg="add mod">
          <ac:chgData name="梓畅 林" userId="b3c34d1b-7389-45d4-9b70-98ec1828b169" providerId="ADAL" clId="{CE734759-94AC-45CA-A29D-7D0E3FAB997D}" dt="2022-12-09T07:12:03.180" v="4537" actId="1076"/>
          <ac:spMkLst>
            <pc:docMk/>
            <pc:sldMk cId="3192750474" sldId="467"/>
            <ac:spMk id="4" creationId="{1000C7F1-BE29-4F3B-92CD-821AEAA1E00D}"/>
          </ac:spMkLst>
        </pc:spChg>
        <pc:spChg chg="add mod">
          <ac:chgData name="梓畅 林" userId="b3c34d1b-7389-45d4-9b70-98ec1828b169" providerId="ADAL" clId="{CE734759-94AC-45CA-A29D-7D0E3FAB997D}" dt="2022-12-09T07:12:01.772" v="4536" actId="1076"/>
          <ac:spMkLst>
            <pc:docMk/>
            <pc:sldMk cId="3192750474" sldId="467"/>
            <ac:spMk id="5" creationId="{806D329D-CDFD-455B-8899-FD94874CF22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pPr>
              <a:defRPr/>
            </a:pPr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pPr>
              <a:defRPr/>
            </a:pPr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fld id="{6CA68E01-8E16-456C-9169-11DF1CF33BE1}" type="slidenum">
              <a:rPr lang="en-US" altLang="zh-CN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en-US" altLang="zh-CN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E7420CE-B9AB-4D68-A2B3-3E58608067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2ED14A-B3E2-425A-B0B3-A177B26B0501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未标题-1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D4924-AA54-47D3-894B-171E592B68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EEDB-2A0B-4DC2-AB83-202671C8E2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FEB51-B069-4A9A-A1DA-570FDC4662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9E370-7543-44F3-A299-79C3EEA973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020D9-156C-4CF0-A82B-CBEB789267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7314A-B13F-4AF1-8CAE-C52665E3D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26DB7-EDA2-4AB9-8DA2-B602CB4991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DF768-A72A-4946-89DF-656276D882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EDAA1-D362-4B40-8C5C-82FA92CF91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22D35-26D7-4EEA-B120-D49CBAA38F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44476-AC96-4BCE-A41E-2164431D00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未标题-2 拷贝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第二层</a:t>
            </a:r>
          </a:p>
          <a:p>
            <a:pPr lvl="2"/>
            <a:r>
              <a:rPr lang="zh-CN" altLang="en-US"/>
              <a:t>第三层</a:t>
            </a:r>
          </a:p>
          <a:p>
            <a:pPr lvl="3"/>
            <a:r>
              <a:rPr lang="zh-CN" altLang="en-US"/>
              <a:t>第四层</a:t>
            </a:r>
          </a:p>
          <a:p>
            <a:pPr lvl="4"/>
            <a:r>
              <a:rPr lang="zh-CN" altLang="en-US"/>
              <a:t>第五层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BC9BCF9-EAAB-44F6-A0CD-FFBD6AA0CDB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:a16="http://schemas.microsoft.com/office/drawing/2014/main" id="{51229C65-DDF0-467A-8379-723DF1E89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340768"/>
            <a:ext cx="777240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kern="0" dirty="0">
                <a:latin typeface="微软雅黑" panose="020B0503020204020204" pitchFamily="34" charset="-122"/>
              </a:rPr>
              <a:t>液压传动及控制</a:t>
            </a:r>
            <a:r>
              <a:rPr lang="en-US" altLang="zh-CN" b="1" kern="0" dirty="0">
                <a:latin typeface="微软雅黑" panose="020B0503020204020204" pitchFamily="34" charset="-122"/>
              </a:rPr>
              <a:t>I</a:t>
            </a:r>
            <a:br>
              <a:rPr lang="en-US" altLang="zh-CN" b="1" kern="0" dirty="0">
                <a:latin typeface="微软雅黑" panose="020B0503020204020204" pitchFamily="34" charset="-122"/>
              </a:rPr>
            </a:br>
            <a:r>
              <a:rPr lang="en-US" altLang="zh-CN" b="1" kern="0" dirty="0">
                <a:solidFill>
                  <a:srgbClr val="C00000"/>
                </a:solidFill>
                <a:latin typeface="微软雅黑" panose="020B0503020204020204" pitchFamily="34" charset="-122"/>
              </a:rPr>
              <a:t>— </a:t>
            </a:r>
            <a:r>
              <a:rPr lang="zh-CN" altLang="en-US" b="1" kern="0" dirty="0">
                <a:solidFill>
                  <a:srgbClr val="C00000"/>
                </a:solidFill>
                <a:latin typeface="微软雅黑" panose="020B0503020204020204" pitchFamily="34" charset="-122"/>
              </a:rPr>
              <a:t>其他基本</a:t>
            </a:r>
            <a:r>
              <a:rPr lang="zh-CN" altLang="en-US" b="1" kern="0">
                <a:solidFill>
                  <a:srgbClr val="C00000"/>
                </a:solidFill>
                <a:latin typeface="微软雅黑" panose="020B0503020204020204" pitchFamily="34" charset="-122"/>
              </a:rPr>
              <a:t>回路（下）</a:t>
            </a:r>
            <a:endParaRPr lang="en-US" b="1" kern="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EB28BBDF-BBC5-4C37-A271-DECBD12F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848" y="4581128"/>
            <a:ext cx="730830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浙江大学</a:t>
            </a: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流体动力与机电系统国家重点实验室</a:t>
            </a: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2022.12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7" y="758189"/>
            <a:ext cx="5144455" cy="79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两种慢速的换接回路</a:t>
            </a:r>
            <a:endParaRPr lang="en-US" altLang="zh-CN" sz="28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4259016" y="6293900"/>
            <a:ext cx="5040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采用两个调速阀串联的速度换接回路</a:t>
            </a:r>
            <a:endParaRPr lang="zh-CN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快速运动回路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DF02C45-4E6F-462D-8787-CCF65F0BBCEB}"/>
              </a:ext>
            </a:extLst>
          </p:cNvPr>
          <p:cNvSpPr/>
          <p:nvPr/>
        </p:nvSpPr>
        <p:spPr>
          <a:xfrm>
            <a:off x="7129452" y="5557240"/>
            <a:ext cx="367541" cy="376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6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CB8875-DA6C-41B5-B1D8-B4D5EC2ACCBD}"/>
              </a:ext>
            </a:extLst>
          </p:cNvPr>
          <p:cNvSpPr/>
          <p:nvPr/>
        </p:nvSpPr>
        <p:spPr>
          <a:xfrm>
            <a:off x="367847" y="1302890"/>
            <a:ext cx="4010105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）调速阀串联：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调速阀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调速：阀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左位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调速阀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调速：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左位，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右位（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的节流面积小，流量由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决定）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9CB3FF6-9735-4655-B3DD-55BB70460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282418"/>
            <a:ext cx="4558192" cy="4974085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1B30328-1B1E-4733-B7C7-688F07168132}"/>
              </a:ext>
            </a:extLst>
          </p:cNvPr>
          <p:cNvSpPr/>
          <p:nvPr/>
        </p:nvSpPr>
        <p:spPr>
          <a:xfrm>
            <a:off x="623938" y="5514561"/>
            <a:ext cx="2896020" cy="914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换接平稳，但阀串联节流损失大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01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60"/>
            <a:ext cx="9144000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</a:rPr>
              <a:t>目录</a:t>
            </a:r>
            <a:endParaRPr lang="en-US" sz="2000" b="1" dirty="0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636" y="836712"/>
            <a:ext cx="6552728" cy="5400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800" b="1" dirty="0">
                <a:latin typeface="微软雅黑" panose="020B0503020204020204" pitchFamily="34" charset="-122"/>
              </a:rPr>
              <a:t>换向回路和锁紧回路</a:t>
            </a:r>
            <a:endParaRPr lang="en-US" altLang="zh-CN" sz="2800" b="1" dirty="0">
              <a:latin typeface="微软雅黑" panose="020B0503020204020204" pitchFamily="34" charset="-122"/>
            </a:endParaRPr>
          </a:p>
          <a:p>
            <a:pPr marL="720000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往复直线运动换向回路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marL="720000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液控单向阀锁紧回路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800" b="1" dirty="0">
                <a:latin typeface="微软雅黑" panose="020B0503020204020204" pitchFamily="34" charset="-122"/>
              </a:rPr>
              <a:t>多缸动作回路</a:t>
            </a:r>
            <a:endParaRPr lang="en-US" altLang="zh-CN" sz="2800" b="1" dirty="0">
              <a:latin typeface="微软雅黑" panose="020B0503020204020204" pitchFamily="34" charset="-122"/>
            </a:endParaRPr>
          </a:p>
          <a:p>
            <a:pPr marL="720000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顺序动作回路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marL="720000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同步回路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marL="720000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多缸快慢速互不干扰回路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marL="720000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多缸卸荷回路</a:t>
            </a:r>
            <a:endParaRPr lang="en-US" altLang="zh-CN" sz="24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64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9Z14.EPS" descr="id:2147507450;FounderCES">
            <a:extLst>
              <a:ext uri="{FF2B5EF4-FFF2-40B4-BE49-F238E27FC236}">
                <a16:creationId xmlns:a16="http://schemas.microsoft.com/office/drawing/2014/main" id="{88BE68A1-916E-4207-AF18-826D6429AAB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3800" y="2264467"/>
            <a:ext cx="4925205" cy="380518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7" y="1412776"/>
            <a:ext cx="5144455" cy="79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往复直线运动换向回路</a:t>
            </a:r>
            <a:endParaRPr lang="en-US" altLang="zh-CN" sz="28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4342132" y="6293900"/>
            <a:ext cx="5040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时间控制制动式换向回路</a:t>
            </a:r>
            <a:endParaRPr lang="zh-CN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</a:rPr>
              <a:t>换向回路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CB8875-DA6C-41B5-B1D8-B4D5EC2ACCBD}"/>
              </a:ext>
            </a:extLst>
          </p:cNvPr>
          <p:cNvSpPr/>
          <p:nvPr/>
        </p:nvSpPr>
        <p:spPr>
          <a:xfrm>
            <a:off x="300335" y="2022593"/>
            <a:ext cx="434816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）时间控制制动式换向回路：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726E3B-E931-4E90-B3B4-95C0B26EF6B5}"/>
              </a:ext>
            </a:extLst>
          </p:cNvPr>
          <p:cNvSpPr/>
          <p:nvPr/>
        </p:nvSpPr>
        <p:spPr>
          <a:xfrm>
            <a:off x="367848" y="736329"/>
            <a:ext cx="794856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使液压缸和运动部件</a:t>
            </a: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迅速、平稳、准确地变换运动方向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6BA2891-7CE2-450D-94E5-7DFCAF1F6BAB}"/>
                  </a:ext>
                </a:extLst>
              </p:cNvPr>
              <p:cNvSpPr/>
              <p:nvPr/>
            </p:nvSpPr>
            <p:spPr>
              <a:xfrm>
                <a:off x="383004" y="2708610"/>
                <a:ext cx="3714925" cy="3905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 eaLnBrk="0" hangingPunc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挡块到达右侧，先导阀</a:t>
                </a:r>
                <a:r>
                  <a:rPr lang="en-US" altLang="zh-CN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左移，压力油进入换向阀</a:t>
                </a:r>
                <a:r>
                  <a:rPr lang="en-US" altLang="zh-CN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右端，阀芯锥面逐渐关小回油通道</a:t>
                </a:r>
                <a:endParaRPr lang="en-US" altLang="zh-CN" sz="24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just" eaLnBrk="0" hangingPunc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阀芯移动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</m:t>
                    </m:r>
                  </m:oMath>
                </a14:m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后活塞完全停止，时间由节流阀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开口大小调定</a:t>
                </a:r>
                <a:endParaRPr lang="en-US" altLang="zh-CN" sz="24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6BA2891-7CE2-450D-94E5-7DFCAF1F6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4" y="2708610"/>
                <a:ext cx="3714925" cy="3905043"/>
              </a:xfrm>
              <a:prstGeom prst="rect">
                <a:avLst/>
              </a:prstGeom>
              <a:blipFill>
                <a:blip r:embed="rId3"/>
                <a:stretch>
                  <a:fillRect l="-2299" r="-2463" b="-2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09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9Z15.EPS">
            <a:extLst>
              <a:ext uri="{FF2B5EF4-FFF2-40B4-BE49-F238E27FC236}">
                <a16:creationId xmlns:a16="http://schemas.microsoft.com/office/drawing/2014/main" id="{7823F859-CDE1-4A68-AFAD-30375D545CE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5560" y="2211378"/>
            <a:ext cx="5058439" cy="380599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7" y="821650"/>
            <a:ext cx="5144455" cy="68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往复直线运动换向回路</a:t>
            </a:r>
            <a:endParaRPr lang="en-US" altLang="zh-CN" sz="28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4838665" y="6293900"/>
            <a:ext cx="37867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行程控制制动式换向回路</a:t>
            </a:r>
            <a:endParaRPr lang="zh-CN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</a:rPr>
              <a:t>换向回路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CB8875-DA6C-41B5-B1D8-B4D5EC2ACCBD}"/>
              </a:ext>
            </a:extLst>
          </p:cNvPr>
          <p:cNvSpPr/>
          <p:nvPr/>
        </p:nvSpPr>
        <p:spPr>
          <a:xfrm>
            <a:off x="300335" y="1321300"/>
            <a:ext cx="434816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）行程控制制动式换向回路：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6BA2891-7CE2-450D-94E5-7DFCAF1F6BAB}"/>
                  </a:ext>
                </a:extLst>
              </p:cNvPr>
              <p:cNvSpPr/>
              <p:nvPr/>
            </p:nvSpPr>
            <p:spPr>
              <a:xfrm>
                <a:off x="383004" y="1968261"/>
                <a:ext cx="3972972" cy="4459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 eaLnBrk="0" hangingPunc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先导阀</a:t>
                </a:r>
                <a:r>
                  <a:rPr lang="en-US" altLang="zh-CN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左移，回油通道逐渐减小，活塞预制动</a:t>
                </a:r>
                <a:endParaRPr lang="en-US" altLang="zh-CN" sz="24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just" eaLnBrk="0" hangingPunc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当回油通道很小，压力油进入换向阀</a:t>
                </a:r>
                <a:r>
                  <a:rPr lang="en-US" altLang="zh-CN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右端，阀芯向左移动，使活塞停止，随即使它反方向起动</a:t>
                </a:r>
                <a:endParaRPr lang="en-US" altLang="zh-CN" sz="24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just" eaLnBrk="0" hangingPunc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先导阀移动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</m:t>
                    </m:r>
                  </m:oMath>
                </a14:m>
                <a:r>
                  <a:rPr lang="zh-CN" altLang="en-US" sz="2400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后活塞才完全停止运动并换向</a:t>
                </a:r>
                <a:endParaRPr lang="en-US" altLang="zh-CN" sz="2400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6BA2891-7CE2-450D-94E5-7DFCAF1F6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4" y="1968261"/>
                <a:ext cx="3972972" cy="4459041"/>
              </a:xfrm>
              <a:prstGeom prst="rect">
                <a:avLst/>
              </a:prstGeom>
              <a:blipFill>
                <a:blip r:embed="rId3"/>
                <a:stretch>
                  <a:fillRect l="-2147" r="-2301"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34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7" y="1261436"/>
            <a:ext cx="5144455" cy="79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液控单向阀锁紧回路</a:t>
            </a:r>
            <a:endParaRPr lang="en-US" altLang="zh-CN" sz="28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3872205" y="6279210"/>
            <a:ext cx="5040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使用液控单向阀的锁紧回路</a:t>
            </a:r>
            <a:endParaRPr lang="zh-CN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</a:rPr>
              <a:t>锁紧回路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CB8875-DA6C-41B5-B1D8-B4D5EC2ACCBD}"/>
              </a:ext>
            </a:extLst>
          </p:cNvPr>
          <p:cNvSpPr/>
          <p:nvPr/>
        </p:nvSpPr>
        <p:spPr>
          <a:xfrm>
            <a:off x="367848" y="1842493"/>
            <a:ext cx="3196040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换向阀中位：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型，液控单向阀关闭，活塞双向锁紧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换向阀左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右位：单向阀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均打开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EE56FA-BC2A-4085-8282-6935ACDF7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941049"/>
            <a:ext cx="5230713" cy="4276203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793B222-2B60-4564-AF95-D30AAE5C385E}"/>
              </a:ext>
            </a:extLst>
          </p:cNvPr>
          <p:cNvSpPr/>
          <p:nvPr/>
        </p:nvSpPr>
        <p:spPr>
          <a:xfrm>
            <a:off x="375364" y="640748"/>
            <a:ext cx="84007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使液压缸能在任意位置上停留，且不因外力作用而移动位置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90D1F1-46AA-46A5-9A9A-803DF4751441}"/>
              </a:ext>
            </a:extLst>
          </p:cNvPr>
          <p:cNvSpPr/>
          <p:nvPr/>
        </p:nvSpPr>
        <p:spPr>
          <a:xfrm>
            <a:off x="623938" y="5514561"/>
            <a:ext cx="3196040" cy="914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广泛用于工程机械、 起重运输机械等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81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7" y="1261436"/>
            <a:ext cx="5144455" cy="79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使用顺序阀的顺序动作回路</a:t>
            </a:r>
            <a:endParaRPr lang="en-US" altLang="zh-CN" sz="28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3872205" y="6279210"/>
            <a:ext cx="5040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使用顺序阀的顺序动作回路</a:t>
            </a:r>
            <a:endParaRPr lang="zh-CN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</a:rPr>
              <a:t>顺序动作回路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CB8875-DA6C-41B5-B1D8-B4D5EC2ACCBD}"/>
              </a:ext>
            </a:extLst>
          </p:cNvPr>
          <p:cNvSpPr/>
          <p:nvPr/>
        </p:nvSpPr>
        <p:spPr>
          <a:xfrm>
            <a:off x="292166" y="1842493"/>
            <a:ext cx="3588334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的开启压力大于液压缸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的最大压力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换向阀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左位：液压缸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先动作，完成后系统压力升高，顺序阀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打开，液压缸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93B222-2B60-4564-AF95-D30AAE5C385E}"/>
              </a:ext>
            </a:extLst>
          </p:cNvPr>
          <p:cNvSpPr/>
          <p:nvPr/>
        </p:nvSpPr>
        <p:spPr>
          <a:xfrm>
            <a:off x="375364" y="640748"/>
            <a:ext cx="84007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使多缸液压系统中的各个液压缸严格地按规定的顺序动作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8B17558-8044-4B08-820F-E7D343DF38EB}"/>
              </a:ext>
            </a:extLst>
          </p:cNvPr>
          <p:cNvGrpSpPr/>
          <p:nvPr/>
        </p:nvGrpSpPr>
        <p:grpSpPr>
          <a:xfrm>
            <a:off x="4139952" y="1658045"/>
            <a:ext cx="6649839" cy="4621976"/>
            <a:chOff x="4139952" y="1658045"/>
            <a:chExt cx="6649839" cy="4621976"/>
          </a:xfrm>
        </p:grpSpPr>
        <p:pic>
          <p:nvPicPr>
            <p:cNvPr id="1030" name="Picture 6" descr="https://img.wang1314.net/uploadfile/2018/2018-08-28/1535430985084u_117_uw_550_wh_379_hl_49983_lm5_7684af38766e665087c0a2c542145bb8_m5.jpg">
              <a:extLst>
                <a:ext uri="{FF2B5EF4-FFF2-40B4-BE49-F238E27FC236}">
                  <a16:creationId xmlns:a16="http://schemas.microsoft.com/office/drawing/2014/main" id="{3F55BEE8-F214-43E8-AB3B-A90C7A5A959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1697678"/>
              <a:ext cx="6649838" cy="4582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9010927-1221-40DA-B55B-4FC5865A2726}"/>
                </a:ext>
              </a:extLst>
            </p:cNvPr>
            <p:cNvGrpSpPr/>
            <p:nvPr/>
          </p:nvGrpSpPr>
          <p:grpSpPr>
            <a:xfrm>
              <a:off x="8460431" y="1658045"/>
              <a:ext cx="2329360" cy="4621165"/>
              <a:chOff x="5877252" y="2204864"/>
              <a:chExt cx="1990575" cy="3878167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4C957E5-A0FD-4C81-AAEC-770E668FE8DC}"/>
                  </a:ext>
                </a:extLst>
              </p:cNvPr>
              <p:cNvSpPr/>
              <p:nvPr/>
            </p:nvSpPr>
            <p:spPr>
              <a:xfrm>
                <a:off x="5877252" y="2204864"/>
                <a:ext cx="1944216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1322182-DE58-4470-B75D-FA17FF60E518}"/>
                  </a:ext>
                </a:extLst>
              </p:cNvPr>
              <p:cNvSpPr/>
              <p:nvPr/>
            </p:nvSpPr>
            <p:spPr>
              <a:xfrm>
                <a:off x="6396184" y="2662429"/>
                <a:ext cx="1471641" cy="34205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85F2DA39-C483-48F4-908D-4FB6A4FC59EC}"/>
              </a:ext>
            </a:extLst>
          </p:cNvPr>
          <p:cNvSpPr/>
          <p:nvPr/>
        </p:nvSpPr>
        <p:spPr>
          <a:xfrm>
            <a:off x="3956181" y="2307962"/>
            <a:ext cx="367541" cy="376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4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A97533-8B61-41BA-B2A7-8C59A9DB4A04}"/>
              </a:ext>
            </a:extLst>
          </p:cNvPr>
          <p:cNvSpPr/>
          <p:nvPr/>
        </p:nvSpPr>
        <p:spPr>
          <a:xfrm>
            <a:off x="6466970" y="2307962"/>
            <a:ext cx="367541" cy="376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5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EF6CCF1-AEFC-41FE-95C9-9B13E8D6F75D}"/>
              </a:ext>
            </a:extLst>
          </p:cNvPr>
          <p:cNvSpPr/>
          <p:nvPr/>
        </p:nvSpPr>
        <p:spPr>
          <a:xfrm>
            <a:off x="3804590" y="3150012"/>
            <a:ext cx="367541" cy="376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24411CC-4DDD-44D6-AAE7-3915472B33B9}"/>
              </a:ext>
            </a:extLst>
          </p:cNvPr>
          <p:cNvSpPr/>
          <p:nvPr/>
        </p:nvSpPr>
        <p:spPr>
          <a:xfrm>
            <a:off x="8228340" y="3150012"/>
            <a:ext cx="367541" cy="376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6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7DB360D-401E-40FC-9FE5-7A621FBDE82D}"/>
              </a:ext>
            </a:extLst>
          </p:cNvPr>
          <p:cNvSpPr/>
          <p:nvPr/>
        </p:nvSpPr>
        <p:spPr>
          <a:xfrm>
            <a:off x="4860032" y="4199828"/>
            <a:ext cx="367541" cy="376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1A5B6D1-CE27-4F85-86A1-6CEF80B6738E}"/>
              </a:ext>
            </a:extLst>
          </p:cNvPr>
          <p:cNvSpPr/>
          <p:nvPr/>
        </p:nvSpPr>
        <p:spPr>
          <a:xfrm>
            <a:off x="5100441" y="5252657"/>
            <a:ext cx="367541" cy="376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ADC2B5-FC9C-46A6-B48B-D4552B360E91}"/>
              </a:ext>
            </a:extLst>
          </p:cNvPr>
          <p:cNvSpPr/>
          <p:nvPr/>
        </p:nvSpPr>
        <p:spPr>
          <a:xfrm>
            <a:off x="763311" y="5380959"/>
            <a:ext cx="2584553" cy="1320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若顺序阀阻尼过大，系统压力波动易引起误动作</a:t>
            </a:r>
          </a:p>
        </p:txBody>
      </p:sp>
    </p:spTree>
    <p:extLst>
      <p:ext uri="{BB962C8B-B14F-4D97-AF65-F5344CB8AC3E}">
        <p14:creationId xmlns:p14="http://schemas.microsoft.com/office/powerpoint/2010/main" val="84217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BE482681-30E2-4F25-BBB3-08722049C0CC}"/>
              </a:ext>
            </a:extLst>
          </p:cNvPr>
          <p:cNvGrpSpPr/>
          <p:nvPr/>
        </p:nvGrpSpPr>
        <p:grpSpPr>
          <a:xfrm>
            <a:off x="4157789" y="717322"/>
            <a:ext cx="6013992" cy="4274495"/>
            <a:chOff x="4283969" y="704131"/>
            <a:chExt cx="5797970" cy="4120960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E81DBCE-6F60-4F3C-B5FD-BBE69288C62F}"/>
                </a:ext>
              </a:extLst>
            </p:cNvPr>
            <p:cNvGrpSpPr/>
            <p:nvPr/>
          </p:nvGrpSpPr>
          <p:grpSpPr>
            <a:xfrm>
              <a:off x="4283969" y="704131"/>
              <a:ext cx="5797970" cy="4120960"/>
              <a:chOff x="8460432" y="246924"/>
              <a:chExt cx="5797968" cy="4120954"/>
            </a:xfrm>
          </p:grpSpPr>
          <p:pic>
            <p:nvPicPr>
              <p:cNvPr id="3074" name="Picture 2" descr="https://img.wang1314.net/uploadfile/2018/2018-08-28/1535430973323u_117_uw_567_wh_403_hl_93845_lm5_e5906ab44fb7296a50d5a5e6477d9f1c_m5.jpg">
                <a:extLst>
                  <a:ext uri="{FF2B5EF4-FFF2-40B4-BE49-F238E27FC236}">
                    <a16:creationId xmlns:a16="http://schemas.microsoft.com/office/drawing/2014/main" id="{60F43A02-853A-41A1-A5D6-EC5B80679552}"/>
                  </a:ext>
                </a:extLst>
              </p:cNvPr>
              <p:cNvPicPr>
                <a:picLocks noChangeAspect="1" noChangeArrowheads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0432" y="246924"/>
                <a:ext cx="5797968" cy="41209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1E7C4B7-B0E5-4C6A-BD22-4FF7D8D253FB}"/>
                  </a:ext>
                </a:extLst>
              </p:cNvPr>
              <p:cNvSpPr/>
              <p:nvPr/>
            </p:nvSpPr>
            <p:spPr>
              <a:xfrm>
                <a:off x="8460432" y="3369743"/>
                <a:ext cx="5797968" cy="9981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C2D4265-C184-4867-AF64-54A65A2CA4FD}"/>
                  </a:ext>
                </a:extLst>
              </p:cNvPr>
              <p:cNvSpPr/>
              <p:nvPr/>
            </p:nvSpPr>
            <p:spPr>
              <a:xfrm>
                <a:off x="8460432" y="246924"/>
                <a:ext cx="5797968" cy="5523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E5E38C9-F912-4C9F-9DF9-9299BBDCCEB0}"/>
                  </a:ext>
                </a:extLst>
              </p:cNvPr>
              <p:cNvSpPr/>
              <p:nvPr/>
            </p:nvSpPr>
            <p:spPr>
              <a:xfrm>
                <a:off x="13284968" y="799311"/>
                <a:ext cx="973432" cy="26296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52106945-E64E-464F-A533-BFCAC3A4B256}"/>
                  </a:ext>
                </a:extLst>
              </p:cNvPr>
              <p:cNvSpPr/>
              <p:nvPr/>
            </p:nvSpPr>
            <p:spPr>
              <a:xfrm>
                <a:off x="12190382" y="2553965"/>
                <a:ext cx="1094585" cy="815737"/>
              </a:xfrm>
              <a:prstGeom prst="rect">
                <a:avLst/>
              </a:prstGeom>
              <a:solidFill>
                <a:srgbClr val="F7F4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F04695F-DF49-4877-B618-B789F3C8B38B}"/>
                </a:ext>
              </a:extLst>
            </p:cNvPr>
            <p:cNvSpPr/>
            <p:nvPr/>
          </p:nvSpPr>
          <p:spPr>
            <a:xfrm>
              <a:off x="4313436" y="1374239"/>
              <a:ext cx="367541" cy="3766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2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751C356-EEFD-4434-B550-B1654017D003}"/>
                </a:ext>
              </a:extLst>
            </p:cNvPr>
            <p:cNvSpPr/>
            <p:nvPr/>
          </p:nvSpPr>
          <p:spPr>
            <a:xfrm>
              <a:off x="6450968" y="1374238"/>
              <a:ext cx="367541" cy="376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5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992BB2A-69D4-4FC5-B587-EC5226C964E1}"/>
                </a:ext>
              </a:extLst>
            </p:cNvPr>
            <p:cNvSpPr/>
            <p:nvPr/>
          </p:nvSpPr>
          <p:spPr>
            <a:xfrm>
              <a:off x="5508104" y="2108711"/>
              <a:ext cx="367541" cy="376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3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7895D87-F209-4D5B-AF5E-83EE39EBBDBF}"/>
                </a:ext>
              </a:extLst>
            </p:cNvPr>
            <p:cNvSpPr/>
            <p:nvPr/>
          </p:nvSpPr>
          <p:spPr>
            <a:xfrm>
              <a:off x="6279994" y="2068819"/>
              <a:ext cx="367541" cy="376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4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A18D28B-92BF-40FF-A61F-BD1DAECC4842}"/>
                </a:ext>
              </a:extLst>
            </p:cNvPr>
            <p:cNvSpPr/>
            <p:nvPr/>
          </p:nvSpPr>
          <p:spPr>
            <a:xfrm>
              <a:off x="7730668" y="2146479"/>
              <a:ext cx="367541" cy="376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6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F61DDDD-3CA2-4AA9-B540-186C0922F88C}"/>
                </a:ext>
              </a:extLst>
            </p:cNvPr>
            <p:cNvSpPr/>
            <p:nvPr/>
          </p:nvSpPr>
          <p:spPr>
            <a:xfrm>
              <a:off x="8484294" y="2144243"/>
              <a:ext cx="367541" cy="376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7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7" y="717322"/>
            <a:ext cx="5144455" cy="79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使用电磁阀的顺序动作回路</a:t>
            </a:r>
            <a:endParaRPr lang="en-US" altLang="zh-CN" sz="28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4157789" y="4065884"/>
            <a:ext cx="5040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使用电磁阀的顺序动作回路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</a:rPr>
              <a:t>顺序动作回路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CB8875-DA6C-41B5-B1D8-B4D5EC2ACCBD}"/>
              </a:ext>
            </a:extLst>
          </p:cNvPr>
          <p:cNvSpPr/>
          <p:nvPr/>
        </p:nvSpPr>
        <p:spPr>
          <a:xfrm>
            <a:off x="292165" y="1298379"/>
            <a:ext cx="3605717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以液压缸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的行程位置为依据来实现相应的顺序动作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B5DBEC53-0F72-4117-8E68-ADD5C10C3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00699"/>
              </p:ext>
            </p:extLst>
          </p:nvPr>
        </p:nvGraphicFramePr>
        <p:xfrm>
          <a:off x="267748" y="4513920"/>
          <a:ext cx="8603681" cy="2223944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950439">
                  <a:extLst>
                    <a:ext uri="{9D8B030D-6E8A-4147-A177-3AD203B41FA5}">
                      <a16:colId xmlns:a16="http://schemas.microsoft.com/office/drawing/2014/main" val="4220742076"/>
                    </a:ext>
                  </a:extLst>
                </a:gridCol>
                <a:gridCol w="813106">
                  <a:extLst>
                    <a:ext uri="{9D8B030D-6E8A-4147-A177-3AD203B41FA5}">
                      <a16:colId xmlns:a16="http://schemas.microsoft.com/office/drawing/2014/main" val="3774232790"/>
                    </a:ext>
                  </a:extLst>
                </a:gridCol>
                <a:gridCol w="813106">
                  <a:extLst>
                    <a:ext uri="{9D8B030D-6E8A-4147-A177-3AD203B41FA5}">
                      <a16:colId xmlns:a16="http://schemas.microsoft.com/office/drawing/2014/main" val="288078809"/>
                    </a:ext>
                  </a:extLst>
                </a:gridCol>
                <a:gridCol w="813106">
                  <a:extLst>
                    <a:ext uri="{9D8B030D-6E8A-4147-A177-3AD203B41FA5}">
                      <a16:colId xmlns:a16="http://schemas.microsoft.com/office/drawing/2014/main" val="1484891509"/>
                    </a:ext>
                  </a:extLst>
                </a:gridCol>
                <a:gridCol w="813106">
                  <a:extLst>
                    <a:ext uri="{9D8B030D-6E8A-4147-A177-3AD203B41FA5}">
                      <a16:colId xmlns:a16="http://schemas.microsoft.com/office/drawing/2014/main" val="4111072553"/>
                    </a:ext>
                  </a:extLst>
                </a:gridCol>
                <a:gridCol w="813106">
                  <a:extLst>
                    <a:ext uri="{9D8B030D-6E8A-4147-A177-3AD203B41FA5}">
                      <a16:colId xmlns:a16="http://schemas.microsoft.com/office/drawing/2014/main" val="3356331104"/>
                    </a:ext>
                  </a:extLst>
                </a:gridCol>
                <a:gridCol w="813106">
                  <a:extLst>
                    <a:ext uri="{9D8B030D-6E8A-4147-A177-3AD203B41FA5}">
                      <a16:colId xmlns:a16="http://schemas.microsoft.com/office/drawing/2014/main" val="3645836935"/>
                    </a:ext>
                  </a:extLst>
                </a:gridCol>
                <a:gridCol w="887303">
                  <a:extLst>
                    <a:ext uri="{9D8B030D-6E8A-4147-A177-3AD203B41FA5}">
                      <a16:colId xmlns:a16="http://schemas.microsoft.com/office/drawing/2014/main" val="924775730"/>
                    </a:ext>
                  </a:extLst>
                </a:gridCol>
                <a:gridCol w="887303">
                  <a:extLst>
                    <a:ext uri="{9D8B030D-6E8A-4147-A177-3AD203B41FA5}">
                      <a16:colId xmlns:a16="http://schemas.microsoft.com/office/drawing/2014/main" val="3705813448"/>
                    </a:ext>
                  </a:extLst>
                </a:gridCol>
              </a:tblGrid>
              <a:tr h="31335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信号来源</a:t>
                      </a:r>
                      <a:endParaRPr lang="zh-CN" sz="1800" b="1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130471" marR="130471" marT="65236" marB="65236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电磁铁状态</a:t>
                      </a:r>
                      <a:endParaRPr lang="zh-CN" sz="1800" b="1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130471" marR="130471" marT="65236" marB="65236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换向阀位置</a:t>
                      </a:r>
                      <a:endParaRPr lang="zh-CN" sz="1800" b="1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130471" marR="130471" marT="65236" marB="65236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液压缸状态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130471" marR="130471" marT="65236" marB="65236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694280"/>
                  </a:ext>
                </a:extLst>
              </a:tr>
              <a:tr h="3133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1YA</a:t>
                      </a:r>
                      <a:endParaRPr lang="zh-CN" sz="1800" b="1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2YA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3YA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4YA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阀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阀</a:t>
                      </a:r>
                      <a:r>
                        <a:rPr lang="en-US" sz="1400">
                          <a:effectLst/>
                        </a:rPr>
                        <a:t>8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缸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缸</a:t>
                      </a:r>
                      <a:r>
                        <a:rPr lang="en-US" sz="1400">
                          <a:effectLst/>
                        </a:rPr>
                        <a:t>5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5863302"/>
                  </a:ext>
                </a:extLst>
              </a:tr>
              <a:tr h="3133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按下起动电钮</a:t>
                      </a:r>
                      <a:endParaRPr lang="zh-CN" sz="1800" b="1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左位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中位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前进①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停止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2065831"/>
                  </a:ext>
                </a:extLst>
              </a:tr>
              <a:tr h="3133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缸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挡块压下行程开关</a:t>
                      </a:r>
                      <a:r>
                        <a:rPr lang="en-US" sz="1400">
                          <a:effectLst/>
                        </a:rPr>
                        <a:t>4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zh-CN" sz="1800" b="1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中位</a:t>
                      </a:r>
                      <a:endParaRPr lang="zh-CN" sz="1800" b="1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左位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停止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前进②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47163509"/>
                  </a:ext>
                </a:extLst>
              </a:tr>
              <a:tr h="3133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缸</a:t>
                      </a:r>
                      <a:r>
                        <a:rPr lang="en-US" sz="1400">
                          <a:effectLst/>
                        </a:rPr>
                        <a:t>5</a:t>
                      </a:r>
                      <a:r>
                        <a:rPr lang="zh-CN" sz="1400">
                          <a:effectLst/>
                        </a:rPr>
                        <a:t>挡块压下行程开关</a:t>
                      </a:r>
                      <a:r>
                        <a:rPr lang="en-US" sz="1400">
                          <a:effectLst/>
                        </a:rPr>
                        <a:t>7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zh-CN" sz="1800" b="1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右位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中位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返回③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停止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4942552"/>
                  </a:ext>
                </a:extLst>
              </a:tr>
              <a:tr h="3133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缸</a:t>
                      </a:r>
                      <a:r>
                        <a:rPr lang="en-US" sz="1400" dirty="0">
                          <a:effectLst/>
                        </a:rPr>
                        <a:t>2</a:t>
                      </a:r>
                      <a:r>
                        <a:rPr lang="zh-CN" sz="1400" dirty="0">
                          <a:effectLst/>
                        </a:rPr>
                        <a:t>挡块压下行程开关</a:t>
                      </a:r>
                      <a:r>
                        <a:rPr lang="en-US" sz="1400" dirty="0">
                          <a:effectLst/>
                        </a:rPr>
                        <a:t>3</a:t>
                      </a:r>
                      <a:endParaRPr lang="zh-CN" sz="1800" b="1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zh-CN" sz="1800" b="1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中位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右位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停止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返回④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2234159"/>
                  </a:ext>
                </a:extLst>
              </a:tr>
              <a:tr h="3133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缸</a:t>
                      </a:r>
                      <a:r>
                        <a:rPr lang="en-US" sz="1400" dirty="0">
                          <a:effectLst/>
                        </a:rPr>
                        <a:t>5</a:t>
                      </a:r>
                      <a:r>
                        <a:rPr lang="zh-CN" sz="1400" dirty="0">
                          <a:effectLst/>
                        </a:rPr>
                        <a:t>挡块压下行程开关</a:t>
                      </a:r>
                      <a:r>
                        <a:rPr lang="en-US" sz="1400" dirty="0">
                          <a:effectLst/>
                        </a:rPr>
                        <a:t>6</a:t>
                      </a:r>
                      <a:endParaRPr lang="zh-CN" sz="1800" b="1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zh-CN" sz="1800" b="1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zh-CN" sz="1800" b="1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中位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中位</a:t>
                      </a:r>
                      <a:endParaRPr lang="zh-CN" sz="1800" b="1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停止</a:t>
                      </a:r>
                      <a:endParaRPr lang="zh-CN" sz="1800" b="1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停止</a:t>
                      </a:r>
                      <a:endParaRPr lang="zh-CN" sz="1800" b="1" dirty="0">
                        <a:solidFill>
                          <a:srgbClr val="000000"/>
                        </a:solidFill>
                        <a:effectLst/>
                        <a:latin typeface="NEU-BZ-S92"/>
                        <a:ea typeface="方正书宋_GBK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6324573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3599E938-ED38-46DB-8B8F-D00764D76C93}"/>
              </a:ext>
            </a:extLst>
          </p:cNvPr>
          <p:cNvSpPr/>
          <p:nvPr/>
        </p:nvSpPr>
        <p:spPr>
          <a:xfrm>
            <a:off x="97443" y="3448618"/>
            <a:ext cx="3927229" cy="507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动作行程和顺序变更方便</a:t>
            </a:r>
          </a:p>
        </p:txBody>
      </p:sp>
    </p:spTree>
    <p:extLst>
      <p:ext uri="{BB962C8B-B14F-4D97-AF65-F5344CB8AC3E}">
        <p14:creationId xmlns:p14="http://schemas.microsoft.com/office/powerpoint/2010/main" val="18829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7" y="1263767"/>
            <a:ext cx="5144455" cy="79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串联液压缸同步回路</a:t>
            </a:r>
            <a:endParaRPr lang="en-US" altLang="zh-CN" sz="28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3855290" y="6321576"/>
            <a:ext cx="5040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带补偿措施的串联液压缸同步回路</a:t>
            </a:r>
            <a:endParaRPr lang="zh-CN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</a:rPr>
              <a:t>同步回路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CB8875-DA6C-41B5-B1D8-B4D5EC2ACCBD}"/>
              </a:ext>
            </a:extLst>
          </p:cNvPr>
          <p:cNvSpPr/>
          <p:nvPr/>
        </p:nvSpPr>
        <p:spPr>
          <a:xfrm>
            <a:off x="292165" y="1844824"/>
            <a:ext cx="3577045" cy="390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液压缸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的有杆腔面积与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的无杆腔面积相等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若缸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先到底，阀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通电，向缸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腔补油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若缸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先到底，阀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通电，液控单向阀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打开，缸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腔回油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0F6F47-623F-4118-8E49-0FB639350DE3}"/>
              </a:ext>
            </a:extLst>
          </p:cNvPr>
          <p:cNvSpPr/>
          <p:nvPr/>
        </p:nvSpPr>
        <p:spPr>
          <a:xfrm>
            <a:off x="348122" y="587975"/>
            <a:ext cx="8302595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保证系统中多个液压缸位移量相同或以相同的速度运动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8BB447-513A-4B16-B6C9-823FA905206E}"/>
              </a:ext>
            </a:extLst>
          </p:cNvPr>
          <p:cNvGrpSpPr/>
          <p:nvPr/>
        </p:nvGrpSpPr>
        <p:grpSpPr>
          <a:xfrm>
            <a:off x="3945469" y="2153765"/>
            <a:ext cx="5219700" cy="4095750"/>
            <a:chOff x="3855290" y="2062370"/>
            <a:chExt cx="5219700" cy="409575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C9FDFBE-7D48-4EA1-9200-B554C0EF8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5290" y="2062370"/>
              <a:ext cx="5219700" cy="4095750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F649D16-5409-4562-BA18-34DDECF8D300}"/>
                </a:ext>
              </a:extLst>
            </p:cNvPr>
            <p:cNvSpPr/>
            <p:nvPr/>
          </p:nvSpPr>
          <p:spPr>
            <a:xfrm>
              <a:off x="5292080" y="5445224"/>
              <a:ext cx="381235" cy="390671"/>
            </a:xfrm>
            <a:prstGeom prst="rect">
              <a:avLst/>
            </a:prstGeom>
            <a:solidFill>
              <a:srgbClr val="FAF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6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40374B8-EF34-4209-8641-0E62A24898CE}"/>
                </a:ext>
              </a:extLst>
            </p:cNvPr>
            <p:cNvSpPr/>
            <p:nvPr/>
          </p:nvSpPr>
          <p:spPr>
            <a:xfrm>
              <a:off x="6156176" y="4437112"/>
              <a:ext cx="191155" cy="246655"/>
            </a:xfrm>
            <a:prstGeom prst="rect">
              <a:avLst/>
            </a:prstGeom>
            <a:solidFill>
              <a:srgbClr val="FAF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5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873665-E63B-4210-B7B9-E8CE0C61BFDD}"/>
                </a:ext>
              </a:extLst>
            </p:cNvPr>
            <p:cNvSpPr/>
            <p:nvPr/>
          </p:nvSpPr>
          <p:spPr>
            <a:xfrm>
              <a:off x="6732241" y="3645024"/>
              <a:ext cx="144016" cy="246655"/>
            </a:xfrm>
            <a:prstGeom prst="rect">
              <a:avLst/>
            </a:prstGeom>
            <a:solidFill>
              <a:srgbClr val="FAF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4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1023F3-2CC8-4AC6-900D-AEDB519F6160}"/>
                </a:ext>
              </a:extLst>
            </p:cNvPr>
            <p:cNvSpPr/>
            <p:nvPr/>
          </p:nvSpPr>
          <p:spPr>
            <a:xfrm>
              <a:off x="5580112" y="3768351"/>
              <a:ext cx="144016" cy="246655"/>
            </a:xfrm>
            <a:prstGeom prst="rect">
              <a:avLst/>
            </a:prstGeom>
            <a:solidFill>
              <a:srgbClr val="FAF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3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143570B-D661-4729-9AC5-E5EB00EBA11D}"/>
                </a:ext>
              </a:extLst>
            </p:cNvPr>
            <p:cNvGrpSpPr/>
            <p:nvPr/>
          </p:nvGrpSpPr>
          <p:grpSpPr>
            <a:xfrm flipH="1">
              <a:off x="4788024" y="4438567"/>
              <a:ext cx="394543" cy="190288"/>
              <a:chOff x="4497760" y="4077072"/>
              <a:chExt cx="394543" cy="190288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CEB1AA8-7998-4B1B-8854-A586B164CD1D}"/>
                  </a:ext>
                </a:extLst>
              </p:cNvPr>
              <p:cNvSpPr/>
              <p:nvPr/>
            </p:nvSpPr>
            <p:spPr>
              <a:xfrm>
                <a:off x="4497760" y="4077072"/>
                <a:ext cx="216024" cy="190288"/>
              </a:xfrm>
              <a:prstGeom prst="rect">
                <a:avLst/>
              </a:prstGeom>
              <a:solidFill>
                <a:srgbClr val="FAFAE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C2613D8-32A5-4F17-B658-DB7025EFA108}"/>
                  </a:ext>
                </a:extLst>
              </p:cNvPr>
              <p:cNvSpPr/>
              <p:nvPr/>
            </p:nvSpPr>
            <p:spPr>
              <a:xfrm>
                <a:off x="4820295" y="4149080"/>
                <a:ext cx="72008" cy="72008"/>
              </a:xfrm>
              <a:prstGeom prst="ellipse">
                <a:avLst/>
              </a:prstGeom>
              <a:solidFill>
                <a:srgbClr val="FAFAE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B927A669-A3BC-4DA3-85E1-C2383DAF2124}"/>
                  </a:ext>
                </a:extLst>
              </p:cNvPr>
              <p:cNvCxnSpPr>
                <a:cxnSpLocks/>
                <a:endCxn id="10" idx="3"/>
              </p:cNvCxnSpPr>
              <p:nvPr/>
            </p:nvCxnSpPr>
            <p:spPr>
              <a:xfrm flipV="1">
                <a:off x="4716016" y="4210543"/>
                <a:ext cx="114824" cy="56817"/>
              </a:xfrm>
              <a:prstGeom prst="line">
                <a:avLst/>
              </a:prstGeom>
              <a:solidFill>
                <a:srgbClr val="FAFAE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B234FF8-28BD-48FE-A456-9410A8EAF654}"/>
                </a:ext>
              </a:extLst>
            </p:cNvPr>
            <p:cNvSpPr/>
            <p:nvPr/>
          </p:nvSpPr>
          <p:spPr>
            <a:xfrm>
              <a:off x="6787490" y="4349915"/>
              <a:ext cx="268163" cy="402268"/>
            </a:xfrm>
            <a:prstGeom prst="rect">
              <a:avLst/>
            </a:prstGeom>
            <a:solidFill>
              <a:srgbClr val="FAF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2"/>
                </a:solidFill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05499B7-9BC0-447A-8064-790F22367DFD}"/>
                </a:ext>
              </a:extLst>
            </p:cNvPr>
            <p:cNvGrpSpPr/>
            <p:nvPr/>
          </p:nvGrpSpPr>
          <p:grpSpPr>
            <a:xfrm flipH="1">
              <a:off x="6879367" y="4438567"/>
              <a:ext cx="394543" cy="190288"/>
              <a:chOff x="4497760" y="4077072"/>
              <a:chExt cx="394543" cy="190288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589E699-69C0-4A7C-8051-3B37D06C094C}"/>
                  </a:ext>
                </a:extLst>
              </p:cNvPr>
              <p:cNvSpPr/>
              <p:nvPr/>
            </p:nvSpPr>
            <p:spPr>
              <a:xfrm>
                <a:off x="4497760" y="4077072"/>
                <a:ext cx="216024" cy="190288"/>
              </a:xfrm>
              <a:prstGeom prst="rect">
                <a:avLst/>
              </a:prstGeom>
              <a:solidFill>
                <a:srgbClr val="FAFAE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D2CFC0D-5CC7-4D71-8BDE-E45B5592CAFF}"/>
                  </a:ext>
                </a:extLst>
              </p:cNvPr>
              <p:cNvSpPr/>
              <p:nvPr/>
            </p:nvSpPr>
            <p:spPr>
              <a:xfrm>
                <a:off x="4820295" y="4149080"/>
                <a:ext cx="72008" cy="72008"/>
              </a:xfrm>
              <a:prstGeom prst="ellipse">
                <a:avLst/>
              </a:prstGeom>
              <a:solidFill>
                <a:srgbClr val="FAFAE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80ECCE30-EEBB-4495-87AA-E95D263F65F0}"/>
                  </a:ext>
                </a:extLst>
              </p:cNvPr>
              <p:cNvCxnSpPr>
                <a:cxnSpLocks/>
                <a:endCxn id="31" idx="3"/>
              </p:cNvCxnSpPr>
              <p:nvPr/>
            </p:nvCxnSpPr>
            <p:spPr>
              <a:xfrm flipV="1">
                <a:off x="4716016" y="4210543"/>
                <a:ext cx="114824" cy="56817"/>
              </a:xfrm>
              <a:prstGeom prst="line">
                <a:avLst/>
              </a:prstGeom>
              <a:solidFill>
                <a:srgbClr val="FAFAE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E3436C66-AAFA-4F10-98F3-57477BA76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7886" y="4707464"/>
              <a:ext cx="293489" cy="178190"/>
            </a:xfrm>
            <a:prstGeom prst="rect">
              <a:avLst/>
            </a:prstGeom>
          </p:spPr>
        </p:pic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0B3DBE9-38E1-4722-A485-B3C6F403FBF4}"/>
                </a:ext>
              </a:extLst>
            </p:cNvPr>
            <p:cNvCxnSpPr>
              <a:cxnSpLocks/>
            </p:cNvCxnSpPr>
            <p:nvPr/>
          </p:nvCxnSpPr>
          <p:spPr>
            <a:xfrm>
              <a:off x="6788508" y="4387106"/>
              <a:ext cx="0" cy="4420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F46FE5C-D7B3-40F7-80B2-415D71498E83}"/>
                </a:ext>
              </a:extLst>
            </p:cNvPr>
            <p:cNvSpPr/>
            <p:nvPr/>
          </p:nvSpPr>
          <p:spPr>
            <a:xfrm>
              <a:off x="4827195" y="2266851"/>
              <a:ext cx="144016" cy="246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B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6EEA52F-6B23-4326-B30A-87284BFCA552}"/>
                </a:ext>
              </a:extLst>
            </p:cNvPr>
            <p:cNvSpPr/>
            <p:nvPr/>
          </p:nvSpPr>
          <p:spPr>
            <a:xfrm>
              <a:off x="7021882" y="2947222"/>
              <a:ext cx="144016" cy="246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A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7B7E7973-BA33-4C50-8939-B095F32BDD58}"/>
              </a:ext>
            </a:extLst>
          </p:cNvPr>
          <p:cNvSpPr/>
          <p:nvPr/>
        </p:nvSpPr>
        <p:spPr>
          <a:xfrm>
            <a:off x="777578" y="5854502"/>
            <a:ext cx="260621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只适用于负载较</a:t>
            </a:r>
            <a:b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小的液压系统 </a:t>
            </a:r>
          </a:p>
        </p:txBody>
      </p:sp>
    </p:spTree>
    <p:extLst>
      <p:ext uri="{BB962C8B-B14F-4D97-AF65-F5344CB8AC3E}">
        <p14:creationId xmlns:p14="http://schemas.microsoft.com/office/powerpoint/2010/main" val="714066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7" y="817630"/>
            <a:ext cx="5144455" cy="79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采用电液伺服阀的同步回路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4283968" y="6321576"/>
            <a:ext cx="5040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采用电液伺服阀的同步回路</a:t>
            </a:r>
            <a:endParaRPr lang="zh-CN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</a:rPr>
              <a:t>同步回路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CB8875-DA6C-41B5-B1D8-B4D5EC2ACCBD}"/>
              </a:ext>
            </a:extLst>
          </p:cNvPr>
          <p:cNvSpPr/>
          <p:nvPr/>
        </p:nvSpPr>
        <p:spPr>
          <a:xfrm>
            <a:off x="323526" y="1484784"/>
            <a:ext cx="3960442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通过位移传感器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提供反馈信号，闭环控制，电液伺服阀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保持输出流量与换向阀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D5A1A34-AC21-455D-A5BE-B3425FD91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89"/>
          <a:stretch/>
        </p:blipFill>
        <p:spPr>
          <a:xfrm>
            <a:off x="4499419" y="1851344"/>
            <a:ext cx="4146478" cy="447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77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4224613" y="6321576"/>
            <a:ext cx="5040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采用电液伺服阀的同步回路</a:t>
            </a:r>
            <a:endParaRPr lang="zh-CN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</a:rPr>
              <a:t>同步回路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D5A1A34-AC21-455D-A5BE-B3425FD91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98"/>
          <a:stretch/>
        </p:blipFill>
        <p:spPr>
          <a:xfrm>
            <a:off x="4960880" y="1406232"/>
            <a:ext cx="3567610" cy="492324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E4ABBA-4236-4009-8CE3-20F1CF59191C}"/>
              </a:ext>
            </a:extLst>
          </p:cNvPr>
          <p:cNvSpPr txBox="1">
            <a:spLocks/>
          </p:cNvSpPr>
          <p:nvPr/>
        </p:nvSpPr>
        <p:spPr bwMode="auto">
          <a:xfrm>
            <a:off x="323527" y="817630"/>
            <a:ext cx="5144455" cy="79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采用电液伺服阀的同步回路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DD45B0-781E-43C3-BF9B-D46C7B02B41D}"/>
              </a:ext>
            </a:extLst>
          </p:cNvPr>
          <p:cNvSpPr/>
          <p:nvPr/>
        </p:nvSpPr>
        <p:spPr>
          <a:xfrm>
            <a:off x="344337" y="1425710"/>
            <a:ext cx="4032449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通过位移传感器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提供反馈信号，闭环控制，电液伺服阀直接控制两个液压缸的同步动作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0E1B18-7C8C-4E0D-830F-F3B0F79A2BC1}"/>
              </a:ext>
            </a:extLst>
          </p:cNvPr>
          <p:cNvSpPr/>
          <p:nvPr/>
        </p:nvSpPr>
        <p:spPr>
          <a:xfrm>
            <a:off x="163913" y="5432290"/>
            <a:ext cx="4408087" cy="914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回路同步精度高，但</a:t>
            </a:r>
            <a:r>
              <a:rPr lang="zh-CN" altLang="en-US" sz="24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价格昂贵</a:t>
            </a:r>
            <a:b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也可用比例阀代替</a:t>
            </a:r>
          </a:p>
        </p:txBody>
      </p:sp>
    </p:spTree>
    <p:extLst>
      <p:ext uri="{BB962C8B-B14F-4D97-AF65-F5344CB8AC3E}">
        <p14:creationId xmlns:p14="http://schemas.microsoft.com/office/powerpoint/2010/main" val="4369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60"/>
            <a:ext cx="9144000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</a:rPr>
              <a:t>目录</a:t>
            </a:r>
            <a:endParaRPr lang="en-US" sz="2000" b="1" dirty="0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836712"/>
            <a:ext cx="6552728" cy="5400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800" b="1" dirty="0">
                <a:latin typeface="微软雅黑" panose="020B0503020204020204" pitchFamily="34" charset="-122"/>
              </a:rPr>
              <a:t>快速运动和速度换接回路</a:t>
            </a:r>
            <a:endParaRPr lang="en-US" altLang="zh-CN" sz="2800" b="1" dirty="0">
              <a:latin typeface="微软雅黑" panose="020B0503020204020204" pitchFamily="34" charset="-122"/>
            </a:endParaRPr>
          </a:p>
          <a:p>
            <a:pPr marL="720000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液压缸差动连接回路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marL="720000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双泵供油回路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marL="720000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用增速缸的快速运动回路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marL="720000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采用蓄能器的快速运动回路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marL="720000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快速转慢速的换接回路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pPr marL="720000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两种慢速的换接回路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234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4741831" y="6437830"/>
            <a:ext cx="4165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采用叠加阀的同步回路</a:t>
            </a:r>
            <a:endParaRPr lang="zh-CN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</a:rPr>
              <a:t>多缸快慢速互不干扰回路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E4ABBA-4236-4009-8CE3-20F1CF59191C}"/>
              </a:ext>
            </a:extLst>
          </p:cNvPr>
          <p:cNvSpPr txBox="1">
            <a:spLocks/>
          </p:cNvSpPr>
          <p:nvPr/>
        </p:nvSpPr>
        <p:spPr bwMode="auto">
          <a:xfrm>
            <a:off x="323527" y="1238575"/>
            <a:ext cx="5144455" cy="79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采用叠加阀的同步回路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FD3F6A-9D18-4CF2-8422-D6122B122B2E}"/>
              </a:ext>
            </a:extLst>
          </p:cNvPr>
          <p:cNvSpPr/>
          <p:nvPr/>
        </p:nvSpPr>
        <p:spPr>
          <a:xfrm>
            <a:off x="356204" y="633511"/>
            <a:ext cx="817228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防止多个液压缸因速度快慢的不同而在动作上发生相互干扰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85D5E33-09B5-431F-B78F-5A8B7737B8CB}"/>
              </a:ext>
            </a:extLst>
          </p:cNvPr>
          <p:cNvGrpSpPr/>
          <p:nvPr/>
        </p:nvGrpSpPr>
        <p:grpSpPr>
          <a:xfrm>
            <a:off x="4263648" y="1556791"/>
            <a:ext cx="4879910" cy="4791717"/>
            <a:chOff x="4057956" y="1354817"/>
            <a:chExt cx="5085602" cy="499369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067A511-6041-4DBA-92FE-F1851CA2FD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185" r="8873" b="11151"/>
            <a:stretch/>
          </p:blipFill>
          <p:spPr>
            <a:xfrm>
              <a:off x="4304463" y="1354817"/>
              <a:ext cx="4839095" cy="4993692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61542E5-8F7C-4112-80C8-B662752E4449}"/>
                </a:ext>
              </a:extLst>
            </p:cNvPr>
            <p:cNvSpPr/>
            <p:nvPr/>
          </p:nvSpPr>
          <p:spPr>
            <a:xfrm>
              <a:off x="4057956" y="5400472"/>
              <a:ext cx="493012" cy="205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+mn-ea"/>
                </a:rPr>
                <a:t>泵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AF75D91-F2E7-443C-98E9-DB4849DF545C}"/>
                </a:ext>
              </a:extLst>
            </p:cNvPr>
            <p:cNvSpPr/>
            <p:nvPr/>
          </p:nvSpPr>
          <p:spPr>
            <a:xfrm>
              <a:off x="4057956" y="5195050"/>
              <a:ext cx="493012" cy="205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+mn-ea"/>
                </a:rPr>
                <a:t>泵</a:t>
              </a:r>
              <a:r>
                <a:rPr lang="en-US" altLang="zh-CN" sz="1400" b="1" dirty="0">
                  <a:solidFill>
                    <a:schemeClr val="tx1"/>
                  </a:solidFill>
                  <a:latin typeface="+mn-ea"/>
                </a:rPr>
                <a:t>2</a:t>
              </a:r>
              <a:endParaRPr lang="zh-CN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56DD45B0-781E-43C3-BF9B-D46C7B02B41D}"/>
              </a:ext>
            </a:extLst>
          </p:cNvPr>
          <p:cNvSpPr/>
          <p:nvPr/>
        </p:nvSpPr>
        <p:spPr>
          <a:xfrm>
            <a:off x="344338" y="1744445"/>
            <a:ext cx="3960126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快速和慢速分别由低压大流量泵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和高压小流量泵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供油，互不干扰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快进：顺序节流阀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关闭，大流量泵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供油，由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节流调速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工进：工作腔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压力较大时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开启，高压泵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供油，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节流调速</a:t>
            </a:r>
          </a:p>
        </p:txBody>
      </p:sp>
    </p:spTree>
    <p:extLst>
      <p:ext uri="{BB962C8B-B14F-4D97-AF65-F5344CB8AC3E}">
        <p14:creationId xmlns:p14="http://schemas.microsoft.com/office/powerpoint/2010/main" val="3791257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4499201" y="5949874"/>
            <a:ext cx="4165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多缸卸荷回路</a:t>
            </a:r>
            <a:endParaRPr lang="zh-CN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</a:rPr>
              <a:t>多缸卸荷回路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E4ABBA-4236-4009-8CE3-20F1CF59191C}"/>
              </a:ext>
            </a:extLst>
          </p:cNvPr>
          <p:cNvSpPr txBox="1">
            <a:spLocks/>
          </p:cNvSpPr>
          <p:nvPr/>
        </p:nvSpPr>
        <p:spPr bwMode="auto">
          <a:xfrm>
            <a:off x="298013" y="1981906"/>
            <a:ext cx="5144455" cy="79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多缸卸荷回路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FD3F6A-9D18-4CF2-8422-D6122B122B2E}"/>
              </a:ext>
            </a:extLst>
          </p:cNvPr>
          <p:cNvSpPr/>
          <p:nvPr/>
        </p:nvSpPr>
        <p:spPr>
          <a:xfrm>
            <a:off x="356204" y="633511"/>
            <a:ext cx="8172286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使液压泵在执行元件都停止位置时自动卸荷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而当任一执行元件要求工作时又立即由卸荷状态转换成工作状态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DD45B0-781E-43C3-BF9B-D46C7B02B41D}"/>
              </a:ext>
            </a:extLst>
          </p:cNvPr>
          <p:cNvSpPr/>
          <p:nvPr/>
        </p:nvSpPr>
        <p:spPr>
          <a:xfrm>
            <a:off x="348856" y="2488584"/>
            <a:ext cx="3431056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在各换向阀都处于中位时，液压泵才能接通油箱卸荷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任一换向阀不在中位时液压泵都会立即恢复压力油的供应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6EF5F6-16BC-4AD7-8804-5119F7765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134" y="2382016"/>
            <a:ext cx="5160125" cy="35678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4D2D257-2FCB-4B2B-8F4A-63A4A006754F}"/>
              </a:ext>
            </a:extLst>
          </p:cNvPr>
          <p:cNvSpPr/>
          <p:nvPr/>
        </p:nvSpPr>
        <p:spPr>
          <a:xfrm>
            <a:off x="777877" y="5970573"/>
            <a:ext cx="2573013" cy="507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常用于工程机械</a:t>
            </a:r>
          </a:p>
        </p:txBody>
      </p:sp>
    </p:spTree>
    <p:extLst>
      <p:ext uri="{BB962C8B-B14F-4D97-AF65-F5344CB8AC3E}">
        <p14:creationId xmlns:p14="http://schemas.microsoft.com/office/powerpoint/2010/main" val="853990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1000C7F1-BE29-4F3B-92CD-821AEAA1E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740" y="2276475"/>
            <a:ext cx="4680519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44500" indent="-444500"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/>
              <a:t>9-1</a:t>
            </a:r>
            <a:r>
              <a:rPr lang="zh-CN" altLang="en-US" sz="3200" dirty="0"/>
              <a:t>、</a:t>
            </a:r>
            <a:r>
              <a:rPr lang="en-US" altLang="zh-CN" sz="3200" dirty="0"/>
              <a:t>9-5</a:t>
            </a:r>
            <a:r>
              <a:rPr lang="zh-CN" altLang="en-US" sz="3200" dirty="0"/>
              <a:t>、</a:t>
            </a:r>
            <a:r>
              <a:rPr lang="en-US" altLang="zh-CN" sz="3200" dirty="0"/>
              <a:t>9-7</a:t>
            </a:r>
            <a:r>
              <a:rPr lang="zh-CN" altLang="en-US" sz="3200" dirty="0"/>
              <a:t>、</a:t>
            </a:r>
            <a:r>
              <a:rPr lang="en-US" altLang="zh-CN" sz="3200" dirty="0"/>
              <a:t>9-8</a:t>
            </a:r>
            <a:r>
              <a:rPr lang="zh-CN" altLang="en-US" sz="3200" dirty="0"/>
              <a:t>、</a:t>
            </a:r>
            <a:r>
              <a:rPr lang="en-US" altLang="zh-CN" sz="3200" dirty="0"/>
              <a:t>9-9</a:t>
            </a:r>
            <a:r>
              <a:rPr lang="zh-CN" altLang="en-US" sz="3200" dirty="0"/>
              <a:t>、</a:t>
            </a:r>
            <a:r>
              <a:rPr lang="en-US" altLang="zh-CN" sz="3200" dirty="0"/>
              <a:t>9-12</a:t>
            </a:r>
            <a:r>
              <a:rPr lang="zh-CN" altLang="en-US" sz="3200" dirty="0"/>
              <a:t>、</a:t>
            </a:r>
            <a:r>
              <a:rPr lang="en-US" altLang="zh-CN" sz="3200" dirty="0"/>
              <a:t>9-13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06D329D-CDFD-455B-8899-FD94874CF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1412776"/>
            <a:ext cx="2159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319275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3A92DD-A189-4564-9953-BA84B747BF78}"/>
              </a:ext>
            </a:extLst>
          </p:cNvPr>
          <p:cNvGrpSpPr/>
          <p:nvPr/>
        </p:nvGrpSpPr>
        <p:grpSpPr>
          <a:xfrm>
            <a:off x="3851920" y="2201772"/>
            <a:ext cx="5494249" cy="3990348"/>
            <a:chOff x="260243" y="3397535"/>
            <a:chExt cx="4737040" cy="344040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2C7F449-AFA3-4A83-BA47-D809608B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43" y="3397535"/>
              <a:ext cx="4737040" cy="3440405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A4DCA01-DBF3-439D-91B2-821E2178C060}"/>
                </a:ext>
              </a:extLst>
            </p:cNvPr>
            <p:cNvSpPr/>
            <p:nvPr/>
          </p:nvSpPr>
          <p:spPr>
            <a:xfrm>
              <a:off x="279930" y="5711941"/>
              <a:ext cx="287832" cy="294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3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1EE2CB6-A9A1-45C6-841F-AE9205AFA4CB}"/>
                </a:ext>
              </a:extLst>
            </p:cNvPr>
            <p:cNvSpPr/>
            <p:nvPr/>
          </p:nvSpPr>
          <p:spPr>
            <a:xfrm>
              <a:off x="2051720" y="4653136"/>
              <a:ext cx="287832" cy="163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5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FD04A78-83D6-4B97-9CF1-D20F69134CC6}"/>
                </a:ext>
              </a:extLst>
            </p:cNvPr>
            <p:cNvSpPr/>
            <p:nvPr/>
          </p:nvSpPr>
          <p:spPr>
            <a:xfrm>
              <a:off x="3059832" y="4954011"/>
              <a:ext cx="287832" cy="163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6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084EDB-B155-4CD7-8991-31AFFDB513F4}"/>
                </a:ext>
              </a:extLst>
            </p:cNvPr>
            <p:cNvSpPr/>
            <p:nvPr/>
          </p:nvSpPr>
          <p:spPr>
            <a:xfrm>
              <a:off x="994952" y="3765225"/>
              <a:ext cx="287832" cy="2949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4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60243" y="641496"/>
            <a:ext cx="6327981" cy="357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缩短液压执行元件运行时间，提高工作效率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 eaLnBrk="1" hangingPunct="1">
              <a:spcBef>
                <a:spcPct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sz="2800" kern="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液压缸差动连接回路</a:t>
            </a:r>
            <a:endParaRPr lang="en-US" altLang="zh-CN" sz="2800" kern="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快进：阀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左位，油</a:t>
            </a:r>
            <a:b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缸差动连接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工进：阀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左位，阀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b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右位，阀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节流调速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回退：阀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右位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4584292" y="6346097"/>
            <a:ext cx="3623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液压缸差动连接回路原理图</a:t>
            </a:r>
            <a:endParaRPr lang="zh-CN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快速运动回路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DE33D3-DD6B-4736-B364-7A47718D51F6}"/>
              </a:ext>
            </a:extLst>
          </p:cNvPr>
          <p:cNvSpPr/>
          <p:nvPr/>
        </p:nvSpPr>
        <p:spPr>
          <a:xfrm>
            <a:off x="834221" y="5938203"/>
            <a:ext cx="2234459" cy="507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不增加泵流量</a:t>
            </a:r>
          </a:p>
        </p:txBody>
      </p:sp>
    </p:spTree>
    <p:extLst>
      <p:ext uri="{BB962C8B-B14F-4D97-AF65-F5344CB8AC3E}">
        <p14:creationId xmlns:p14="http://schemas.microsoft.com/office/powerpoint/2010/main" val="158361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8" y="758188"/>
            <a:ext cx="3690606" cy="3792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双泵供油回路</a:t>
            </a:r>
            <a:endParaRPr lang="en-US" altLang="zh-CN" sz="28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大流量泵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1+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小流量泵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快动：溢流阀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关闭，泵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共同供油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工进：压力升高，液控溢流阀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打开，泵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卸荷，泵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供油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4974634" y="6021288"/>
            <a:ext cx="3623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双泵供油回路原理图</a:t>
            </a:r>
            <a:endParaRPr lang="zh-CN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快速运动回路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43724A3-FC01-441A-A0B6-D811179FD484}"/>
              </a:ext>
            </a:extLst>
          </p:cNvPr>
          <p:cNvGrpSpPr/>
          <p:nvPr/>
        </p:nvGrpSpPr>
        <p:grpSpPr>
          <a:xfrm>
            <a:off x="4298623" y="1331314"/>
            <a:ext cx="4671947" cy="4671947"/>
            <a:chOff x="529296" y="2963755"/>
            <a:chExt cx="3699090" cy="369909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392E825-4FB7-408F-AA17-FD98F2822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96" y="2963755"/>
              <a:ext cx="3699090" cy="3699090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D64E093-A3AA-41ED-B128-F123E98D3F75}"/>
                </a:ext>
              </a:extLst>
            </p:cNvPr>
            <p:cNvSpPr/>
            <p:nvPr/>
          </p:nvSpPr>
          <p:spPr>
            <a:xfrm>
              <a:off x="1691680" y="5301208"/>
              <a:ext cx="144016" cy="211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accent2"/>
                  </a:solidFill>
                </a:rPr>
                <a:t>4</a:t>
              </a:r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B905B35-DF17-4945-A5C4-97FA062F3880}"/>
                </a:ext>
              </a:extLst>
            </p:cNvPr>
            <p:cNvSpPr/>
            <p:nvPr/>
          </p:nvSpPr>
          <p:spPr>
            <a:xfrm>
              <a:off x="2699792" y="4869160"/>
              <a:ext cx="144016" cy="211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accent2"/>
                  </a:solidFill>
                </a:rPr>
                <a:t>5</a:t>
              </a:r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5E614C8-5FDE-4148-B11F-AD52B6AE97A9}"/>
                </a:ext>
              </a:extLst>
            </p:cNvPr>
            <p:cNvSpPr/>
            <p:nvPr/>
          </p:nvSpPr>
          <p:spPr>
            <a:xfrm>
              <a:off x="1578824" y="4443238"/>
              <a:ext cx="144016" cy="211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E63C351-8F48-4336-842B-CAAB2D000B25}"/>
                </a:ext>
              </a:extLst>
            </p:cNvPr>
            <p:cNvSpPr/>
            <p:nvPr/>
          </p:nvSpPr>
          <p:spPr>
            <a:xfrm>
              <a:off x="2234825" y="4005064"/>
              <a:ext cx="144016" cy="211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38A6CA2-65BF-4A82-A188-75ED4D0442EF}"/>
                </a:ext>
              </a:extLst>
            </p:cNvPr>
            <p:cNvSpPr/>
            <p:nvPr/>
          </p:nvSpPr>
          <p:spPr>
            <a:xfrm>
              <a:off x="3419872" y="3937540"/>
              <a:ext cx="144016" cy="211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9AD08EC-3707-474E-A45C-3EEC11D15B92}"/>
                </a:ext>
              </a:extLst>
            </p:cNvPr>
            <p:cNvSpPr/>
            <p:nvPr/>
          </p:nvSpPr>
          <p:spPr>
            <a:xfrm>
              <a:off x="2153593" y="5302963"/>
              <a:ext cx="144016" cy="211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34E6137-CC62-40CC-A801-7414DC11B3E2}"/>
              </a:ext>
            </a:extLst>
          </p:cNvPr>
          <p:cNvSpPr/>
          <p:nvPr/>
        </p:nvSpPr>
        <p:spPr>
          <a:xfrm>
            <a:off x="413488" y="5943716"/>
            <a:ext cx="3250121" cy="507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效率较高，应用广泛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67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1B10D22D-BD03-4142-B805-45B4C4D3ADAB}"/>
              </a:ext>
            </a:extLst>
          </p:cNvPr>
          <p:cNvGrpSpPr/>
          <p:nvPr/>
        </p:nvGrpSpPr>
        <p:grpSpPr>
          <a:xfrm>
            <a:off x="4132536" y="1439351"/>
            <a:ext cx="4859217" cy="4859217"/>
            <a:chOff x="317566" y="2273342"/>
            <a:chExt cx="4587223" cy="458722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C95E1B0-BF48-49B1-8E2E-16CB0BA08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566" y="2273342"/>
              <a:ext cx="4587223" cy="4587223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BE53929-FE43-458C-A59C-0A8D2648AA38}"/>
                </a:ext>
              </a:extLst>
            </p:cNvPr>
            <p:cNvSpPr/>
            <p:nvPr/>
          </p:nvSpPr>
          <p:spPr>
            <a:xfrm>
              <a:off x="3239852" y="2420888"/>
              <a:ext cx="346968" cy="35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01C63B7-D51F-4288-801F-1647F0DA2CB1}"/>
                </a:ext>
              </a:extLst>
            </p:cNvPr>
            <p:cNvSpPr/>
            <p:nvPr/>
          </p:nvSpPr>
          <p:spPr>
            <a:xfrm>
              <a:off x="1748399" y="2598666"/>
              <a:ext cx="346968" cy="35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A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6F57BA7-D555-4701-B0AC-59C0F9BB7EC3}"/>
                </a:ext>
              </a:extLst>
            </p:cNvPr>
            <p:cNvSpPr/>
            <p:nvPr/>
          </p:nvSpPr>
          <p:spPr>
            <a:xfrm>
              <a:off x="3099104" y="2996952"/>
              <a:ext cx="281496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B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57D9A17-CF02-455B-87FD-FC952F8941B8}"/>
                </a:ext>
              </a:extLst>
            </p:cNvPr>
            <p:cNvSpPr/>
            <p:nvPr/>
          </p:nvSpPr>
          <p:spPr>
            <a:xfrm>
              <a:off x="1352150" y="3169788"/>
              <a:ext cx="346968" cy="35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3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049843E-2C40-4F68-AF66-8CBF43630808}"/>
                </a:ext>
              </a:extLst>
            </p:cNvPr>
            <p:cNvSpPr/>
            <p:nvPr/>
          </p:nvSpPr>
          <p:spPr>
            <a:xfrm>
              <a:off x="1821515" y="3251222"/>
              <a:ext cx="346968" cy="35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024BFF3-C5FA-480F-A111-81F89F584AAC}"/>
                </a:ext>
              </a:extLst>
            </p:cNvPr>
            <p:cNvSpPr/>
            <p:nvPr/>
          </p:nvSpPr>
          <p:spPr>
            <a:xfrm>
              <a:off x="3613364" y="3338885"/>
              <a:ext cx="346968" cy="35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A86AA7A-0F09-49FA-BA50-E0A73B9BC398}"/>
                </a:ext>
              </a:extLst>
            </p:cNvPr>
            <p:cNvSpPr/>
            <p:nvPr/>
          </p:nvSpPr>
          <p:spPr>
            <a:xfrm>
              <a:off x="2117102" y="4425887"/>
              <a:ext cx="346968" cy="164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379674-A0A3-4E24-ACB8-F5015B436CA8}"/>
                </a:ext>
              </a:extLst>
            </p:cNvPr>
            <p:cNvSpPr/>
            <p:nvPr/>
          </p:nvSpPr>
          <p:spPr>
            <a:xfrm>
              <a:off x="1401431" y="5517232"/>
              <a:ext cx="146233" cy="164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411504D-C5B9-405F-8D53-1A952A7587F5}"/>
                </a:ext>
              </a:extLst>
            </p:cNvPr>
            <p:cNvSpPr/>
            <p:nvPr/>
          </p:nvSpPr>
          <p:spPr>
            <a:xfrm>
              <a:off x="1452517" y="5877272"/>
              <a:ext cx="146233" cy="164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303B77D-B7D5-4743-B9A3-6111D5A81B55}"/>
                </a:ext>
              </a:extLst>
            </p:cNvPr>
            <p:cNvSpPr/>
            <p:nvPr/>
          </p:nvSpPr>
          <p:spPr>
            <a:xfrm>
              <a:off x="1447800" y="5889989"/>
              <a:ext cx="146233" cy="164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A297459-F1DC-4C3C-8E29-C2308B0A6BAE}"/>
                </a:ext>
              </a:extLst>
            </p:cNvPr>
            <p:cNvSpPr/>
            <p:nvPr/>
          </p:nvSpPr>
          <p:spPr>
            <a:xfrm>
              <a:off x="2921463" y="3971127"/>
              <a:ext cx="146233" cy="164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E31E1B4-B4CA-4587-AAFD-1B9508880F0E}"/>
                </a:ext>
              </a:extLst>
            </p:cNvPr>
            <p:cNvSpPr/>
            <p:nvPr/>
          </p:nvSpPr>
          <p:spPr>
            <a:xfrm>
              <a:off x="1921883" y="3832652"/>
              <a:ext cx="146233" cy="164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4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79513" y="758188"/>
            <a:ext cx="5150274" cy="418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zh-CN" altLang="en-US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采用增速缸的快速运动回路</a:t>
            </a:r>
            <a:endParaRPr lang="en-US" altLang="zh-CN" sz="28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腔作用面积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&gt;B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腔作用面积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快进：阀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左位，阀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关闭，</a:t>
            </a:r>
            <a:b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腔作用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工进：阀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左位，阀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打开，</a:t>
            </a:r>
            <a:b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腔作用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5078867" y="6413123"/>
            <a:ext cx="3623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增速缸快速运动回路原理图</a:t>
            </a:r>
            <a:endParaRPr lang="zh-CN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快速运动回路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A3CAFA-847D-4D4A-AF81-3E17EDB879BB}"/>
              </a:ext>
            </a:extLst>
          </p:cNvPr>
          <p:cNvSpPr/>
          <p:nvPr/>
        </p:nvSpPr>
        <p:spPr>
          <a:xfrm>
            <a:off x="441212" y="5943718"/>
            <a:ext cx="2911566" cy="507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常用于液压机系统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42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1E8B9A-C9BE-4298-9CFD-2E39AA9B0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30" y="1453922"/>
            <a:ext cx="4982858" cy="4528217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7" y="758189"/>
            <a:ext cx="4824537" cy="2166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zh-CN" altLang="en-US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采用蓄能器的快速运动回路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4713784" y="6099811"/>
            <a:ext cx="3623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蓄能器快速运动回路原理图</a:t>
            </a:r>
            <a:endParaRPr lang="zh-CN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快速运动回路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48F8EF-BA12-4A7B-AE1C-1FCAE389FC62}"/>
              </a:ext>
            </a:extLst>
          </p:cNvPr>
          <p:cNvSpPr/>
          <p:nvPr/>
        </p:nvSpPr>
        <p:spPr>
          <a:xfrm>
            <a:off x="367848" y="1195629"/>
            <a:ext cx="3330117" cy="390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保压：阀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中位，</a:t>
            </a:r>
            <a:b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泵向蓄能器充油，直到设定值，此时溢流阀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打开，泵卸荷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快进：阀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左位或右位，泵和蓄能器同时供油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17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14584" y="1339686"/>
            <a:ext cx="4131401" cy="4393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快速转慢速的换接回路</a:t>
            </a:r>
            <a:endParaRPr lang="en-US" altLang="zh-CN" sz="28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快进：阀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右位，经过阀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直接回油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转慢速：挡块使阀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关闭，回油被阀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节流调速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回程：阀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左位，油液经过单向阀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进入有杆腔，活塞快速返回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4907931" y="6292091"/>
            <a:ext cx="3623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采用行程阀的快慢速换接回路</a:t>
            </a:r>
            <a:endParaRPr lang="zh-CN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快速运动回路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304A95D-17F0-41CF-AA0F-23E03FCB99B8}"/>
              </a:ext>
            </a:extLst>
          </p:cNvPr>
          <p:cNvGrpSpPr/>
          <p:nvPr/>
        </p:nvGrpSpPr>
        <p:grpSpPr>
          <a:xfrm>
            <a:off x="4511009" y="1450957"/>
            <a:ext cx="4446079" cy="4766295"/>
            <a:chOff x="4445985" y="1196752"/>
            <a:chExt cx="4446079" cy="4766295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5B73551-67EB-443A-81ED-BCFAB3197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985" y="1196752"/>
              <a:ext cx="4446079" cy="4766295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0B0CABF-E1B7-4FD3-9FCC-47FE7082CA21}"/>
                </a:ext>
              </a:extLst>
            </p:cNvPr>
            <p:cNvSpPr/>
            <p:nvPr/>
          </p:nvSpPr>
          <p:spPr>
            <a:xfrm>
              <a:off x="4900602" y="1617243"/>
              <a:ext cx="367541" cy="376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7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B3ED8E4-6287-4AB7-A10E-3940BECA24D2}"/>
                </a:ext>
              </a:extLst>
            </p:cNvPr>
            <p:cNvSpPr/>
            <p:nvPr/>
          </p:nvSpPr>
          <p:spPr>
            <a:xfrm>
              <a:off x="7653923" y="2204864"/>
              <a:ext cx="367541" cy="376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6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78BAF7D-C172-4733-909C-A34CCF89FF5A}"/>
                </a:ext>
              </a:extLst>
            </p:cNvPr>
            <p:cNvSpPr/>
            <p:nvPr/>
          </p:nvSpPr>
          <p:spPr>
            <a:xfrm>
              <a:off x="7597953" y="3429000"/>
              <a:ext cx="367541" cy="376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5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A1FD3D1-542D-4CE0-BE2C-A895138FF96A}"/>
                </a:ext>
              </a:extLst>
            </p:cNvPr>
            <p:cNvSpPr/>
            <p:nvPr/>
          </p:nvSpPr>
          <p:spPr>
            <a:xfrm>
              <a:off x="7597953" y="3782746"/>
              <a:ext cx="367541" cy="376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4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EA13DEA-D1B9-4C8E-BFEB-611CC9EA1F8E}"/>
                </a:ext>
              </a:extLst>
            </p:cNvPr>
            <p:cNvSpPr/>
            <p:nvPr/>
          </p:nvSpPr>
          <p:spPr>
            <a:xfrm>
              <a:off x="4915263" y="4159384"/>
              <a:ext cx="367541" cy="376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2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056C5D9-3E17-45F2-96FA-B8EAE375281E}"/>
                </a:ext>
              </a:extLst>
            </p:cNvPr>
            <p:cNvSpPr/>
            <p:nvPr/>
          </p:nvSpPr>
          <p:spPr>
            <a:xfrm>
              <a:off x="4900601" y="4975599"/>
              <a:ext cx="367541" cy="376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1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E85A3C2-CA58-49FA-A7AB-ED0D923A4888}"/>
                </a:ext>
              </a:extLst>
            </p:cNvPr>
            <p:cNvSpPr/>
            <p:nvPr/>
          </p:nvSpPr>
          <p:spPr>
            <a:xfrm>
              <a:off x="6536122" y="3805638"/>
              <a:ext cx="367541" cy="376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3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D9543BAF-D02F-4B3E-A64C-1B0D21AF97CC}"/>
              </a:ext>
            </a:extLst>
          </p:cNvPr>
          <p:cNvSpPr/>
          <p:nvPr/>
        </p:nvSpPr>
        <p:spPr>
          <a:xfrm>
            <a:off x="345562" y="640748"/>
            <a:ext cx="833089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使液压执行机构从一种运动速度换到另一种运动速度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512505-F69A-4440-B09E-8592506F0DC5}"/>
              </a:ext>
            </a:extLst>
          </p:cNvPr>
          <p:cNvSpPr/>
          <p:nvPr/>
        </p:nvSpPr>
        <p:spPr>
          <a:xfrm>
            <a:off x="755576" y="5844488"/>
            <a:ext cx="274327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换接平稳准确，但安装布置不方便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96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4907931" y="5949280"/>
            <a:ext cx="3623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采用电磁阀的快慢速换接回路</a:t>
            </a:r>
            <a:endParaRPr lang="zh-CN" altLang="en-US" sz="20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6A7F313-BB4C-4F13-AC3F-B7DC67849D1F}"/>
              </a:ext>
            </a:extLst>
          </p:cNvPr>
          <p:cNvGrpSpPr/>
          <p:nvPr/>
        </p:nvGrpSpPr>
        <p:grpSpPr>
          <a:xfrm>
            <a:off x="3779912" y="1947093"/>
            <a:ext cx="5458844" cy="4040799"/>
            <a:chOff x="3685156" y="2204864"/>
            <a:chExt cx="5458844" cy="404079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AF9111A-8A1E-46F2-9FF9-04F6C94CD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156" y="2204864"/>
              <a:ext cx="5458844" cy="4040799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0AD60FC-781F-4969-AC3F-83CD943ABFE7}"/>
                </a:ext>
              </a:extLst>
            </p:cNvPr>
            <p:cNvSpPr/>
            <p:nvPr/>
          </p:nvSpPr>
          <p:spPr>
            <a:xfrm>
              <a:off x="5580112" y="2916651"/>
              <a:ext cx="367541" cy="376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7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2E3B277-4AA7-4ADA-8C55-62484D62963B}"/>
                </a:ext>
              </a:extLst>
            </p:cNvPr>
            <p:cNvSpPr/>
            <p:nvPr/>
          </p:nvSpPr>
          <p:spPr>
            <a:xfrm>
              <a:off x="7508313" y="3293289"/>
              <a:ext cx="367541" cy="1385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6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BD9AB7B-1FD0-4B4D-A037-AF7270C72A1A}"/>
                </a:ext>
              </a:extLst>
            </p:cNvPr>
            <p:cNvSpPr/>
            <p:nvPr/>
          </p:nvSpPr>
          <p:spPr>
            <a:xfrm>
              <a:off x="8142321" y="4312624"/>
              <a:ext cx="367541" cy="376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5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F912AA-7E4A-4777-A198-4D82A0448228}"/>
                </a:ext>
              </a:extLst>
            </p:cNvPr>
            <p:cNvSpPr/>
            <p:nvPr/>
          </p:nvSpPr>
          <p:spPr>
            <a:xfrm>
              <a:off x="6230807" y="4036944"/>
              <a:ext cx="367541" cy="376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4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AAE42D5-B6C2-49CD-974D-A394D78533DA}"/>
                </a:ext>
              </a:extLst>
            </p:cNvPr>
            <p:cNvSpPr/>
            <p:nvPr/>
          </p:nvSpPr>
          <p:spPr>
            <a:xfrm>
              <a:off x="4445985" y="4261613"/>
              <a:ext cx="367541" cy="376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2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D285417-C389-4AD4-BF7E-1787F16C5AD4}"/>
                </a:ext>
              </a:extLst>
            </p:cNvPr>
            <p:cNvSpPr/>
            <p:nvPr/>
          </p:nvSpPr>
          <p:spPr>
            <a:xfrm>
              <a:off x="5708494" y="5147824"/>
              <a:ext cx="367541" cy="376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1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A1B03E3-4205-4335-9F40-B609D40000B6}"/>
                </a:ext>
              </a:extLst>
            </p:cNvPr>
            <p:cNvSpPr/>
            <p:nvPr/>
          </p:nvSpPr>
          <p:spPr>
            <a:xfrm>
              <a:off x="5328559" y="4050336"/>
              <a:ext cx="367541" cy="376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/>
                  </a:solidFill>
                </a:rPr>
                <a:t>3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14584" y="800785"/>
            <a:ext cx="41314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快速转慢速的换接回路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快速运动回路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512505-F69A-4440-B09E-8592506F0DC5}"/>
              </a:ext>
            </a:extLst>
          </p:cNvPr>
          <p:cNvSpPr/>
          <p:nvPr/>
        </p:nvSpPr>
        <p:spPr>
          <a:xfrm>
            <a:off x="356361" y="5844488"/>
            <a:ext cx="413140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安装布置方便，但换接平稳性、 可靠性和换向精度较差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657A62-84A2-470A-9233-CED1A0F51A2F}"/>
              </a:ext>
            </a:extLst>
          </p:cNvPr>
          <p:cNvSpPr/>
          <p:nvPr/>
        </p:nvSpPr>
        <p:spPr>
          <a:xfrm>
            <a:off x="356361" y="1340768"/>
            <a:ext cx="3639575" cy="390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快进：阀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右位，直接回油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转慢速：阀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右位，阀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左位，回油被阀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节流调速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回程：阀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左位，活塞快速返回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35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7" y="758189"/>
            <a:ext cx="5144455" cy="79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两种慢速的换接回路</a:t>
            </a:r>
            <a:endParaRPr lang="en-US" altLang="zh-CN" sz="28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E5F81-3164-47FC-8269-237FEE8D341C}"/>
              </a:ext>
            </a:extLst>
          </p:cNvPr>
          <p:cNvSpPr txBox="1"/>
          <p:nvPr/>
        </p:nvSpPr>
        <p:spPr>
          <a:xfrm>
            <a:off x="3851921" y="6293900"/>
            <a:ext cx="5040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采用两个调速阀并联的速度换接回路</a:t>
            </a:r>
            <a:endParaRPr lang="zh-CN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快速运动回路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411B12-D0D3-44CF-8CE1-A04E9C98B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28" y="1195629"/>
            <a:ext cx="5386328" cy="5012051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53BE109-D4EB-476C-9F90-BABE826C1E86}"/>
              </a:ext>
            </a:extLst>
          </p:cNvPr>
          <p:cNvSpPr/>
          <p:nvPr/>
        </p:nvSpPr>
        <p:spPr>
          <a:xfrm>
            <a:off x="4079602" y="3861048"/>
            <a:ext cx="367541" cy="376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CA3321-786E-45B7-8B2E-60BE823B2C38}"/>
              </a:ext>
            </a:extLst>
          </p:cNvPr>
          <p:cNvSpPr/>
          <p:nvPr/>
        </p:nvSpPr>
        <p:spPr>
          <a:xfrm>
            <a:off x="367848" y="1195629"/>
            <a:ext cx="3711754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）调速阀并联：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调速阀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调节：阀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左位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调速阀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调节：阀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右位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6AAE72-13C2-46B2-9B4C-2DF6D22608F4}"/>
              </a:ext>
            </a:extLst>
          </p:cNvPr>
          <p:cNvSpPr/>
          <p:nvPr/>
        </p:nvSpPr>
        <p:spPr>
          <a:xfrm>
            <a:off x="5220072" y="1604557"/>
            <a:ext cx="367541" cy="376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4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B50D9B-F72B-42E5-BFD8-5910B0A2E492}"/>
              </a:ext>
            </a:extLst>
          </p:cNvPr>
          <p:cNvSpPr/>
          <p:nvPr/>
        </p:nvSpPr>
        <p:spPr>
          <a:xfrm>
            <a:off x="6188222" y="3861048"/>
            <a:ext cx="367541" cy="376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5484AA-16B6-44DF-BE87-DD5E124D294C}"/>
              </a:ext>
            </a:extLst>
          </p:cNvPr>
          <p:cNvSpPr/>
          <p:nvPr/>
        </p:nvSpPr>
        <p:spPr>
          <a:xfrm>
            <a:off x="6719892" y="2924944"/>
            <a:ext cx="367541" cy="376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7CE0C1-AFFB-4CBF-B636-83A8E2D5785B}"/>
              </a:ext>
            </a:extLst>
          </p:cNvPr>
          <p:cNvSpPr/>
          <p:nvPr/>
        </p:nvSpPr>
        <p:spPr>
          <a:xfrm>
            <a:off x="6719892" y="5589240"/>
            <a:ext cx="367541" cy="376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6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731097-1B5E-4340-8AB6-C3ECF615DA66}"/>
              </a:ext>
            </a:extLst>
          </p:cNvPr>
          <p:cNvSpPr/>
          <p:nvPr/>
        </p:nvSpPr>
        <p:spPr>
          <a:xfrm>
            <a:off x="544996" y="5293626"/>
            <a:ext cx="316290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0"/>
              </a:spcBef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非工作阀处于开口最大，换接时流量突增，有突然前冲现象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3212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EAEAEA"/>
        </a:dk1>
        <a:lt1>
          <a:srgbClr val="FFFFFF"/>
        </a:lt1>
        <a:dk2>
          <a:srgbClr val="0000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EAEAEA"/>
        </a:dk1>
        <a:lt1>
          <a:srgbClr val="FFFFFF"/>
        </a:lt1>
        <a:dk2>
          <a:srgbClr val="CC0000"/>
        </a:dk2>
        <a:lt2>
          <a:srgbClr val="FFFFFF"/>
        </a:lt2>
        <a:accent1>
          <a:srgbClr val="FFFF66"/>
        </a:accent1>
        <a:accent2>
          <a:srgbClr val="3333CC"/>
        </a:accent2>
        <a:accent3>
          <a:srgbClr val="E2AAAA"/>
        </a:accent3>
        <a:accent4>
          <a:srgbClr val="DADADA"/>
        </a:accent4>
        <a:accent5>
          <a:srgbClr val="FFFFB8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FF0000"/>
        </a:dk1>
        <a:lt1>
          <a:srgbClr val="FFFFCC"/>
        </a:lt1>
        <a:dk2>
          <a:srgbClr val="FF3300"/>
        </a:dk2>
        <a:lt2>
          <a:srgbClr val="008000"/>
        </a:lt2>
        <a:accent1>
          <a:srgbClr val="33CC33"/>
        </a:accent1>
        <a:accent2>
          <a:srgbClr val="3333CC"/>
        </a:accent2>
        <a:accent3>
          <a:srgbClr val="FFFFE2"/>
        </a:accent3>
        <a:accent4>
          <a:srgbClr val="DA0000"/>
        </a:accent4>
        <a:accent5>
          <a:srgbClr val="ADE2AD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6600"/>
        </a:dk1>
        <a:lt1>
          <a:srgbClr val="FFFFFF"/>
        </a:lt1>
        <a:dk2>
          <a:srgbClr val="006600"/>
        </a:dk2>
        <a:lt2>
          <a:srgbClr val="663300"/>
        </a:lt2>
        <a:accent1>
          <a:srgbClr val="996633"/>
        </a:accent1>
        <a:accent2>
          <a:srgbClr val="3333CC"/>
        </a:accent2>
        <a:accent3>
          <a:srgbClr val="FFFFFF"/>
        </a:accent3>
        <a:accent4>
          <a:srgbClr val="005600"/>
        </a:accent4>
        <a:accent5>
          <a:srgbClr val="CAB8AD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42D168099CA80D4F8E36AE2A6C3A32FA" ma:contentTypeVersion="10" ma:contentTypeDescription="新建文档。" ma:contentTypeScope="" ma:versionID="2ff5ee519a084a972ee8ae754ae12cbd">
  <xsd:schema xmlns:xsd="http://www.w3.org/2001/XMLSchema" xmlns:xs="http://www.w3.org/2001/XMLSchema" xmlns:p="http://schemas.microsoft.com/office/2006/metadata/properties" xmlns:ns3="ced5a67b-2593-484e-b173-dd2121243036" targetNamespace="http://schemas.microsoft.com/office/2006/metadata/properties" ma:root="true" ma:fieldsID="cc314594415c17138aaab6c3f0898f0a" ns3:_="">
    <xsd:import namespace="ced5a67b-2593-484e-b173-dd21212430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d5a67b-2593-484e-b173-dd21212430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6D745B-14B3-4063-884C-5E5ED82F5DAC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ed5a67b-2593-484e-b173-dd212124303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59D4250-55AE-439B-B1A3-235456683F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864C84-F477-4AF1-8151-6408601039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d5a67b-2593-484e-b173-dd21212430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6331</TotalTime>
  <Words>1401</Words>
  <Application>Microsoft Office PowerPoint</Application>
  <PresentationFormat>全屏显示(4:3)</PresentationFormat>
  <Paragraphs>251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NEU-BZ-S92</vt:lpstr>
      <vt:lpstr>方正书宋_GBK</vt:lpstr>
      <vt:lpstr>黑体</vt:lpstr>
      <vt:lpstr>宋体</vt:lpstr>
      <vt:lpstr>微软雅黑</vt:lpstr>
      <vt:lpstr>Arial</vt:lpstr>
      <vt:lpstr>Cambria Math</vt:lpstr>
      <vt:lpstr>Times New Roman</vt:lpstr>
      <vt:lpstr>Wingdings</vt:lpstr>
      <vt:lpstr>default</vt:lpstr>
      <vt:lpstr>PowerPoint 演示文稿</vt:lpstr>
      <vt:lpstr>目录</vt:lpstr>
      <vt:lpstr>快速运动回路</vt:lpstr>
      <vt:lpstr>快速运动回路</vt:lpstr>
      <vt:lpstr>快速运动回路</vt:lpstr>
      <vt:lpstr>快速运动回路</vt:lpstr>
      <vt:lpstr>快速运动回路</vt:lpstr>
      <vt:lpstr>快速运动回路</vt:lpstr>
      <vt:lpstr>快速运动回路</vt:lpstr>
      <vt:lpstr>快速运动回路</vt:lpstr>
      <vt:lpstr>目录</vt:lpstr>
      <vt:lpstr>换向回路</vt:lpstr>
      <vt:lpstr>换向回路</vt:lpstr>
      <vt:lpstr>锁紧回路</vt:lpstr>
      <vt:lpstr>顺序动作回路</vt:lpstr>
      <vt:lpstr>顺序动作回路</vt:lpstr>
      <vt:lpstr>同步回路</vt:lpstr>
      <vt:lpstr>同步回路</vt:lpstr>
      <vt:lpstr>同步回路</vt:lpstr>
      <vt:lpstr>多缸快慢速互不干扰回路</vt:lpstr>
      <vt:lpstr>多缸卸荷回路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Hydraulic Transmissions for Wind Energy</dc:title>
  <dc:creator>Feng Wang</dc:creator>
  <cp:lastModifiedBy>梓畅 林</cp:lastModifiedBy>
  <cp:revision>472</cp:revision>
  <cp:lastPrinted>1601-01-01T00:00:00Z</cp:lastPrinted>
  <dcterms:created xsi:type="dcterms:W3CDTF">2010-12-21T11:12:58Z</dcterms:created>
  <dcterms:modified xsi:type="dcterms:W3CDTF">2022-12-10T04:04:38Z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2052</vt:i4>
  </property>
  <property fmtid="{D5CDD505-2E9C-101B-9397-08002B2CF9AE}" pid="4" name="ContentTypeId">
    <vt:lpwstr>0x01010042D168099CA80D4F8E36AE2A6C3A32FA</vt:lpwstr>
  </property>
</Properties>
</file>