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060829"/>
            <a:ext cx="9144000" cy="2016251"/>
          </a:xfrm>
          <a:custGeom>
            <a:avLst/>
            <a:gdLst>
              <a:gd name="connsiteX0" fmla="*/ 0 w 9144000"/>
              <a:gd name="connsiteY0" fmla="*/ 2016251 h 2016251"/>
              <a:gd name="connsiteX1" fmla="*/ 9144000 w 9144000"/>
              <a:gd name="connsiteY1" fmla="*/ 2016251 h 2016251"/>
              <a:gd name="connsiteX2" fmla="*/ 9144000 w 9144000"/>
              <a:gd name="connsiteY2" fmla="*/ 0 h 2016251"/>
              <a:gd name="connsiteX3" fmla="*/ 0 w 9144000"/>
              <a:gd name="connsiteY3" fmla="*/ 0 h 2016251"/>
              <a:gd name="connsiteX4" fmla="*/ 0 w 9144000"/>
              <a:gd name="connsiteY4" fmla="*/ 2016251 h 2016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016251">
                <a:moveTo>
                  <a:pt x="0" y="2016251"/>
                </a:moveTo>
                <a:lnTo>
                  <a:pt x="9144000" y="2016251"/>
                </a:lnTo>
                <a:lnTo>
                  <a:pt x="9144000" y="0"/>
                </a:lnTo>
                <a:lnTo>
                  <a:pt x="0" y="0"/>
                </a:lnTo>
                <a:lnTo>
                  <a:pt x="0" y="2016251"/>
                </a:lnTo>
              </a:path>
            </a:pathLst>
          </a:custGeom>
          <a:solidFill>
            <a:srgbClr val="E8E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2323464"/>
            <a:ext cx="9144000" cy="1512188"/>
          </a:xfrm>
          <a:custGeom>
            <a:avLst/>
            <a:gdLst>
              <a:gd name="connsiteX0" fmla="*/ 0 w 9144000"/>
              <a:gd name="connsiteY0" fmla="*/ 1512188 h 1512188"/>
              <a:gd name="connsiteX1" fmla="*/ 9144000 w 9144000"/>
              <a:gd name="connsiteY1" fmla="*/ 1512188 h 1512188"/>
              <a:gd name="connsiteX2" fmla="*/ 9144000 w 9144000"/>
              <a:gd name="connsiteY2" fmla="*/ 0 h 1512188"/>
              <a:gd name="connsiteX3" fmla="*/ 0 w 9144000"/>
              <a:gd name="connsiteY3" fmla="*/ 0 h 1512188"/>
              <a:gd name="connsiteX4" fmla="*/ 0 w 9144000"/>
              <a:gd name="connsiteY4" fmla="*/ 1512188 h 1512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512188">
                <a:moveTo>
                  <a:pt x="0" y="1512188"/>
                </a:moveTo>
                <a:lnTo>
                  <a:pt x="9144000" y="1512188"/>
                </a:lnTo>
                <a:lnTo>
                  <a:pt x="9144000" y="0"/>
                </a:lnTo>
                <a:lnTo>
                  <a:pt x="0" y="0"/>
                </a:lnTo>
                <a:lnTo>
                  <a:pt x="0" y="151218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57441" y="1446657"/>
            <a:ext cx="1668716" cy="1668779"/>
          </a:xfrm>
          <a:custGeom>
            <a:avLst/>
            <a:gdLst>
              <a:gd name="connsiteX0" fmla="*/ 38100 w 1668716"/>
              <a:gd name="connsiteY0" fmla="*/ 834389 h 1668779"/>
              <a:gd name="connsiteX1" fmla="*/ 834377 w 1668716"/>
              <a:gd name="connsiteY1" fmla="*/ 38100 h 1668779"/>
              <a:gd name="connsiteX2" fmla="*/ 834377 w 1668716"/>
              <a:gd name="connsiteY2" fmla="*/ 38100 h 1668779"/>
              <a:gd name="connsiteX3" fmla="*/ 834377 w 1668716"/>
              <a:gd name="connsiteY3" fmla="*/ 38100 h 1668779"/>
              <a:gd name="connsiteX4" fmla="*/ 1630616 w 1668716"/>
              <a:gd name="connsiteY4" fmla="*/ 834389 h 1668779"/>
              <a:gd name="connsiteX5" fmla="*/ 1630616 w 1668716"/>
              <a:gd name="connsiteY5" fmla="*/ 834389 h 1668779"/>
              <a:gd name="connsiteX6" fmla="*/ 1630616 w 1668716"/>
              <a:gd name="connsiteY6" fmla="*/ 834389 h 1668779"/>
              <a:gd name="connsiteX7" fmla="*/ 834377 w 1668716"/>
              <a:gd name="connsiteY7" fmla="*/ 1630679 h 1668779"/>
              <a:gd name="connsiteX8" fmla="*/ 834377 w 1668716"/>
              <a:gd name="connsiteY8" fmla="*/ 1630679 h 1668779"/>
              <a:gd name="connsiteX9" fmla="*/ 834377 w 1668716"/>
              <a:gd name="connsiteY9" fmla="*/ 1630679 h 1668779"/>
              <a:gd name="connsiteX10" fmla="*/ 38100 w 1668716"/>
              <a:gd name="connsiteY10" fmla="*/ 834389 h 1668779"/>
              <a:gd name="connsiteX11" fmla="*/ 38100 w 1668716"/>
              <a:gd name="connsiteY11" fmla="*/ 834389 h 16687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668716" h="1668779">
                <a:moveTo>
                  <a:pt x="38100" y="834389"/>
                </a:moveTo>
                <a:cubicBezTo>
                  <a:pt x="38100" y="394588"/>
                  <a:pt x="394601" y="38100"/>
                  <a:pt x="834377" y="38100"/>
                </a:cubicBezTo>
                <a:cubicBezTo>
                  <a:pt x="834377" y="38100"/>
                  <a:pt x="834377" y="38100"/>
                  <a:pt x="834377" y="38100"/>
                </a:cubicBezTo>
                <a:lnTo>
                  <a:pt x="834377" y="38100"/>
                </a:lnTo>
                <a:cubicBezTo>
                  <a:pt x="1274127" y="38100"/>
                  <a:pt x="1630616" y="394588"/>
                  <a:pt x="1630616" y="834389"/>
                </a:cubicBezTo>
                <a:cubicBezTo>
                  <a:pt x="1630616" y="834389"/>
                  <a:pt x="1630616" y="834389"/>
                  <a:pt x="1630616" y="834389"/>
                </a:cubicBezTo>
                <a:lnTo>
                  <a:pt x="1630616" y="834389"/>
                </a:lnTo>
                <a:cubicBezTo>
                  <a:pt x="1630616" y="1274191"/>
                  <a:pt x="1274127" y="1630679"/>
                  <a:pt x="834377" y="1630679"/>
                </a:cubicBezTo>
                <a:cubicBezTo>
                  <a:pt x="834377" y="1630679"/>
                  <a:pt x="834377" y="1630679"/>
                  <a:pt x="834377" y="1630679"/>
                </a:cubicBezTo>
                <a:lnTo>
                  <a:pt x="834377" y="1630679"/>
                </a:lnTo>
                <a:cubicBezTo>
                  <a:pt x="394601" y="1630679"/>
                  <a:pt x="38100" y="1274191"/>
                  <a:pt x="38100" y="834389"/>
                </a:cubicBezTo>
                <a:cubicBezTo>
                  <a:pt x="38100" y="834389"/>
                  <a:pt x="38100" y="834389"/>
                  <a:pt x="38100" y="834389"/>
                </a:cubicBezTo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308342" y="3140964"/>
            <a:ext cx="1475993" cy="1475994"/>
          </a:xfrm>
          <a:custGeom>
            <a:avLst/>
            <a:gdLst>
              <a:gd name="connsiteX0" fmla="*/ 0 w 1475993"/>
              <a:gd name="connsiteY0" fmla="*/ 737996 h 1475994"/>
              <a:gd name="connsiteX1" fmla="*/ 737996 w 1475993"/>
              <a:gd name="connsiteY1" fmla="*/ 0 h 1475994"/>
              <a:gd name="connsiteX2" fmla="*/ 737996 w 1475993"/>
              <a:gd name="connsiteY2" fmla="*/ 0 h 1475994"/>
              <a:gd name="connsiteX3" fmla="*/ 737996 w 1475993"/>
              <a:gd name="connsiteY3" fmla="*/ 0 h 1475994"/>
              <a:gd name="connsiteX4" fmla="*/ 1475993 w 1475993"/>
              <a:gd name="connsiteY4" fmla="*/ 737996 h 1475994"/>
              <a:gd name="connsiteX5" fmla="*/ 1475993 w 1475993"/>
              <a:gd name="connsiteY5" fmla="*/ 737996 h 1475994"/>
              <a:gd name="connsiteX6" fmla="*/ 1475993 w 1475993"/>
              <a:gd name="connsiteY6" fmla="*/ 737996 h 1475994"/>
              <a:gd name="connsiteX7" fmla="*/ 737996 w 1475993"/>
              <a:gd name="connsiteY7" fmla="*/ 1475994 h 1475994"/>
              <a:gd name="connsiteX8" fmla="*/ 737996 w 1475993"/>
              <a:gd name="connsiteY8" fmla="*/ 1475994 h 1475994"/>
              <a:gd name="connsiteX9" fmla="*/ 737996 w 1475993"/>
              <a:gd name="connsiteY9" fmla="*/ 1475994 h 1475994"/>
              <a:gd name="connsiteX10" fmla="*/ 0 w 1475993"/>
              <a:gd name="connsiteY10" fmla="*/ 737996 h 1475994"/>
              <a:gd name="connsiteX11" fmla="*/ 0 w 1475993"/>
              <a:gd name="connsiteY11" fmla="*/ 737996 h 14759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475993" h="1475994">
                <a:moveTo>
                  <a:pt x="0" y="737996"/>
                </a:moveTo>
                <a:cubicBezTo>
                  <a:pt x="0" y="330453"/>
                  <a:pt x="330326" y="0"/>
                  <a:pt x="737996" y="0"/>
                </a:cubicBezTo>
                <a:cubicBezTo>
                  <a:pt x="737996" y="0"/>
                  <a:pt x="737996" y="0"/>
                  <a:pt x="737996" y="0"/>
                </a:cubicBezTo>
                <a:lnTo>
                  <a:pt x="737996" y="0"/>
                </a:lnTo>
                <a:cubicBezTo>
                  <a:pt x="1145539" y="0"/>
                  <a:pt x="1475993" y="330453"/>
                  <a:pt x="1475993" y="737996"/>
                </a:cubicBezTo>
                <a:cubicBezTo>
                  <a:pt x="1475993" y="737996"/>
                  <a:pt x="1475993" y="737996"/>
                  <a:pt x="1475993" y="737996"/>
                </a:cubicBezTo>
                <a:lnTo>
                  <a:pt x="1475993" y="737996"/>
                </a:lnTo>
                <a:cubicBezTo>
                  <a:pt x="1475993" y="1145539"/>
                  <a:pt x="1145539" y="1475994"/>
                  <a:pt x="737996" y="1475994"/>
                </a:cubicBezTo>
                <a:cubicBezTo>
                  <a:pt x="737996" y="1475994"/>
                  <a:pt x="737996" y="1475994"/>
                  <a:pt x="737996" y="1475994"/>
                </a:cubicBezTo>
                <a:lnTo>
                  <a:pt x="737996" y="1475994"/>
                </a:lnTo>
                <a:cubicBezTo>
                  <a:pt x="330326" y="1475994"/>
                  <a:pt x="0" y="1145539"/>
                  <a:pt x="0" y="737996"/>
                </a:cubicBezTo>
                <a:cubicBezTo>
                  <a:pt x="0" y="737996"/>
                  <a:pt x="0" y="737996"/>
                  <a:pt x="0" y="73799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270242" y="3102864"/>
            <a:ext cx="1552193" cy="1552194"/>
          </a:xfrm>
          <a:custGeom>
            <a:avLst/>
            <a:gdLst>
              <a:gd name="connsiteX0" fmla="*/ 38100 w 1552193"/>
              <a:gd name="connsiteY0" fmla="*/ 776096 h 1552194"/>
              <a:gd name="connsiteX1" fmla="*/ 776096 w 1552193"/>
              <a:gd name="connsiteY1" fmla="*/ 38100 h 1552194"/>
              <a:gd name="connsiteX2" fmla="*/ 776096 w 1552193"/>
              <a:gd name="connsiteY2" fmla="*/ 38100 h 1552194"/>
              <a:gd name="connsiteX3" fmla="*/ 776096 w 1552193"/>
              <a:gd name="connsiteY3" fmla="*/ 38100 h 1552194"/>
              <a:gd name="connsiteX4" fmla="*/ 1514093 w 1552193"/>
              <a:gd name="connsiteY4" fmla="*/ 776096 h 1552194"/>
              <a:gd name="connsiteX5" fmla="*/ 1514093 w 1552193"/>
              <a:gd name="connsiteY5" fmla="*/ 776096 h 1552194"/>
              <a:gd name="connsiteX6" fmla="*/ 1514093 w 1552193"/>
              <a:gd name="connsiteY6" fmla="*/ 776096 h 1552194"/>
              <a:gd name="connsiteX7" fmla="*/ 776096 w 1552193"/>
              <a:gd name="connsiteY7" fmla="*/ 1514094 h 1552194"/>
              <a:gd name="connsiteX8" fmla="*/ 776096 w 1552193"/>
              <a:gd name="connsiteY8" fmla="*/ 1514094 h 1552194"/>
              <a:gd name="connsiteX9" fmla="*/ 776096 w 1552193"/>
              <a:gd name="connsiteY9" fmla="*/ 1514094 h 1552194"/>
              <a:gd name="connsiteX10" fmla="*/ 38100 w 1552193"/>
              <a:gd name="connsiteY10" fmla="*/ 776096 h 1552194"/>
              <a:gd name="connsiteX11" fmla="*/ 38100 w 1552193"/>
              <a:gd name="connsiteY11" fmla="*/ 776096 h 1552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552193" h="1552194">
                <a:moveTo>
                  <a:pt x="38100" y="776096"/>
                </a:moveTo>
                <a:cubicBezTo>
                  <a:pt x="38100" y="368553"/>
                  <a:pt x="368426" y="38100"/>
                  <a:pt x="776096" y="38100"/>
                </a:cubicBezTo>
                <a:cubicBezTo>
                  <a:pt x="776096" y="38100"/>
                  <a:pt x="776096" y="38100"/>
                  <a:pt x="776096" y="38100"/>
                </a:cubicBezTo>
                <a:lnTo>
                  <a:pt x="776096" y="38100"/>
                </a:lnTo>
                <a:cubicBezTo>
                  <a:pt x="1183639" y="38100"/>
                  <a:pt x="1514093" y="368553"/>
                  <a:pt x="1514093" y="776096"/>
                </a:cubicBezTo>
                <a:cubicBezTo>
                  <a:pt x="1514093" y="776096"/>
                  <a:pt x="1514093" y="776096"/>
                  <a:pt x="1514093" y="776096"/>
                </a:cubicBezTo>
                <a:lnTo>
                  <a:pt x="1514093" y="776096"/>
                </a:lnTo>
                <a:cubicBezTo>
                  <a:pt x="1514093" y="1183639"/>
                  <a:pt x="1183639" y="1514094"/>
                  <a:pt x="776096" y="1514094"/>
                </a:cubicBezTo>
                <a:cubicBezTo>
                  <a:pt x="776096" y="1514094"/>
                  <a:pt x="776096" y="1514094"/>
                  <a:pt x="776096" y="1514094"/>
                </a:cubicBezTo>
                <a:lnTo>
                  <a:pt x="776096" y="1514094"/>
                </a:lnTo>
                <a:cubicBezTo>
                  <a:pt x="368426" y="1514094"/>
                  <a:pt x="38100" y="1183639"/>
                  <a:pt x="38100" y="776096"/>
                </a:cubicBezTo>
                <a:cubicBezTo>
                  <a:pt x="38100" y="776096"/>
                  <a:pt x="38100" y="776096"/>
                  <a:pt x="38100" y="776096"/>
                </a:cubicBezTo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CBCBC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1409700"/>
            <a:ext cx="1803400" cy="18034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0100" y="254000"/>
            <a:ext cx="1828800" cy="609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26300" y="3060700"/>
            <a:ext cx="1689100" cy="168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54300" y="2717800"/>
            <a:ext cx="2696251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i5车床系统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11375" y="2224087"/>
            <a:ext cx="4816475" cy="4025900"/>
          </a:xfrm>
          <a:custGeom>
            <a:avLst/>
            <a:gdLst>
              <a:gd name="connsiteX0" fmla="*/ 6350 w 4816475"/>
              <a:gd name="connsiteY0" fmla="*/ 4019550 h 4025900"/>
              <a:gd name="connsiteX1" fmla="*/ 4810125 w 4816475"/>
              <a:gd name="connsiteY1" fmla="*/ 4019550 h 4025900"/>
              <a:gd name="connsiteX2" fmla="*/ 4810125 w 4816475"/>
              <a:gd name="connsiteY2" fmla="*/ 6350 h 4025900"/>
              <a:gd name="connsiteX3" fmla="*/ 6350 w 4816475"/>
              <a:gd name="connsiteY3" fmla="*/ 6350 h 4025900"/>
              <a:gd name="connsiteX4" fmla="*/ 6350 w 4816475"/>
              <a:gd name="connsiteY4" fmla="*/ 4019550 h 402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6475" h="4025900">
                <a:moveTo>
                  <a:pt x="6350" y="4019550"/>
                </a:moveTo>
                <a:lnTo>
                  <a:pt x="4810125" y="4019550"/>
                </a:lnTo>
                <a:lnTo>
                  <a:pt x="4810125" y="6350"/>
                </a:lnTo>
                <a:lnTo>
                  <a:pt x="6350" y="6350"/>
                </a:lnTo>
                <a:lnTo>
                  <a:pt x="6350" y="4019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8200" y="2222500"/>
            <a:ext cx="4813300" cy="4025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CYCLE94-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1574800"/>
            <a:ext cx="5334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CYCLE94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退刀槽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（AXFA，AXSA，FORM）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27087" y="2403475"/>
            <a:ext cx="1836673" cy="463550"/>
          </a:xfrm>
          <a:custGeom>
            <a:avLst/>
            <a:gdLst>
              <a:gd name="connsiteX0" fmla="*/ 0 w 1836673"/>
              <a:gd name="connsiteY0" fmla="*/ 463550 h 463550"/>
              <a:gd name="connsiteX1" fmla="*/ 1836673 w 1836673"/>
              <a:gd name="connsiteY1" fmla="*/ 463550 h 463550"/>
              <a:gd name="connsiteX2" fmla="*/ 1836673 w 1836673"/>
              <a:gd name="connsiteY2" fmla="*/ 0 h 463550"/>
              <a:gd name="connsiteX3" fmla="*/ 0 w 1836673"/>
              <a:gd name="connsiteY3" fmla="*/ 0 h 463550"/>
              <a:gd name="connsiteX4" fmla="*/ 0 w 1836673"/>
              <a:gd name="connsiteY4" fmla="*/ 463550 h 463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36673" h="463550">
                <a:moveTo>
                  <a:pt x="0" y="463550"/>
                </a:moveTo>
                <a:lnTo>
                  <a:pt x="1836673" y="463550"/>
                </a:lnTo>
                <a:lnTo>
                  <a:pt x="1836673" y="0"/>
                </a:lnTo>
                <a:lnTo>
                  <a:pt x="0" y="0"/>
                </a:lnTo>
                <a:lnTo>
                  <a:pt x="0" y="463550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63825" y="2403475"/>
            <a:ext cx="5580126" cy="463550"/>
          </a:xfrm>
          <a:custGeom>
            <a:avLst/>
            <a:gdLst>
              <a:gd name="connsiteX0" fmla="*/ 0 w 5580126"/>
              <a:gd name="connsiteY0" fmla="*/ 463550 h 463550"/>
              <a:gd name="connsiteX1" fmla="*/ 5580126 w 5580126"/>
              <a:gd name="connsiteY1" fmla="*/ 463550 h 463550"/>
              <a:gd name="connsiteX2" fmla="*/ 5580126 w 5580126"/>
              <a:gd name="connsiteY2" fmla="*/ 0 h 463550"/>
              <a:gd name="connsiteX3" fmla="*/ 0 w 5580126"/>
              <a:gd name="connsiteY3" fmla="*/ 0 h 463550"/>
              <a:gd name="connsiteX4" fmla="*/ 0 w 5580126"/>
              <a:gd name="connsiteY4" fmla="*/ 463550 h 463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0126" h="463550">
                <a:moveTo>
                  <a:pt x="0" y="463550"/>
                </a:moveTo>
                <a:lnTo>
                  <a:pt x="5580126" y="463550"/>
                </a:lnTo>
                <a:lnTo>
                  <a:pt x="5580126" y="0"/>
                </a:lnTo>
                <a:lnTo>
                  <a:pt x="0" y="0"/>
                </a:lnTo>
                <a:lnTo>
                  <a:pt x="0" y="463550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27087" y="2867025"/>
            <a:ext cx="1836673" cy="498475"/>
          </a:xfrm>
          <a:custGeom>
            <a:avLst/>
            <a:gdLst>
              <a:gd name="connsiteX0" fmla="*/ 0 w 1836673"/>
              <a:gd name="connsiteY0" fmla="*/ 498475 h 498475"/>
              <a:gd name="connsiteX1" fmla="*/ 1836673 w 1836673"/>
              <a:gd name="connsiteY1" fmla="*/ 498475 h 498475"/>
              <a:gd name="connsiteX2" fmla="*/ 1836673 w 1836673"/>
              <a:gd name="connsiteY2" fmla="*/ 0 h 498475"/>
              <a:gd name="connsiteX3" fmla="*/ 0 w 1836673"/>
              <a:gd name="connsiteY3" fmla="*/ 0 h 498475"/>
              <a:gd name="connsiteX4" fmla="*/ 0 w 1836673"/>
              <a:gd name="connsiteY4" fmla="*/ 498475 h 498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36673" h="498475">
                <a:moveTo>
                  <a:pt x="0" y="498475"/>
                </a:moveTo>
                <a:lnTo>
                  <a:pt x="1836673" y="498475"/>
                </a:lnTo>
                <a:lnTo>
                  <a:pt x="1836673" y="0"/>
                </a:lnTo>
                <a:lnTo>
                  <a:pt x="0" y="0"/>
                </a:lnTo>
                <a:lnTo>
                  <a:pt x="0" y="4984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663825" y="2867025"/>
            <a:ext cx="5580126" cy="498475"/>
          </a:xfrm>
          <a:custGeom>
            <a:avLst/>
            <a:gdLst>
              <a:gd name="connsiteX0" fmla="*/ 0 w 5580126"/>
              <a:gd name="connsiteY0" fmla="*/ 498475 h 498475"/>
              <a:gd name="connsiteX1" fmla="*/ 5580126 w 5580126"/>
              <a:gd name="connsiteY1" fmla="*/ 498475 h 498475"/>
              <a:gd name="connsiteX2" fmla="*/ 5580126 w 5580126"/>
              <a:gd name="connsiteY2" fmla="*/ 0 h 498475"/>
              <a:gd name="connsiteX3" fmla="*/ 0 w 5580126"/>
              <a:gd name="connsiteY3" fmla="*/ 0 h 498475"/>
              <a:gd name="connsiteX4" fmla="*/ 0 w 5580126"/>
              <a:gd name="connsiteY4" fmla="*/ 498475 h 498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0126" h="498475">
                <a:moveTo>
                  <a:pt x="0" y="498475"/>
                </a:moveTo>
                <a:lnTo>
                  <a:pt x="5580126" y="498475"/>
                </a:lnTo>
                <a:lnTo>
                  <a:pt x="5580126" y="0"/>
                </a:lnTo>
                <a:lnTo>
                  <a:pt x="0" y="0"/>
                </a:lnTo>
                <a:lnTo>
                  <a:pt x="0" y="4984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27087" y="3365500"/>
            <a:ext cx="1836673" cy="501650"/>
          </a:xfrm>
          <a:custGeom>
            <a:avLst/>
            <a:gdLst>
              <a:gd name="connsiteX0" fmla="*/ 0 w 1836673"/>
              <a:gd name="connsiteY0" fmla="*/ 501650 h 501650"/>
              <a:gd name="connsiteX1" fmla="*/ 1836673 w 1836673"/>
              <a:gd name="connsiteY1" fmla="*/ 501650 h 501650"/>
              <a:gd name="connsiteX2" fmla="*/ 1836673 w 1836673"/>
              <a:gd name="connsiteY2" fmla="*/ 0 h 501650"/>
              <a:gd name="connsiteX3" fmla="*/ 0 w 1836673"/>
              <a:gd name="connsiteY3" fmla="*/ 0 h 501650"/>
              <a:gd name="connsiteX4" fmla="*/ 0 w 1836673"/>
              <a:gd name="connsiteY4" fmla="*/ 501650 h 501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36673" h="501650">
                <a:moveTo>
                  <a:pt x="0" y="501650"/>
                </a:moveTo>
                <a:lnTo>
                  <a:pt x="1836673" y="501650"/>
                </a:lnTo>
                <a:lnTo>
                  <a:pt x="1836673" y="0"/>
                </a:lnTo>
                <a:lnTo>
                  <a:pt x="0" y="0"/>
                </a:lnTo>
                <a:lnTo>
                  <a:pt x="0" y="501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663825" y="3365500"/>
            <a:ext cx="5580126" cy="501650"/>
          </a:xfrm>
          <a:custGeom>
            <a:avLst/>
            <a:gdLst>
              <a:gd name="connsiteX0" fmla="*/ 0 w 5580126"/>
              <a:gd name="connsiteY0" fmla="*/ 501650 h 501650"/>
              <a:gd name="connsiteX1" fmla="*/ 5580126 w 5580126"/>
              <a:gd name="connsiteY1" fmla="*/ 501650 h 501650"/>
              <a:gd name="connsiteX2" fmla="*/ 5580126 w 5580126"/>
              <a:gd name="connsiteY2" fmla="*/ 0 h 501650"/>
              <a:gd name="connsiteX3" fmla="*/ 0 w 5580126"/>
              <a:gd name="connsiteY3" fmla="*/ 0 h 501650"/>
              <a:gd name="connsiteX4" fmla="*/ 0 w 5580126"/>
              <a:gd name="connsiteY4" fmla="*/ 501650 h 501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0126" h="501650">
                <a:moveTo>
                  <a:pt x="0" y="501650"/>
                </a:moveTo>
                <a:lnTo>
                  <a:pt x="5580126" y="501650"/>
                </a:lnTo>
                <a:lnTo>
                  <a:pt x="5580126" y="0"/>
                </a:lnTo>
                <a:lnTo>
                  <a:pt x="0" y="0"/>
                </a:lnTo>
                <a:lnTo>
                  <a:pt x="0" y="501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27087" y="3867150"/>
            <a:ext cx="1836673" cy="498475"/>
          </a:xfrm>
          <a:custGeom>
            <a:avLst/>
            <a:gdLst>
              <a:gd name="connsiteX0" fmla="*/ 0 w 1836673"/>
              <a:gd name="connsiteY0" fmla="*/ 498475 h 498475"/>
              <a:gd name="connsiteX1" fmla="*/ 1836673 w 1836673"/>
              <a:gd name="connsiteY1" fmla="*/ 498475 h 498475"/>
              <a:gd name="connsiteX2" fmla="*/ 1836673 w 1836673"/>
              <a:gd name="connsiteY2" fmla="*/ 0 h 498475"/>
              <a:gd name="connsiteX3" fmla="*/ 0 w 1836673"/>
              <a:gd name="connsiteY3" fmla="*/ 0 h 498475"/>
              <a:gd name="connsiteX4" fmla="*/ 0 w 1836673"/>
              <a:gd name="connsiteY4" fmla="*/ 498475 h 498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36673" h="498475">
                <a:moveTo>
                  <a:pt x="0" y="498475"/>
                </a:moveTo>
                <a:lnTo>
                  <a:pt x="1836673" y="498475"/>
                </a:lnTo>
                <a:lnTo>
                  <a:pt x="1836673" y="0"/>
                </a:lnTo>
                <a:lnTo>
                  <a:pt x="0" y="0"/>
                </a:lnTo>
                <a:lnTo>
                  <a:pt x="0" y="4984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663825" y="3867150"/>
            <a:ext cx="5580126" cy="498475"/>
          </a:xfrm>
          <a:custGeom>
            <a:avLst/>
            <a:gdLst>
              <a:gd name="connsiteX0" fmla="*/ 0 w 5580126"/>
              <a:gd name="connsiteY0" fmla="*/ 498475 h 498475"/>
              <a:gd name="connsiteX1" fmla="*/ 5580126 w 5580126"/>
              <a:gd name="connsiteY1" fmla="*/ 498475 h 498475"/>
              <a:gd name="connsiteX2" fmla="*/ 5580126 w 5580126"/>
              <a:gd name="connsiteY2" fmla="*/ 0 h 498475"/>
              <a:gd name="connsiteX3" fmla="*/ 0 w 5580126"/>
              <a:gd name="connsiteY3" fmla="*/ 0 h 498475"/>
              <a:gd name="connsiteX4" fmla="*/ 0 w 5580126"/>
              <a:gd name="connsiteY4" fmla="*/ 498475 h 498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0126" h="498475">
                <a:moveTo>
                  <a:pt x="0" y="498475"/>
                </a:moveTo>
                <a:lnTo>
                  <a:pt x="5580126" y="498475"/>
                </a:lnTo>
                <a:lnTo>
                  <a:pt x="5580126" y="0"/>
                </a:lnTo>
                <a:lnTo>
                  <a:pt x="0" y="0"/>
                </a:lnTo>
                <a:lnTo>
                  <a:pt x="0" y="4984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657475" y="2390775"/>
            <a:ext cx="25400" cy="1987550"/>
          </a:xfrm>
          <a:custGeom>
            <a:avLst/>
            <a:gdLst>
              <a:gd name="connsiteX0" fmla="*/ 6350 w 25400"/>
              <a:gd name="connsiteY0" fmla="*/ 6350 h 1987550"/>
              <a:gd name="connsiteX1" fmla="*/ 6350 w 25400"/>
              <a:gd name="connsiteY1" fmla="*/ 1981200 h 1987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987550">
                <a:moveTo>
                  <a:pt x="6350" y="6350"/>
                </a:moveTo>
                <a:lnTo>
                  <a:pt x="6350" y="19812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14387" y="2860675"/>
            <a:ext cx="7442263" cy="25400"/>
          </a:xfrm>
          <a:custGeom>
            <a:avLst/>
            <a:gdLst>
              <a:gd name="connsiteX0" fmla="*/ 6350 w 7442263"/>
              <a:gd name="connsiteY0" fmla="*/ 6350 h 25400"/>
              <a:gd name="connsiteX1" fmla="*/ 7435913 w 74422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42263" h="25400">
                <a:moveTo>
                  <a:pt x="6350" y="6350"/>
                </a:moveTo>
                <a:lnTo>
                  <a:pt x="74359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4387" y="3359150"/>
            <a:ext cx="7442263" cy="25400"/>
          </a:xfrm>
          <a:custGeom>
            <a:avLst/>
            <a:gdLst>
              <a:gd name="connsiteX0" fmla="*/ 6350 w 7442263"/>
              <a:gd name="connsiteY0" fmla="*/ 6350 h 25400"/>
              <a:gd name="connsiteX1" fmla="*/ 7435913 w 74422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42263" h="25400">
                <a:moveTo>
                  <a:pt x="6350" y="6350"/>
                </a:moveTo>
                <a:lnTo>
                  <a:pt x="74359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14387" y="3860800"/>
            <a:ext cx="7442263" cy="25400"/>
          </a:xfrm>
          <a:custGeom>
            <a:avLst/>
            <a:gdLst>
              <a:gd name="connsiteX0" fmla="*/ 6350 w 7442263"/>
              <a:gd name="connsiteY0" fmla="*/ 6350 h 25400"/>
              <a:gd name="connsiteX1" fmla="*/ 7435913 w 74422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42263" h="25400">
                <a:moveTo>
                  <a:pt x="6350" y="6350"/>
                </a:moveTo>
                <a:lnTo>
                  <a:pt x="74359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20737" y="2390775"/>
            <a:ext cx="25400" cy="1987550"/>
          </a:xfrm>
          <a:custGeom>
            <a:avLst/>
            <a:gdLst>
              <a:gd name="connsiteX0" fmla="*/ 6350 w 25400"/>
              <a:gd name="connsiteY0" fmla="*/ 6350 h 1987550"/>
              <a:gd name="connsiteX1" fmla="*/ 6350 w 25400"/>
              <a:gd name="connsiteY1" fmla="*/ 1981200 h 1987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987550">
                <a:moveTo>
                  <a:pt x="6350" y="6350"/>
                </a:moveTo>
                <a:lnTo>
                  <a:pt x="6350" y="19812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237601" y="2390775"/>
            <a:ext cx="25400" cy="1987550"/>
          </a:xfrm>
          <a:custGeom>
            <a:avLst/>
            <a:gdLst>
              <a:gd name="connsiteX0" fmla="*/ 6350 w 25400"/>
              <a:gd name="connsiteY0" fmla="*/ 6350 h 1987550"/>
              <a:gd name="connsiteX1" fmla="*/ 6350 w 25400"/>
              <a:gd name="connsiteY1" fmla="*/ 1981200 h 1987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987550">
                <a:moveTo>
                  <a:pt x="6350" y="6350"/>
                </a:moveTo>
                <a:lnTo>
                  <a:pt x="6350" y="19812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14387" y="2397125"/>
            <a:ext cx="7442263" cy="25400"/>
          </a:xfrm>
          <a:custGeom>
            <a:avLst/>
            <a:gdLst>
              <a:gd name="connsiteX0" fmla="*/ 6350 w 7442263"/>
              <a:gd name="connsiteY0" fmla="*/ 6350 h 25400"/>
              <a:gd name="connsiteX1" fmla="*/ 7435913 w 74422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42263" h="25400">
                <a:moveTo>
                  <a:pt x="6350" y="6350"/>
                </a:moveTo>
                <a:lnTo>
                  <a:pt x="74359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814387" y="4359275"/>
            <a:ext cx="7442263" cy="25400"/>
          </a:xfrm>
          <a:custGeom>
            <a:avLst/>
            <a:gdLst>
              <a:gd name="connsiteX0" fmla="*/ 6350 w 7442263"/>
              <a:gd name="connsiteY0" fmla="*/ 6350 h 25400"/>
              <a:gd name="connsiteX1" fmla="*/ 7435913 w 74422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42263" h="25400">
                <a:moveTo>
                  <a:pt x="6350" y="6350"/>
                </a:moveTo>
                <a:lnTo>
                  <a:pt x="74359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CYCLE94-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447800" y="2463800"/>
            <a:ext cx="5715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AXFA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AXSA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832100" y="2463800"/>
            <a:ext cx="52324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  <a:tab pos="1016000" algn="l"/>
                <a:tab pos="2362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58800" algn="l"/>
                <a:tab pos="1016000" algn="l"/>
                <a:tab pos="236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横向轴的起始点（无符号输入，直径值）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58800" algn="l"/>
                <a:tab pos="1016000" algn="l"/>
                <a:tab pos="2362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纵向轴的起始点（无符号输入）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58800" algn="l"/>
                <a:tab pos="1016000" algn="l"/>
                <a:tab pos="2362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形状的定义，值：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（用于形状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（用于形状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11375" y="2479675"/>
            <a:ext cx="4862576" cy="3584575"/>
          </a:xfrm>
          <a:custGeom>
            <a:avLst/>
            <a:gdLst>
              <a:gd name="connsiteX0" fmla="*/ 6350 w 4862576"/>
              <a:gd name="connsiteY0" fmla="*/ 3578225 h 3584575"/>
              <a:gd name="connsiteX1" fmla="*/ 4856226 w 4862576"/>
              <a:gd name="connsiteY1" fmla="*/ 3578225 h 3584575"/>
              <a:gd name="connsiteX2" fmla="*/ 4856226 w 4862576"/>
              <a:gd name="connsiteY2" fmla="*/ 6350 h 3584575"/>
              <a:gd name="connsiteX3" fmla="*/ 6350 w 4862576"/>
              <a:gd name="connsiteY3" fmla="*/ 6350 h 3584575"/>
              <a:gd name="connsiteX4" fmla="*/ 6350 w 4862576"/>
              <a:gd name="connsiteY4" fmla="*/ 3578225 h 3584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62576" h="3584575">
                <a:moveTo>
                  <a:pt x="6350" y="3578225"/>
                </a:moveTo>
                <a:lnTo>
                  <a:pt x="4856226" y="3578225"/>
                </a:lnTo>
                <a:lnTo>
                  <a:pt x="4856226" y="6350"/>
                </a:lnTo>
                <a:lnTo>
                  <a:pt x="6350" y="6350"/>
                </a:lnTo>
                <a:lnTo>
                  <a:pt x="6350" y="35782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8200" y="2476500"/>
            <a:ext cx="4864100" cy="3581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14400" y="596900"/>
            <a:ext cx="51562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CYCLE94-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加工类型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921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（形状的定义）：定义退刀槽形状。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81200" y="1981200"/>
            <a:ext cx="1282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——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形状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43300" y="1981200"/>
            <a:ext cx="1663700" cy="445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——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形状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退刀槽类型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715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CYCLE94-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注意事项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82600" y="1701800"/>
            <a:ext cx="8077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循环通过有效的刀具补偿自动计算刀尖方向。循环可以在刀尖方向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1~4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2095500"/>
            <a:ext cx="7759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时运行；如果循环检测出刀尖位置为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5~9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的任一位置，则循环终止并产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47700" y="2425700"/>
            <a:ext cx="101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生报警。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2600" y="3048000"/>
            <a:ext cx="8089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循环自动计算起始点值，它的位置是在纵向轴距离末尾直径（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AXFA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47700" y="3429000"/>
            <a:ext cx="4673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2mm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和最后尺寸（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AXSA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10mm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的位置。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82600" y="4051300"/>
            <a:ext cx="76962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有关编程的坐标值的起始点位置由当前有效刀具的刀尖位置决定。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调用循环之前，必须激活刀具补偿，否则循环终止并出现报警。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AXFA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所编程的成品直径小于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3mm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，则循环中断并产生报警。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548001" y="1473200"/>
            <a:ext cx="3908425" cy="2778125"/>
          </a:xfrm>
          <a:custGeom>
            <a:avLst/>
            <a:gdLst>
              <a:gd name="connsiteX0" fmla="*/ 6350 w 3908425"/>
              <a:gd name="connsiteY0" fmla="*/ 2771775 h 2778125"/>
              <a:gd name="connsiteX1" fmla="*/ 3902075 w 3908425"/>
              <a:gd name="connsiteY1" fmla="*/ 2771775 h 2778125"/>
              <a:gd name="connsiteX2" fmla="*/ 3902075 w 3908425"/>
              <a:gd name="connsiteY2" fmla="*/ 6350 h 2778125"/>
              <a:gd name="connsiteX3" fmla="*/ 6350 w 3908425"/>
              <a:gd name="connsiteY3" fmla="*/ 6350 h 2778125"/>
              <a:gd name="connsiteX4" fmla="*/ 6350 w 3908425"/>
              <a:gd name="connsiteY4" fmla="*/ 2771775 h 2778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08425" h="2778125">
                <a:moveTo>
                  <a:pt x="6350" y="2771775"/>
                </a:moveTo>
                <a:lnTo>
                  <a:pt x="3902075" y="2771775"/>
                </a:lnTo>
                <a:lnTo>
                  <a:pt x="3902075" y="6350"/>
                </a:lnTo>
                <a:lnTo>
                  <a:pt x="6350" y="6350"/>
                </a:lnTo>
                <a:lnTo>
                  <a:pt x="6350" y="27717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2700" y="1473200"/>
            <a:ext cx="3898900" cy="2781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461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CYCLE94-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133600" y="4445000"/>
            <a:ext cx="46990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S300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G95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F0.3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切削参数定义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X50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选择起始位置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N30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CYCLE94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(20,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“E”)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循环调用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X50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回到起始位置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M02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程序结束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30423" y="2263838"/>
            <a:ext cx="3824351" cy="4154804"/>
          </a:xfrm>
          <a:custGeom>
            <a:avLst/>
            <a:gdLst>
              <a:gd name="connsiteX0" fmla="*/ 6350 w 3824351"/>
              <a:gd name="connsiteY0" fmla="*/ 4148454 h 4154804"/>
              <a:gd name="connsiteX1" fmla="*/ 3818001 w 3824351"/>
              <a:gd name="connsiteY1" fmla="*/ 4148454 h 4154804"/>
              <a:gd name="connsiteX2" fmla="*/ 3818001 w 3824351"/>
              <a:gd name="connsiteY2" fmla="*/ 6350 h 4154804"/>
              <a:gd name="connsiteX3" fmla="*/ 6350 w 3824351"/>
              <a:gd name="connsiteY3" fmla="*/ 6350 h 4154804"/>
              <a:gd name="connsiteX4" fmla="*/ 6350 w 3824351"/>
              <a:gd name="connsiteY4" fmla="*/ 4148454 h 4154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24351" h="4154804">
                <a:moveTo>
                  <a:pt x="6350" y="4148454"/>
                </a:moveTo>
                <a:lnTo>
                  <a:pt x="3818001" y="4148454"/>
                </a:lnTo>
                <a:lnTo>
                  <a:pt x="3818001" y="6350"/>
                </a:lnTo>
                <a:lnTo>
                  <a:pt x="6350" y="6350"/>
                </a:lnTo>
                <a:lnTo>
                  <a:pt x="6350" y="414845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8900" y="2260600"/>
            <a:ext cx="3822700" cy="4152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461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CYCLE95-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498600"/>
            <a:ext cx="7861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CYCLE95（NPP，MID，FALZ，FALX，FAL，FF1，FF2，FF3，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1700" y="1854200"/>
            <a:ext cx="2997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VARI，DT，DAM，VRT）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0112" y="1357249"/>
            <a:ext cx="1816100" cy="396874"/>
          </a:xfrm>
          <a:custGeom>
            <a:avLst/>
            <a:gdLst>
              <a:gd name="connsiteX0" fmla="*/ 0 w 1816100"/>
              <a:gd name="connsiteY0" fmla="*/ 396874 h 396874"/>
              <a:gd name="connsiteX1" fmla="*/ 1816100 w 1816100"/>
              <a:gd name="connsiteY1" fmla="*/ 396874 h 396874"/>
              <a:gd name="connsiteX2" fmla="*/ 1816100 w 1816100"/>
              <a:gd name="connsiteY2" fmla="*/ 0 h 396874"/>
              <a:gd name="connsiteX3" fmla="*/ 0 w 1816100"/>
              <a:gd name="connsiteY3" fmla="*/ 0 h 396874"/>
              <a:gd name="connsiteX4" fmla="*/ 0 w 1816100"/>
              <a:gd name="connsiteY4" fmla="*/ 396874 h 3968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96874">
                <a:moveTo>
                  <a:pt x="0" y="396874"/>
                </a:moveTo>
                <a:lnTo>
                  <a:pt x="1816100" y="396874"/>
                </a:lnTo>
                <a:lnTo>
                  <a:pt x="1816100" y="0"/>
                </a:lnTo>
                <a:lnTo>
                  <a:pt x="0" y="0"/>
                </a:lnTo>
                <a:lnTo>
                  <a:pt x="0" y="396874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716276" y="1357249"/>
            <a:ext cx="5526023" cy="396874"/>
          </a:xfrm>
          <a:custGeom>
            <a:avLst/>
            <a:gdLst>
              <a:gd name="connsiteX0" fmla="*/ 0 w 5526023"/>
              <a:gd name="connsiteY0" fmla="*/ 396874 h 396874"/>
              <a:gd name="connsiteX1" fmla="*/ 5526023 w 5526023"/>
              <a:gd name="connsiteY1" fmla="*/ 396874 h 396874"/>
              <a:gd name="connsiteX2" fmla="*/ 5526023 w 5526023"/>
              <a:gd name="connsiteY2" fmla="*/ 0 h 396874"/>
              <a:gd name="connsiteX3" fmla="*/ 0 w 5526023"/>
              <a:gd name="connsiteY3" fmla="*/ 0 h 396874"/>
              <a:gd name="connsiteX4" fmla="*/ 0 w 5526023"/>
              <a:gd name="connsiteY4" fmla="*/ 396874 h 3968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96874">
                <a:moveTo>
                  <a:pt x="0" y="396874"/>
                </a:moveTo>
                <a:lnTo>
                  <a:pt x="5526023" y="396874"/>
                </a:lnTo>
                <a:lnTo>
                  <a:pt x="5526023" y="0"/>
                </a:lnTo>
                <a:lnTo>
                  <a:pt x="0" y="0"/>
                </a:lnTo>
                <a:lnTo>
                  <a:pt x="0" y="396874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00112" y="1754187"/>
            <a:ext cx="1816100" cy="366712"/>
          </a:xfrm>
          <a:custGeom>
            <a:avLst/>
            <a:gdLst>
              <a:gd name="connsiteX0" fmla="*/ 0 w 1816100"/>
              <a:gd name="connsiteY0" fmla="*/ 366712 h 366712"/>
              <a:gd name="connsiteX1" fmla="*/ 1816100 w 1816100"/>
              <a:gd name="connsiteY1" fmla="*/ 366712 h 366712"/>
              <a:gd name="connsiteX2" fmla="*/ 1816100 w 1816100"/>
              <a:gd name="connsiteY2" fmla="*/ 0 h 366712"/>
              <a:gd name="connsiteX3" fmla="*/ 0 w 1816100"/>
              <a:gd name="connsiteY3" fmla="*/ 0 h 366712"/>
              <a:gd name="connsiteX4" fmla="*/ 0 w 1816100"/>
              <a:gd name="connsiteY4" fmla="*/ 366712 h 366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66712">
                <a:moveTo>
                  <a:pt x="0" y="366712"/>
                </a:moveTo>
                <a:lnTo>
                  <a:pt x="1816100" y="366712"/>
                </a:lnTo>
                <a:lnTo>
                  <a:pt x="1816100" y="0"/>
                </a:lnTo>
                <a:lnTo>
                  <a:pt x="0" y="0"/>
                </a:lnTo>
                <a:lnTo>
                  <a:pt x="0" y="3667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716276" y="1754187"/>
            <a:ext cx="5526023" cy="366712"/>
          </a:xfrm>
          <a:custGeom>
            <a:avLst/>
            <a:gdLst>
              <a:gd name="connsiteX0" fmla="*/ 0 w 5526023"/>
              <a:gd name="connsiteY0" fmla="*/ 366712 h 366712"/>
              <a:gd name="connsiteX1" fmla="*/ 5526023 w 5526023"/>
              <a:gd name="connsiteY1" fmla="*/ 366712 h 366712"/>
              <a:gd name="connsiteX2" fmla="*/ 5526023 w 5526023"/>
              <a:gd name="connsiteY2" fmla="*/ 0 h 366712"/>
              <a:gd name="connsiteX3" fmla="*/ 0 w 5526023"/>
              <a:gd name="connsiteY3" fmla="*/ 0 h 366712"/>
              <a:gd name="connsiteX4" fmla="*/ 0 w 5526023"/>
              <a:gd name="connsiteY4" fmla="*/ 366712 h 366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66712">
                <a:moveTo>
                  <a:pt x="0" y="366712"/>
                </a:moveTo>
                <a:lnTo>
                  <a:pt x="5526023" y="366712"/>
                </a:lnTo>
                <a:lnTo>
                  <a:pt x="5526023" y="0"/>
                </a:lnTo>
                <a:lnTo>
                  <a:pt x="0" y="0"/>
                </a:lnTo>
                <a:lnTo>
                  <a:pt x="0" y="3667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00112" y="2120836"/>
            <a:ext cx="1816100" cy="366712"/>
          </a:xfrm>
          <a:custGeom>
            <a:avLst/>
            <a:gdLst>
              <a:gd name="connsiteX0" fmla="*/ 0 w 1816100"/>
              <a:gd name="connsiteY0" fmla="*/ 366712 h 366712"/>
              <a:gd name="connsiteX1" fmla="*/ 1816100 w 1816100"/>
              <a:gd name="connsiteY1" fmla="*/ 366712 h 366712"/>
              <a:gd name="connsiteX2" fmla="*/ 1816100 w 1816100"/>
              <a:gd name="connsiteY2" fmla="*/ 0 h 366712"/>
              <a:gd name="connsiteX3" fmla="*/ 0 w 1816100"/>
              <a:gd name="connsiteY3" fmla="*/ 0 h 366712"/>
              <a:gd name="connsiteX4" fmla="*/ 0 w 1816100"/>
              <a:gd name="connsiteY4" fmla="*/ 366712 h 366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66712">
                <a:moveTo>
                  <a:pt x="0" y="366712"/>
                </a:moveTo>
                <a:lnTo>
                  <a:pt x="1816100" y="366712"/>
                </a:lnTo>
                <a:lnTo>
                  <a:pt x="1816100" y="0"/>
                </a:lnTo>
                <a:lnTo>
                  <a:pt x="0" y="0"/>
                </a:lnTo>
                <a:lnTo>
                  <a:pt x="0" y="3667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716276" y="2120836"/>
            <a:ext cx="5526023" cy="366712"/>
          </a:xfrm>
          <a:custGeom>
            <a:avLst/>
            <a:gdLst>
              <a:gd name="connsiteX0" fmla="*/ 0 w 5526023"/>
              <a:gd name="connsiteY0" fmla="*/ 366712 h 366712"/>
              <a:gd name="connsiteX1" fmla="*/ 5526023 w 5526023"/>
              <a:gd name="connsiteY1" fmla="*/ 366712 h 366712"/>
              <a:gd name="connsiteX2" fmla="*/ 5526023 w 5526023"/>
              <a:gd name="connsiteY2" fmla="*/ 0 h 366712"/>
              <a:gd name="connsiteX3" fmla="*/ 0 w 5526023"/>
              <a:gd name="connsiteY3" fmla="*/ 0 h 366712"/>
              <a:gd name="connsiteX4" fmla="*/ 0 w 5526023"/>
              <a:gd name="connsiteY4" fmla="*/ 366712 h 366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66712">
                <a:moveTo>
                  <a:pt x="0" y="366712"/>
                </a:moveTo>
                <a:lnTo>
                  <a:pt x="5526023" y="366712"/>
                </a:lnTo>
                <a:lnTo>
                  <a:pt x="5526023" y="0"/>
                </a:lnTo>
                <a:lnTo>
                  <a:pt x="0" y="0"/>
                </a:lnTo>
                <a:lnTo>
                  <a:pt x="0" y="3667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900112" y="2487612"/>
            <a:ext cx="1816100" cy="366712"/>
          </a:xfrm>
          <a:custGeom>
            <a:avLst/>
            <a:gdLst>
              <a:gd name="connsiteX0" fmla="*/ 0 w 1816100"/>
              <a:gd name="connsiteY0" fmla="*/ 366712 h 366712"/>
              <a:gd name="connsiteX1" fmla="*/ 1816100 w 1816100"/>
              <a:gd name="connsiteY1" fmla="*/ 366712 h 366712"/>
              <a:gd name="connsiteX2" fmla="*/ 1816100 w 1816100"/>
              <a:gd name="connsiteY2" fmla="*/ 0 h 366712"/>
              <a:gd name="connsiteX3" fmla="*/ 0 w 1816100"/>
              <a:gd name="connsiteY3" fmla="*/ 0 h 366712"/>
              <a:gd name="connsiteX4" fmla="*/ 0 w 1816100"/>
              <a:gd name="connsiteY4" fmla="*/ 366712 h 366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66712">
                <a:moveTo>
                  <a:pt x="0" y="366712"/>
                </a:moveTo>
                <a:lnTo>
                  <a:pt x="1816100" y="366712"/>
                </a:lnTo>
                <a:lnTo>
                  <a:pt x="1816100" y="0"/>
                </a:lnTo>
                <a:lnTo>
                  <a:pt x="0" y="0"/>
                </a:lnTo>
                <a:lnTo>
                  <a:pt x="0" y="3667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716276" y="2487612"/>
            <a:ext cx="5526023" cy="366712"/>
          </a:xfrm>
          <a:custGeom>
            <a:avLst/>
            <a:gdLst>
              <a:gd name="connsiteX0" fmla="*/ 0 w 5526023"/>
              <a:gd name="connsiteY0" fmla="*/ 366712 h 366712"/>
              <a:gd name="connsiteX1" fmla="*/ 5526023 w 5526023"/>
              <a:gd name="connsiteY1" fmla="*/ 366712 h 366712"/>
              <a:gd name="connsiteX2" fmla="*/ 5526023 w 5526023"/>
              <a:gd name="connsiteY2" fmla="*/ 0 h 366712"/>
              <a:gd name="connsiteX3" fmla="*/ 0 w 5526023"/>
              <a:gd name="connsiteY3" fmla="*/ 0 h 366712"/>
              <a:gd name="connsiteX4" fmla="*/ 0 w 5526023"/>
              <a:gd name="connsiteY4" fmla="*/ 366712 h 366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66712">
                <a:moveTo>
                  <a:pt x="0" y="366712"/>
                </a:moveTo>
                <a:lnTo>
                  <a:pt x="5526023" y="366712"/>
                </a:lnTo>
                <a:lnTo>
                  <a:pt x="5526023" y="0"/>
                </a:lnTo>
                <a:lnTo>
                  <a:pt x="0" y="0"/>
                </a:lnTo>
                <a:lnTo>
                  <a:pt x="0" y="3667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00112" y="2854325"/>
            <a:ext cx="1816100" cy="396875"/>
          </a:xfrm>
          <a:custGeom>
            <a:avLst/>
            <a:gdLst>
              <a:gd name="connsiteX0" fmla="*/ 0 w 1816100"/>
              <a:gd name="connsiteY0" fmla="*/ 396875 h 396875"/>
              <a:gd name="connsiteX1" fmla="*/ 1816100 w 1816100"/>
              <a:gd name="connsiteY1" fmla="*/ 396875 h 396875"/>
              <a:gd name="connsiteX2" fmla="*/ 1816100 w 1816100"/>
              <a:gd name="connsiteY2" fmla="*/ 0 h 396875"/>
              <a:gd name="connsiteX3" fmla="*/ 0 w 1816100"/>
              <a:gd name="connsiteY3" fmla="*/ 0 h 396875"/>
              <a:gd name="connsiteX4" fmla="*/ 0 w 1816100"/>
              <a:gd name="connsiteY4" fmla="*/ 3968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96875">
                <a:moveTo>
                  <a:pt x="0" y="396875"/>
                </a:moveTo>
                <a:lnTo>
                  <a:pt x="1816100" y="396875"/>
                </a:lnTo>
                <a:lnTo>
                  <a:pt x="1816100" y="0"/>
                </a:lnTo>
                <a:lnTo>
                  <a:pt x="0" y="0"/>
                </a:lnTo>
                <a:lnTo>
                  <a:pt x="0" y="3968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716276" y="2854325"/>
            <a:ext cx="5526023" cy="396875"/>
          </a:xfrm>
          <a:custGeom>
            <a:avLst/>
            <a:gdLst>
              <a:gd name="connsiteX0" fmla="*/ 0 w 5526023"/>
              <a:gd name="connsiteY0" fmla="*/ 396875 h 396875"/>
              <a:gd name="connsiteX1" fmla="*/ 5526023 w 5526023"/>
              <a:gd name="connsiteY1" fmla="*/ 396875 h 396875"/>
              <a:gd name="connsiteX2" fmla="*/ 5526023 w 5526023"/>
              <a:gd name="connsiteY2" fmla="*/ 0 h 396875"/>
              <a:gd name="connsiteX3" fmla="*/ 0 w 5526023"/>
              <a:gd name="connsiteY3" fmla="*/ 0 h 396875"/>
              <a:gd name="connsiteX4" fmla="*/ 0 w 5526023"/>
              <a:gd name="connsiteY4" fmla="*/ 3968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96875">
                <a:moveTo>
                  <a:pt x="0" y="396875"/>
                </a:moveTo>
                <a:lnTo>
                  <a:pt x="5526023" y="396875"/>
                </a:lnTo>
                <a:lnTo>
                  <a:pt x="5526023" y="0"/>
                </a:lnTo>
                <a:lnTo>
                  <a:pt x="0" y="0"/>
                </a:lnTo>
                <a:lnTo>
                  <a:pt x="0" y="3968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900112" y="3251136"/>
            <a:ext cx="1816100" cy="366712"/>
          </a:xfrm>
          <a:custGeom>
            <a:avLst/>
            <a:gdLst>
              <a:gd name="connsiteX0" fmla="*/ 0 w 1816100"/>
              <a:gd name="connsiteY0" fmla="*/ 366712 h 366712"/>
              <a:gd name="connsiteX1" fmla="*/ 1816100 w 1816100"/>
              <a:gd name="connsiteY1" fmla="*/ 366712 h 366712"/>
              <a:gd name="connsiteX2" fmla="*/ 1816100 w 1816100"/>
              <a:gd name="connsiteY2" fmla="*/ 0 h 366712"/>
              <a:gd name="connsiteX3" fmla="*/ 0 w 1816100"/>
              <a:gd name="connsiteY3" fmla="*/ 0 h 366712"/>
              <a:gd name="connsiteX4" fmla="*/ 0 w 1816100"/>
              <a:gd name="connsiteY4" fmla="*/ 366712 h 366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66712">
                <a:moveTo>
                  <a:pt x="0" y="366712"/>
                </a:moveTo>
                <a:lnTo>
                  <a:pt x="1816100" y="366712"/>
                </a:lnTo>
                <a:lnTo>
                  <a:pt x="1816100" y="0"/>
                </a:lnTo>
                <a:lnTo>
                  <a:pt x="0" y="0"/>
                </a:lnTo>
                <a:lnTo>
                  <a:pt x="0" y="3667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716276" y="3251136"/>
            <a:ext cx="5526023" cy="366712"/>
          </a:xfrm>
          <a:custGeom>
            <a:avLst/>
            <a:gdLst>
              <a:gd name="connsiteX0" fmla="*/ 0 w 5526023"/>
              <a:gd name="connsiteY0" fmla="*/ 366712 h 366712"/>
              <a:gd name="connsiteX1" fmla="*/ 5526023 w 5526023"/>
              <a:gd name="connsiteY1" fmla="*/ 366712 h 366712"/>
              <a:gd name="connsiteX2" fmla="*/ 5526023 w 5526023"/>
              <a:gd name="connsiteY2" fmla="*/ 0 h 366712"/>
              <a:gd name="connsiteX3" fmla="*/ 0 w 5526023"/>
              <a:gd name="connsiteY3" fmla="*/ 0 h 366712"/>
              <a:gd name="connsiteX4" fmla="*/ 0 w 5526023"/>
              <a:gd name="connsiteY4" fmla="*/ 366712 h 366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66712">
                <a:moveTo>
                  <a:pt x="0" y="366712"/>
                </a:moveTo>
                <a:lnTo>
                  <a:pt x="5526023" y="366712"/>
                </a:lnTo>
                <a:lnTo>
                  <a:pt x="5526023" y="0"/>
                </a:lnTo>
                <a:lnTo>
                  <a:pt x="0" y="0"/>
                </a:lnTo>
                <a:lnTo>
                  <a:pt x="0" y="3667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900112" y="3617848"/>
            <a:ext cx="1816100" cy="368300"/>
          </a:xfrm>
          <a:custGeom>
            <a:avLst/>
            <a:gdLst>
              <a:gd name="connsiteX0" fmla="*/ 0 w 1816100"/>
              <a:gd name="connsiteY0" fmla="*/ 368300 h 368300"/>
              <a:gd name="connsiteX1" fmla="*/ 1816100 w 1816100"/>
              <a:gd name="connsiteY1" fmla="*/ 368300 h 368300"/>
              <a:gd name="connsiteX2" fmla="*/ 1816100 w 1816100"/>
              <a:gd name="connsiteY2" fmla="*/ 0 h 368300"/>
              <a:gd name="connsiteX3" fmla="*/ 0 w 1816100"/>
              <a:gd name="connsiteY3" fmla="*/ 0 h 368300"/>
              <a:gd name="connsiteX4" fmla="*/ 0 w 1816100"/>
              <a:gd name="connsiteY4" fmla="*/ 3683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68300">
                <a:moveTo>
                  <a:pt x="0" y="368300"/>
                </a:moveTo>
                <a:lnTo>
                  <a:pt x="1816100" y="368300"/>
                </a:lnTo>
                <a:lnTo>
                  <a:pt x="1816100" y="0"/>
                </a:lnTo>
                <a:lnTo>
                  <a:pt x="0" y="0"/>
                </a:lnTo>
                <a:lnTo>
                  <a:pt x="0" y="3683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716276" y="3617848"/>
            <a:ext cx="5526023" cy="368300"/>
          </a:xfrm>
          <a:custGeom>
            <a:avLst/>
            <a:gdLst>
              <a:gd name="connsiteX0" fmla="*/ 0 w 5526023"/>
              <a:gd name="connsiteY0" fmla="*/ 368300 h 368300"/>
              <a:gd name="connsiteX1" fmla="*/ 5526023 w 5526023"/>
              <a:gd name="connsiteY1" fmla="*/ 368300 h 368300"/>
              <a:gd name="connsiteX2" fmla="*/ 5526023 w 5526023"/>
              <a:gd name="connsiteY2" fmla="*/ 0 h 368300"/>
              <a:gd name="connsiteX3" fmla="*/ 0 w 5526023"/>
              <a:gd name="connsiteY3" fmla="*/ 0 h 368300"/>
              <a:gd name="connsiteX4" fmla="*/ 0 w 5526023"/>
              <a:gd name="connsiteY4" fmla="*/ 3683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68300">
                <a:moveTo>
                  <a:pt x="0" y="368300"/>
                </a:moveTo>
                <a:lnTo>
                  <a:pt x="5526023" y="368300"/>
                </a:lnTo>
                <a:lnTo>
                  <a:pt x="5526023" y="0"/>
                </a:lnTo>
                <a:lnTo>
                  <a:pt x="0" y="0"/>
                </a:lnTo>
                <a:lnTo>
                  <a:pt x="0" y="3683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900112" y="3986148"/>
            <a:ext cx="1816100" cy="368300"/>
          </a:xfrm>
          <a:custGeom>
            <a:avLst/>
            <a:gdLst>
              <a:gd name="connsiteX0" fmla="*/ 0 w 1816100"/>
              <a:gd name="connsiteY0" fmla="*/ 368300 h 368300"/>
              <a:gd name="connsiteX1" fmla="*/ 1816100 w 1816100"/>
              <a:gd name="connsiteY1" fmla="*/ 368300 h 368300"/>
              <a:gd name="connsiteX2" fmla="*/ 1816100 w 1816100"/>
              <a:gd name="connsiteY2" fmla="*/ 0 h 368300"/>
              <a:gd name="connsiteX3" fmla="*/ 0 w 1816100"/>
              <a:gd name="connsiteY3" fmla="*/ 0 h 368300"/>
              <a:gd name="connsiteX4" fmla="*/ 0 w 1816100"/>
              <a:gd name="connsiteY4" fmla="*/ 3683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68300">
                <a:moveTo>
                  <a:pt x="0" y="368300"/>
                </a:moveTo>
                <a:lnTo>
                  <a:pt x="1816100" y="368300"/>
                </a:lnTo>
                <a:lnTo>
                  <a:pt x="1816100" y="0"/>
                </a:lnTo>
                <a:lnTo>
                  <a:pt x="0" y="0"/>
                </a:lnTo>
                <a:lnTo>
                  <a:pt x="0" y="368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16276" y="3986148"/>
            <a:ext cx="5526023" cy="368300"/>
          </a:xfrm>
          <a:custGeom>
            <a:avLst/>
            <a:gdLst>
              <a:gd name="connsiteX0" fmla="*/ 0 w 5526023"/>
              <a:gd name="connsiteY0" fmla="*/ 368300 h 368300"/>
              <a:gd name="connsiteX1" fmla="*/ 5526023 w 5526023"/>
              <a:gd name="connsiteY1" fmla="*/ 368300 h 368300"/>
              <a:gd name="connsiteX2" fmla="*/ 5526023 w 5526023"/>
              <a:gd name="connsiteY2" fmla="*/ 0 h 368300"/>
              <a:gd name="connsiteX3" fmla="*/ 0 w 5526023"/>
              <a:gd name="connsiteY3" fmla="*/ 0 h 368300"/>
              <a:gd name="connsiteX4" fmla="*/ 0 w 5526023"/>
              <a:gd name="connsiteY4" fmla="*/ 3683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68300">
                <a:moveTo>
                  <a:pt x="0" y="368300"/>
                </a:moveTo>
                <a:lnTo>
                  <a:pt x="5526023" y="368300"/>
                </a:lnTo>
                <a:lnTo>
                  <a:pt x="5526023" y="0"/>
                </a:lnTo>
                <a:lnTo>
                  <a:pt x="0" y="0"/>
                </a:lnTo>
                <a:lnTo>
                  <a:pt x="0" y="368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900112" y="4354448"/>
            <a:ext cx="1816100" cy="365760"/>
          </a:xfrm>
          <a:custGeom>
            <a:avLst/>
            <a:gdLst>
              <a:gd name="connsiteX0" fmla="*/ 0 w 1816100"/>
              <a:gd name="connsiteY0" fmla="*/ 365760 h 365760"/>
              <a:gd name="connsiteX1" fmla="*/ 1816100 w 1816100"/>
              <a:gd name="connsiteY1" fmla="*/ 365760 h 365760"/>
              <a:gd name="connsiteX2" fmla="*/ 1816100 w 1816100"/>
              <a:gd name="connsiteY2" fmla="*/ 0 h 365760"/>
              <a:gd name="connsiteX3" fmla="*/ 0 w 1816100"/>
              <a:gd name="connsiteY3" fmla="*/ 0 h 365760"/>
              <a:gd name="connsiteX4" fmla="*/ 0 w 1816100"/>
              <a:gd name="connsiteY4" fmla="*/ 365760 h 365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65760">
                <a:moveTo>
                  <a:pt x="0" y="365760"/>
                </a:moveTo>
                <a:lnTo>
                  <a:pt x="1816100" y="365760"/>
                </a:lnTo>
                <a:lnTo>
                  <a:pt x="1816100" y="0"/>
                </a:lnTo>
                <a:lnTo>
                  <a:pt x="0" y="0"/>
                </a:lnTo>
                <a:lnTo>
                  <a:pt x="0" y="36576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716276" y="4354448"/>
            <a:ext cx="5526023" cy="365760"/>
          </a:xfrm>
          <a:custGeom>
            <a:avLst/>
            <a:gdLst>
              <a:gd name="connsiteX0" fmla="*/ 0 w 5526023"/>
              <a:gd name="connsiteY0" fmla="*/ 365760 h 365760"/>
              <a:gd name="connsiteX1" fmla="*/ 5526023 w 5526023"/>
              <a:gd name="connsiteY1" fmla="*/ 365760 h 365760"/>
              <a:gd name="connsiteX2" fmla="*/ 5526023 w 5526023"/>
              <a:gd name="connsiteY2" fmla="*/ 0 h 365760"/>
              <a:gd name="connsiteX3" fmla="*/ 0 w 5526023"/>
              <a:gd name="connsiteY3" fmla="*/ 0 h 365760"/>
              <a:gd name="connsiteX4" fmla="*/ 0 w 5526023"/>
              <a:gd name="connsiteY4" fmla="*/ 365760 h 365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65760">
                <a:moveTo>
                  <a:pt x="0" y="365760"/>
                </a:moveTo>
                <a:lnTo>
                  <a:pt x="5526023" y="365760"/>
                </a:lnTo>
                <a:lnTo>
                  <a:pt x="5526023" y="0"/>
                </a:lnTo>
                <a:lnTo>
                  <a:pt x="0" y="0"/>
                </a:lnTo>
                <a:lnTo>
                  <a:pt x="0" y="36576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900112" y="4720209"/>
            <a:ext cx="1816100" cy="368300"/>
          </a:xfrm>
          <a:custGeom>
            <a:avLst/>
            <a:gdLst>
              <a:gd name="connsiteX0" fmla="*/ 0 w 1816100"/>
              <a:gd name="connsiteY0" fmla="*/ 368300 h 368300"/>
              <a:gd name="connsiteX1" fmla="*/ 1816100 w 1816100"/>
              <a:gd name="connsiteY1" fmla="*/ 368300 h 368300"/>
              <a:gd name="connsiteX2" fmla="*/ 1816100 w 1816100"/>
              <a:gd name="connsiteY2" fmla="*/ 0 h 368300"/>
              <a:gd name="connsiteX3" fmla="*/ 0 w 1816100"/>
              <a:gd name="connsiteY3" fmla="*/ 0 h 368300"/>
              <a:gd name="connsiteX4" fmla="*/ 0 w 1816100"/>
              <a:gd name="connsiteY4" fmla="*/ 3683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68300">
                <a:moveTo>
                  <a:pt x="0" y="368300"/>
                </a:moveTo>
                <a:lnTo>
                  <a:pt x="1816100" y="368300"/>
                </a:lnTo>
                <a:lnTo>
                  <a:pt x="1816100" y="0"/>
                </a:lnTo>
                <a:lnTo>
                  <a:pt x="0" y="0"/>
                </a:lnTo>
                <a:lnTo>
                  <a:pt x="0" y="368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716276" y="4720209"/>
            <a:ext cx="5526023" cy="368300"/>
          </a:xfrm>
          <a:custGeom>
            <a:avLst/>
            <a:gdLst>
              <a:gd name="connsiteX0" fmla="*/ 0 w 5526023"/>
              <a:gd name="connsiteY0" fmla="*/ 368300 h 368300"/>
              <a:gd name="connsiteX1" fmla="*/ 5526023 w 5526023"/>
              <a:gd name="connsiteY1" fmla="*/ 368300 h 368300"/>
              <a:gd name="connsiteX2" fmla="*/ 5526023 w 5526023"/>
              <a:gd name="connsiteY2" fmla="*/ 0 h 368300"/>
              <a:gd name="connsiteX3" fmla="*/ 0 w 5526023"/>
              <a:gd name="connsiteY3" fmla="*/ 0 h 368300"/>
              <a:gd name="connsiteX4" fmla="*/ 0 w 5526023"/>
              <a:gd name="connsiteY4" fmla="*/ 3683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68300">
                <a:moveTo>
                  <a:pt x="0" y="368300"/>
                </a:moveTo>
                <a:lnTo>
                  <a:pt x="5526023" y="368300"/>
                </a:lnTo>
                <a:lnTo>
                  <a:pt x="5526023" y="0"/>
                </a:lnTo>
                <a:lnTo>
                  <a:pt x="0" y="0"/>
                </a:lnTo>
                <a:lnTo>
                  <a:pt x="0" y="368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900112" y="5088509"/>
            <a:ext cx="1816100" cy="365759"/>
          </a:xfrm>
          <a:custGeom>
            <a:avLst/>
            <a:gdLst>
              <a:gd name="connsiteX0" fmla="*/ 0 w 1816100"/>
              <a:gd name="connsiteY0" fmla="*/ 365759 h 365759"/>
              <a:gd name="connsiteX1" fmla="*/ 1816100 w 1816100"/>
              <a:gd name="connsiteY1" fmla="*/ 365759 h 365759"/>
              <a:gd name="connsiteX2" fmla="*/ 1816100 w 1816100"/>
              <a:gd name="connsiteY2" fmla="*/ 0 h 365759"/>
              <a:gd name="connsiteX3" fmla="*/ 0 w 1816100"/>
              <a:gd name="connsiteY3" fmla="*/ 0 h 365759"/>
              <a:gd name="connsiteX4" fmla="*/ 0 w 18161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65759">
                <a:moveTo>
                  <a:pt x="0" y="365759"/>
                </a:moveTo>
                <a:lnTo>
                  <a:pt x="1816100" y="365759"/>
                </a:lnTo>
                <a:lnTo>
                  <a:pt x="18161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716276" y="5088509"/>
            <a:ext cx="5526023" cy="365759"/>
          </a:xfrm>
          <a:custGeom>
            <a:avLst/>
            <a:gdLst>
              <a:gd name="connsiteX0" fmla="*/ 0 w 5526023"/>
              <a:gd name="connsiteY0" fmla="*/ 365759 h 365759"/>
              <a:gd name="connsiteX1" fmla="*/ 5526023 w 5526023"/>
              <a:gd name="connsiteY1" fmla="*/ 365759 h 365759"/>
              <a:gd name="connsiteX2" fmla="*/ 5526023 w 5526023"/>
              <a:gd name="connsiteY2" fmla="*/ 0 h 365759"/>
              <a:gd name="connsiteX3" fmla="*/ 0 w 5526023"/>
              <a:gd name="connsiteY3" fmla="*/ 0 h 365759"/>
              <a:gd name="connsiteX4" fmla="*/ 0 w 5526023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65759">
                <a:moveTo>
                  <a:pt x="0" y="365759"/>
                </a:moveTo>
                <a:lnTo>
                  <a:pt x="5526023" y="365759"/>
                </a:lnTo>
                <a:lnTo>
                  <a:pt x="5526023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900112" y="5454319"/>
            <a:ext cx="1816100" cy="368300"/>
          </a:xfrm>
          <a:custGeom>
            <a:avLst/>
            <a:gdLst>
              <a:gd name="connsiteX0" fmla="*/ 0 w 1816100"/>
              <a:gd name="connsiteY0" fmla="*/ 368300 h 368300"/>
              <a:gd name="connsiteX1" fmla="*/ 1816100 w 1816100"/>
              <a:gd name="connsiteY1" fmla="*/ 368300 h 368300"/>
              <a:gd name="connsiteX2" fmla="*/ 1816100 w 1816100"/>
              <a:gd name="connsiteY2" fmla="*/ 0 h 368300"/>
              <a:gd name="connsiteX3" fmla="*/ 0 w 1816100"/>
              <a:gd name="connsiteY3" fmla="*/ 0 h 368300"/>
              <a:gd name="connsiteX4" fmla="*/ 0 w 1816100"/>
              <a:gd name="connsiteY4" fmla="*/ 3683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68300">
                <a:moveTo>
                  <a:pt x="0" y="368300"/>
                </a:moveTo>
                <a:lnTo>
                  <a:pt x="1816100" y="368300"/>
                </a:lnTo>
                <a:lnTo>
                  <a:pt x="1816100" y="0"/>
                </a:lnTo>
                <a:lnTo>
                  <a:pt x="0" y="0"/>
                </a:lnTo>
                <a:lnTo>
                  <a:pt x="0" y="368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716276" y="5454319"/>
            <a:ext cx="5526023" cy="368300"/>
          </a:xfrm>
          <a:custGeom>
            <a:avLst/>
            <a:gdLst>
              <a:gd name="connsiteX0" fmla="*/ 0 w 5526023"/>
              <a:gd name="connsiteY0" fmla="*/ 368300 h 368300"/>
              <a:gd name="connsiteX1" fmla="*/ 5526023 w 5526023"/>
              <a:gd name="connsiteY1" fmla="*/ 368300 h 368300"/>
              <a:gd name="connsiteX2" fmla="*/ 5526023 w 5526023"/>
              <a:gd name="connsiteY2" fmla="*/ 0 h 368300"/>
              <a:gd name="connsiteX3" fmla="*/ 0 w 5526023"/>
              <a:gd name="connsiteY3" fmla="*/ 0 h 368300"/>
              <a:gd name="connsiteX4" fmla="*/ 0 w 5526023"/>
              <a:gd name="connsiteY4" fmla="*/ 3683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68300">
                <a:moveTo>
                  <a:pt x="0" y="368300"/>
                </a:moveTo>
                <a:lnTo>
                  <a:pt x="5526023" y="368300"/>
                </a:lnTo>
                <a:lnTo>
                  <a:pt x="5526023" y="0"/>
                </a:lnTo>
                <a:lnTo>
                  <a:pt x="0" y="0"/>
                </a:lnTo>
                <a:lnTo>
                  <a:pt x="0" y="368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900112" y="5822619"/>
            <a:ext cx="1816100" cy="365759"/>
          </a:xfrm>
          <a:custGeom>
            <a:avLst/>
            <a:gdLst>
              <a:gd name="connsiteX0" fmla="*/ 0 w 1816100"/>
              <a:gd name="connsiteY0" fmla="*/ 365759 h 365759"/>
              <a:gd name="connsiteX1" fmla="*/ 1816100 w 1816100"/>
              <a:gd name="connsiteY1" fmla="*/ 365759 h 365759"/>
              <a:gd name="connsiteX2" fmla="*/ 1816100 w 1816100"/>
              <a:gd name="connsiteY2" fmla="*/ 0 h 365759"/>
              <a:gd name="connsiteX3" fmla="*/ 0 w 1816100"/>
              <a:gd name="connsiteY3" fmla="*/ 0 h 365759"/>
              <a:gd name="connsiteX4" fmla="*/ 0 w 18161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6100" h="365759">
                <a:moveTo>
                  <a:pt x="0" y="365759"/>
                </a:moveTo>
                <a:lnTo>
                  <a:pt x="1816100" y="365759"/>
                </a:lnTo>
                <a:lnTo>
                  <a:pt x="18161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2716276" y="5822619"/>
            <a:ext cx="5526023" cy="365759"/>
          </a:xfrm>
          <a:custGeom>
            <a:avLst/>
            <a:gdLst>
              <a:gd name="connsiteX0" fmla="*/ 0 w 5526023"/>
              <a:gd name="connsiteY0" fmla="*/ 365759 h 365759"/>
              <a:gd name="connsiteX1" fmla="*/ 5526023 w 5526023"/>
              <a:gd name="connsiteY1" fmla="*/ 365759 h 365759"/>
              <a:gd name="connsiteX2" fmla="*/ 5526023 w 5526023"/>
              <a:gd name="connsiteY2" fmla="*/ 0 h 365759"/>
              <a:gd name="connsiteX3" fmla="*/ 0 w 5526023"/>
              <a:gd name="connsiteY3" fmla="*/ 0 h 365759"/>
              <a:gd name="connsiteX4" fmla="*/ 0 w 5526023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6023" h="365759">
                <a:moveTo>
                  <a:pt x="0" y="365759"/>
                </a:moveTo>
                <a:lnTo>
                  <a:pt x="5526023" y="365759"/>
                </a:lnTo>
                <a:lnTo>
                  <a:pt x="5526023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2709926" y="1344549"/>
            <a:ext cx="25400" cy="4856530"/>
          </a:xfrm>
          <a:custGeom>
            <a:avLst/>
            <a:gdLst>
              <a:gd name="connsiteX0" fmla="*/ 6350 w 25400"/>
              <a:gd name="connsiteY0" fmla="*/ 6350 h 4856530"/>
              <a:gd name="connsiteX1" fmla="*/ 6350 w 25400"/>
              <a:gd name="connsiteY1" fmla="*/ 4850180 h 4856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856530">
                <a:moveTo>
                  <a:pt x="6350" y="6350"/>
                </a:moveTo>
                <a:lnTo>
                  <a:pt x="6350" y="48501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887412" y="1747773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887412" y="2114550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887412" y="2481198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887412" y="2847975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887412" y="3244850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887412" y="3611498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887412" y="3979798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887412" y="4348098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887412" y="4713859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887412" y="5082159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887412" y="5447919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887412" y="5816269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893762" y="1344549"/>
            <a:ext cx="25400" cy="4856530"/>
          </a:xfrm>
          <a:custGeom>
            <a:avLst/>
            <a:gdLst>
              <a:gd name="connsiteX0" fmla="*/ 6350 w 25400"/>
              <a:gd name="connsiteY0" fmla="*/ 6350 h 4856530"/>
              <a:gd name="connsiteX1" fmla="*/ 6350 w 25400"/>
              <a:gd name="connsiteY1" fmla="*/ 4850180 h 4856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856530">
                <a:moveTo>
                  <a:pt x="6350" y="6350"/>
                </a:moveTo>
                <a:lnTo>
                  <a:pt x="6350" y="48501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8235950" y="1344549"/>
            <a:ext cx="25400" cy="4856530"/>
          </a:xfrm>
          <a:custGeom>
            <a:avLst/>
            <a:gdLst>
              <a:gd name="connsiteX0" fmla="*/ 6350 w 25400"/>
              <a:gd name="connsiteY0" fmla="*/ 6350 h 4856530"/>
              <a:gd name="connsiteX1" fmla="*/ 6350 w 25400"/>
              <a:gd name="connsiteY1" fmla="*/ 4850180 h 4856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856530">
                <a:moveTo>
                  <a:pt x="6350" y="6350"/>
                </a:moveTo>
                <a:lnTo>
                  <a:pt x="6350" y="48501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Freeform 3"/>
          <p:cNvSpPr/>
          <p:nvPr/>
        </p:nvSpPr>
        <p:spPr>
          <a:xfrm>
            <a:off x="887412" y="1350899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Freeform 3"/>
          <p:cNvSpPr/>
          <p:nvPr/>
        </p:nvSpPr>
        <p:spPr>
          <a:xfrm>
            <a:off x="887412" y="6182029"/>
            <a:ext cx="7367587" cy="25400"/>
          </a:xfrm>
          <a:custGeom>
            <a:avLst/>
            <a:gdLst>
              <a:gd name="connsiteX0" fmla="*/ 6350 w 7367587"/>
              <a:gd name="connsiteY0" fmla="*/ 6350 h 25400"/>
              <a:gd name="connsiteX1" fmla="*/ 7361237 w 73675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67587" h="25400">
                <a:moveTo>
                  <a:pt x="6350" y="6350"/>
                </a:moveTo>
                <a:lnTo>
                  <a:pt x="73612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104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CYCLE95-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1549400" y="1422400"/>
            <a:ext cx="508000" cy="471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NPP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FALZ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FF1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FF2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FF3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VRT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2844800" y="1422400"/>
            <a:ext cx="5257800" cy="468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轮廓子程序名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进给深度（无符号输入，按半径输入）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在纵向轴的精加工余量（无符号输入）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在横向轴的精加工余量（无符号输入，按半径输入）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沿轮廓的精加工余量（无符号输入）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粗加工进给率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进入凹凸切削的进给率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精加工进给率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加工类型，范围值：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1~12</a:t>
            </a:r>
          </a:p>
          <a:p>
            <a:pPr>
              <a:lnSpc>
                <a:spcPts val="27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粗加工时用于断屑的停顿时间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粗加工时用于断屑的间隔长度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14300" algn="l"/>
                <a:tab pos="685800" algn="l"/>
                <a:tab pos="800100" algn="l"/>
                <a:tab pos="1143000" algn="l"/>
                <a:tab pos="1371600" algn="l"/>
                <a:tab pos="1485900" algn="l"/>
                <a:tab pos="1943100" algn="l"/>
                <a:tab pos="2374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粗加工时从轮廓的退回行程，增量（无符号输入）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975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CYCLE95-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主程序说明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2095500"/>
            <a:ext cx="698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轮廓子程序名：同程序一样，但是后缀名必须是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iso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，程序里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2616200"/>
            <a:ext cx="254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只需要编写轮廓轨迹。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98500" y="3009900"/>
            <a:ext cx="7581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进给深度：每次最大进给深度，系统自动计算，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方向是半径值。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进入凹凸切削的进给率：进入凹处的进给速度。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98500" y="3924300"/>
            <a:ext cx="720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粗加工时从轮廓的退回行程：是指粗加工后退回距离，不填时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4445000"/>
            <a:ext cx="2159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系统内部做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处理。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98500" y="4838700"/>
            <a:ext cx="490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进刀方式是根据类型和轮廓轨迹决定的。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CYCLE95-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加工类型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38200" y="1409700"/>
            <a:ext cx="228600" cy="482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409700" y="1409700"/>
            <a:ext cx="1879600" cy="482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889000" algn="l"/>
                <a:tab pos="9017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纵向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端面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L/P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632200" y="1409700"/>
            <a:ext cx="1651000" cy="482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762000" algn="l"/>
                <a:tab pos="8001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外部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内部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(A/I)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03900" y="1409700"/>
            <a:ext cx="24892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800100" algn="l"/>
                <a:tab pos="914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粗加工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精加工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综合加工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粗加工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粗加工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粗加工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粗加工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精加工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精加工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精加工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精加工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综合加工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综合加工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综合加工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综合加工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60550" y="1831911"/>
            <a:ext cx="6319773" cy="4202176"/>
          </a:xfrm>
          <a:custGeom>
            <a:avLst/>
            <a:gdLst>
              <a:gd name="connsiteX0" fmla="*/ 6350 w 6319773"/>
              <a:gd name="connsiteY0" fmla="*/ 4195826 h 4202176"/>
              <a:gd name="connsiteX1" fmla="*/ 6313424 w 6319773"/>
              <a:gd name="connsiteY1" fmla="*/ 4195826 h 4202176"/>
              <a:gd name="connsiteX2" fmla="*/ 6313424 w 6319773"/>
              <a:gd name="connsiteY2" fmla="*/ 6350 h 4202176"/>
              <a:gd name="connsiteX3" fmla="*/ 6350 w 6319773"/>
              <a:gd name="connsiteY3" fmla="*/ 6350 h 4202176"/>
              <a:gd name="connsiteX4" fmla="*/ 6350 w 6319773"/>
              <a:gd name="connsiteY4" fmla="*/ 4195826 h 420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19773" h="4202176">
                <a:moveTo>
                  <a:pt x="6350" y="4195826"/>
                </a:moveTo>
                <a:lnTo>
                  <a:pt x="6313424" y="4195826"/>
                </a:lnTo>
                <a:lnTo>
                  <a:pt x="6313424" y="6350"/>
                </a:lnTo>
                <a:lnTo>
                  <a:pt x="6350" y="6350"/>
                </a:lnTo>
                <a:lnTo>
                  <a:pt x="6350" y="41958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900" y="1828800"/>
            <a:ext cx="6324600" cy="4203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975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CYCLE95-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加工类型图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53460" y="694816"/>
            <a:ext cx="25400" cy="474344"/>
          </a:xfrm>
          <a:custGeom>
            <a:avLst/>
            <a:gdLst>
              <a:gd name="connsiteX0" fmla="*/ 6350 w 25400"/>
              <a:gd name="connsiteY0" fmla="*/ 6350 h 474344"/>
              <a:gd name="connsiteX1" fmla="*/ 6350 w 25400"/>
              <a:gd name="connsiteY1" fmla="*/ 467994 h 474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74344">
                <a:moveTo>
                  <a:pt x="6350" y="6350"/>
                </a:moveTo>
                <a:lnTo>
                  <a:pt x="6350" y="467994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22300" y="774700"/>
            <a:ext cx="812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目录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62100" y="889000"/>
            <a:ext cx="1219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95400" y="1549400"/>
            <a:ext cx="25146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车削循环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1/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CYCLE93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切槽循环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2/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CYCLE94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退刀槽切削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3/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CYCLE95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毛坯循环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2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4/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CYCLE96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螺纹退刀槽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5/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CYCLE97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螺纹切削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991100" y="1536700"/>
            <a:ext cx="22860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钻、镗削循环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1/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CYCLE81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中心钻孔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2/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CYCLE82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沉孔钻削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2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3/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CYCLE83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深孔钻削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4/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CYCLE84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刚性攻丝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5/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CYCLE85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镗孔1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6/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CYCLE86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镗孔2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7/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CYCLE87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镗孔3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8/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CYCLE88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镗孔4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9/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CYCLE89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镗孔5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975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CYCLE95-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子程序说明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879600"/>
            <a:ext cx="4279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轮廓必须包括至少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个运动程序块。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2463800"/>
            <a:ext cx="7772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轮廓中只允许使用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G1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G2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G3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编程的直线和圆弧和倒角、倒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76300" y="2971800"/>
            <a:ext cx="101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圆指令。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98500" y="3492500"/>
            <a:ext cx="7772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第一个运动程序段必须包含一个动作指令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G1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G2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或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G3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，并且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6300" y="4013200"/>
            <a:ext cx="304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必须始终编程两个坐标值。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98500" y="4533900"/>
            <a:ext cx="77470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不可以在子程序中使用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G54~G59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G501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等命令进行坐标系变换。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G70/G71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DIAMON/DIAMOF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等技术定义只能在调用循环前进行声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76300" y="56261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明。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27275" y="1471675"/>
            <a:ext cx="4383151" cy="2357373"/>
          </a:xfrm>
          <a:custGeom>
            <a:avLst/>
            <a:gdLst>
              <a:gd name="connsiteX0" fmla="*/ 6350 w 4383151"/>
              <a:gd name="connsiteY0" fmla="*/ 2351024 h 2357373"/>
              <a:gd name="connsiteX1" fmla="*/ 4376801 w 4383151"/>
              <a:gd name="connsiteY1" fmla="*/ 2351024 h 2357373"/>
              <a:gd name="connsiteX2" fmla="*/ 4376801 w 4383151"/>
              <a:gd name="connsiteY2" fmla="*/ 6350 h 2357373"/>
              <a:gd name="connsiteX3" fmla="*/ 6350 w 4383151"/>
              <a:gd name="connsiteY3" fmla="*/ 6350 h 2357373"/>
              <a:gd name="connsiteX4" fmla="*/ 6350 w 4383151"/>
              <a:gd name="connsiteY4" fmla="*/ 2351024 h 2357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3151" h="2357373">
                <a:moveTo>
                  <a:pt x="6350" y="2351024"/>
                </a:moveTo>
                <a:lnTo>
                  <a:pt x="4376801" y="2351024"/>
                </a:lnTo>
                <a:lnTo>
                  <a:pt x="4376801" y="6350"/>
                </a:lnTo>
                <a:lnTo>
                  <a:pt x="6350" y="6350"/>
                </a:lnTo>
                <a:lnTo>
                  <a:pt x="6350" y="235102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6725" y="4130675"/>
            <a:ext cx="4086225" cy="425450"/>
          </a:xfrm>
          <a:custGeom>
            <a:avLst/>
            <a:gdLst>
              <a:gd name="connsiteX0" fmla="*/ 0 w 4086225"/>
              <a:gd name="connsiteY0" fmla="*/ 425450 h 425450"/>
              <a:gd name="connsiteX1" fmla="*/ 4086225 w 4086225"/>
              <a:gd name="connsiteY1" fmla="*/ 425450 h 425450"/>
              <a:gd name="connsiteX2" fmla="*/ 4086225 w 4086225"/>
              <a:gd name="connsiteY2" fmla="*/ 0 h 425450"/>
              <a:gd name="connsiteX3" fmla="*/ 0 w 4086225"/>
              <a:gd name="connsiteY3" fmla="*/ 0 h 425450"/>
              <a:gd name="connsiteX4" fmla="*/ 0 w 4086225"/>
              <a:gd name="connsiteY4" fmla="*/ 42545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86225" h="425450">
                <a:moveTo>
                  <a:pt x="0" y="425450"/>
                </a:moveTo>
                <a:lnTo>
                  <a:pt x="4086225" y="425450"/>
                </a:lnTo>
                <a:lnTo>
                  <a:pt x="4086225" y="0"/>
                </a:lnTo>
                <a:lnTo>
                  <a:pt x="0" y="0"/>
                </a:lnTo>
                <a:lnTo>
                  <a:pt x="0" y="42545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52950" y="4130675"/>
            <a:ext cx="4057650" cy="425450"/>
          </a:xfrm>
          <a:custGeom>
            <a:avLst/>
            <a:gdLst>
              <a:gd name="connsiteX0" fmla="*/ 0 w 4057650"/>
              <a:gd name="connsiteY0" fmla="*/ 425450 h 425450"/>
              <a:gd name="connsiteX1" fmla="*/ 4057650 w 4057650"/>
              <a:gd name="connsiteY1" fmla="*/ 425450 h 425450"/>
              <a:gd name="connsiteX2" fmla="*/ 4057650 w 4057650"/>
              <a:gd name="connsiteY2" fmla="*/ 0 h 425450"/>
              <a:gd name="connsiteX3" fmla="*/ 0 w 4057650"/>
              <a:gd name="connsiteY3" fmla="*/ 0 h 425450"/>
              <a:gd name="connsiteX4" fmla="*/ 0 w 4057650"/>
              <a:gd name="connsiteY4" fmla="*/ 425450 h 42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7650" h="425450">
                <a:moveTo>
                  <a:pt x="0" y="425450"/>
                </a:moveTo>
                <a:lnTo>
                  <a:pt x="4057650" y="425450"/>
                </a:lnTo>
                <a:lnTo>
                  <a:pt x="4057650" y="0"/>
                </a:lnTo>
                <a:lnTo>
                  <a:pt x="0" y="0"/>
                </a:lnTo>
                <a:lnTo>
                  <a:pt x="0" y="42545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66725" y="5500687"/>
            <a:ext cx="4086225" cy="412750"/>
          </a:xfrm>
          <a:custGeom>
            <a:avLst/>
            <a:gdLst>
              <a:gd name="connsiteX0" fmla="*/ 0 w 4086225"/>
              <a:gd name="connsiteY0" fmla="*/ 412750 h 412750"/>
              <a:gd name="connsiteX1" fmla="*/ 4086225 w 4086225"/>
              <a:gd name="connsiteY1" fmla="*/ 412750 h 412750"/>
              <a:gd name="connsiteX2" fmla="*/ 4086225 w 4086225"/>
              <a:gd name="connsiteY2" fmla="*/ 0 h 412750"/>
              <a:gd name="connsiteX3" fmla="*/ 0 w 4086225"/>
              <a:gd name="connsiteY3" fmla="*/ 0 h 412750"/>
              <a:gd name="connsiteX4" fmla="*/ 0 w 4086225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86225" h="412750">
                <a:moveTo>
                  <a:pt x="0" y="412750"/>
                </a:moveTo>
                <a:lnTo>
                  <a:pt x="4086225" y="412750"/>
                </a:lnTo>
                <a:lnTo>
                  <a:pt x="4086225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52950" y="5500687"/>
            <a:ext cx="4057650" cy="412750"/>
          </a:xfrm>
          <a:custGeom>
            <a:avLst/>
            <a:gdLst>
              <a:gd name="connsiteX0" fmla="*/ 0 w 4057650"/>
              <a:gd name="connsiteY0" fmla="*/ 412750 h 412750"/>
              <a:gd name="connsiteX1" fmla="*/ 4057650 w 4057650"/>
              <a:gd name="connsiteY1" fmla="*/ 412750 h 412750"/>
              <a:gd name="connsiteX2" fmla="*/ 4057650 w 4057650"/>
              <a:gd name="connsiteY2" fmla="*/ 0 h 412750"/>
              <a:gd name="connsiteX3" fmla="*/ 0 w 4057650"/>
              <a:gd name="connsiteY3" fmla="*/ 0 h 412750"/>
              <a:gd name="connsiteX4" fmla="*/ 0 w 4057650"/>
              <a:gd name="connsiteY4" fmla="*/ 41275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7650" h="412750">
                <a:moveTo>
                  <a:pt x="0" y="412750"/>
                </a:moveTo>
                <a:lnTo>
                  <a:pt x="4057650" y="412750"/>
                </a:lnTo>
                <a:lnTo>
                  <a:pt x="4057650" y="0"/>
                </a:lnTo>
                <a:lnTo>
                  <a:pt x="0" y="0"/>
                </a:lnTo>
                <a:lnTo>
                  <a:pt x="0" y="41275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46600" y="4117975"/>
            <a:ext cx="25400" cy="2235200"/>
          </a:xfrm>
          <a:custGeom>
            <a:avLst/>
            <a:gdLst>
              <a:gd name="connsiteX0" fmla="*/ 6350 w 25400"/>
              <a:gd name="connsiteY0" fmla="*/ 6350 h 2235200"/>
              <a:gd name="connsiteX1" fmla="*/ 6350 w 25400"/>
              <a:gd name="connsiteY1" fmla="*/ 2228850 h 2235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235200">
                <a:moveTo>
                  <a:pt x="6350" y="6350"/>
                </a:moveTo>
                <a:lnTo>
                  <a:pt x="6350" y="22288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4025" y="4549775"/>
            <a:ext cx="8169275" cy="25400"/>
          </a:xfrm>
          <a:custGeom>
            <a:avLst/>
            <a:gdLst>
              <a:gd name="connsiteX0" fmla="*/ 6350 w 8169275"/>
              <a:gd name="connsiteY0" fmla="*/ 6350 h 25400"/>
              <a:gd name="connsiteX1" fmla="*/ 8162925 w 81692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69275" h="25400">
                <a:moveTo>
                  <a:pt x="6350" y="6350"/>
                </a:moveTo>
                <a:lnTo>
                  <a:pt x="8162925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54025" y="5494401"/>
            <a:ext cx="8169275" cy="25400"/>
          </a:xfrm>
          <a:custGeom>
            <a:avLst/>
            <a:gdLst>
              <a:gd name="connsiteX0" fmla="*/ 6350 w 8169275"/>
              <a:gd name="connsiteY0" fmla="*/ 6350 h 25400"/>
              <a:gd name="connsiteX1" fmla="*/ 8162925 w 81692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69275" h="25400">
                <a:moveTo>
                  <a:pt x="6350" y="6350"/>
                </a:moveTo>
                <a:lnTo>
                  <a:pt x="8162925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54025" y="5907087"/>
            <a:ext cx="8169275" cy="25400"/>
          </a:xfrm>
          <a:custGeom>
            <a:avLst/>
            <a:gdLst>
              <a:gd name="connsiteX0" fmla="*/ 6350 w 8169275"/>
              <a:gd name="connsiteY0" fmla="*/ 6350 h 25400"/>
              <a:gd name="connsiteX1" fmla="*/ 8162925 w 81692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69275" h="25400">
                <a:moveTo>
                  <a:pt x="6350" y="6350"/>
                </a:moveTo>
                <a:lnTo>
                  <a:pt x="8162925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60375" y="4117975"/>
            <a:ext cx="25400" cy="2235200"/>
          </a:xfrm>
          <a:custGeom>
            <a:avLst/>
            <a:gdLst>
              <a:gd name="connsiteX0" fmla="*/ 6350 w 25400"/>
              <a:gd name="connsiteY0" fmla="*/ 6350 h 2235200"/>
              <a:gd name="connsiteX1" fmla="*/ 6350 w 25400"/>
              <a:gd name="connsiteY1" fmla="*/ 2228850 h 2235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235200">
                <a:moveTo>
                  <a:pt x="6350" y="6350"/>
                </a:moveTo>
                <a:lnTo>
                  <a:pt x="6350" y="22288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604250" y="4117975"/>
            <a:ext cx="25400" cy="2235200"/>
          </a:xfrm>
          <a:custGeom>
            <a:avLst/>
            <a:gdLst>
              <a:gd name="connsiteX0" fmla="*/ 6350 w 25400"/>
              <a:gd name="connsiteY0" fmla="*/ 6350 h 2235200"/>
              <a:gd name="connsiteX1" fmla="*/ 6350 w 25400"/>
              <a:gd name="connsiteY1" fmla="*/ 2228850 h 2235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235200">
                <a:moveTo>
                  <a:pt x="6350" y="6350"/>
                </a:moveTo>
                <a:lnTo>
                  <a:pt x="6350" y="22288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54025" y="4124325"/>
            <a:ext cx="8169275" cy="25400"/>
          </a:xfrm>
          <a:custGeom>
            <a:avLst/>
            <a:gdLst>
              <a:gd name="connsiteX0" fmla="*/ 6350 w 8169275"/>
              <a:gd name="connsiteY0" fmla="*/ 6350 h 25400"/>
              <a:gd name="connsiteX1" fmla="*/ 8162925 w 81692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69275" h="25400">
                <a:moveTo>
                  <a:pt x="6350" y="6350"/>
                </a:moveTo>
                <a:lnTo>
                  <a:pt x="8162925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54025" y="6334125"/>
            <a:ext cx="8169275" cy="25400"/>
          </a:xfrm>
          <a:custGeom>
            <a:avLst/>
            <a:gdLst>
              <a:gd name="connsiteX0" fmla="*/ 6350 w 8169275"/>
              <a:gd name="connsiteY0" fmla="*/ 6350 h 25400"/>
              <a:gd name="connsiteX1" fmla="*/ 8162925 w 81692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69275" h="25400">
                <a:moveTo>
                  <a:pt x="6350" y="6350"/>
                </a:moveTo>
                <a:lnTo>
                  <a:pt x="8162925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065212" y="1693926"/>
            <a:ext cx="1079500" cy="622300"/>
          </a:xfrm>
          <a:custGeom>
            <a:avLst/>
            <a:gdLst>
              <a:gd name="connsiteX0" fmla="*/ 6350 w 1079500"/>
              <a:gd name="connsiteY0" fmla="*/ 615950 h 622300"/>
              <a:gd name="connsiteX1" fmla="*/ 1073150 w 1079500"/>
              <a:gd name="connsiteY1" fmla="*/ 615950 h 622300"/>
              <a:gd name="connsiteX2" fmla="*/ 1073150 w 1079500"/>
              <a:gd name="connsiteY2" fmla="*/ 6350 h 622300"/>
              <a:gd name="connsiteX3" fmla="*/ 6350 w 1079500"/>
              <a:gd name="connsiteY3" fmla="*/ 6350 h 622300"/>
              <a:gd name="connsiteX4" fmla="*/ 6350 w 1079500"/>
              <a:gd name="connsiteY4" fmla="*/ 6159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9500" h="622300">
                <a:moveTo>
                  <a:pt x="6350" y="615950"/>
                </a:moveTo>
                <a:lnTo>
                  <a:pt x="1073150" y="615950"/>
                </a:lnTo>
                <a:lnTo>
                  <a:pt x="1073150" y="6350"/>
                </a:lnTo>
                <a:lnTo>
                  <a:pt x="6350" y="6350"/>
                </a:lnTo>
                <a:lnTo>
                  <a:pt x="6350" y="615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EC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148585" y="1758188"/>
            <a:ext cx="419862" cy="300100"/>
          </a:xfrm>
          <a:custGeom>
            <a:avLst/>
            <a:gdLst>
              <a:gd name="connsiteX0" fmla="*/ 413512 w 419862"/>
              <a:gd name="connsiteY0" fmla="*/ 293751 h 300100"/>
              <a:gd name="connsiteX1" fmla="*/ 6350 w 419862"/>
              <a:gd name="connsiteY1" fmla="*/ 6350 h 3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9862" h="300100">
                <a:moveTo>
                  <a:pt x="413512" y="293751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EEEC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1473200"/>
            <a:ext cx="4381500" cy="23495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84200" y="4229100"/>
            <a:ext cx="37465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G94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S500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Z125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X81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CYCLE95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（“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SUB”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0.6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0.5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X81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Z125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M02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673600" y="4203700"/>
            <a:ext cx="22860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循环调用前的起始位置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循环调用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重新回到起始位置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程序结束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143000" y="596900"/>
            <a:ext cx="36195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CYCLE95-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</a:tabLst>
            </a:pPr>
            <a:r>
              <a:rPr lang="en-US" altLang="zh-CN" sz="1899" b="1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毛坯直径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63776" y="1700276"/>
            <a:ext cx="2781300" cy="357758"/>
          </a:xfrm>
          <a:custGeom>
            <a:avLst/>
            <a:gdLst>
              <a:gd name="connsiteX0" fmla="*/ 0 w 2781300"/>
              <a:gd name="connsiteY0" fmla="*/ 357758 h 357758"/>
              <a:gd name="connsiteX1" fmla="*/ 2781300 w 2781300"/>
              <a:gd name="connsiteY1" fmla="*/ 357758 h 357758"/>
              <a:gd name="connsiteX2" fmla="*/ 2781300 w 2781300"/>
              <a:gd name="connsiteY2" fmla="*/ 0 h 357758"/>
              <a:gd name="connsiteX3" fmla="*/ 0 w 2781300"/>
              <a:gd name="connsiteY3" fmla="*/ 0 h 357758"/>
              <a:gd name="connsiteX4" fmla="*/ 0 w 2781300"/>
              <a:gd name="connsiteY4" fmla="*/ 357758 h 357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1300" h="357758">
                <a:moveTo>
                  <a:pt x="0" y="357758"/>
                </a:moveTo>
                <a:lnTo>
                  <a:pt x="2781300" y="357758"/>
                </a:lnTo>
                <a:lnTo>
                  <a:pt x="2781300" y="0"/>
                </a:lnTo>
                <a:lnTo>
                  <a:pt x="0" y="0"/>
                </a:lnTo>
                <a:lnTo>
                  <a:pt x="0" y="357758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545076" y="1700276"/>
            <a:ext cx="2755900" cy="357758"/>
          </a:xfrm>
          <a:custGeom>
            <a:avLst/>
            <a:gdLst>
              <a:gd name="connsiteX0" fmla="*/ 0 w 2755900"/>
              <a:gd name="connsiteY0" fmla="*/ 357758 h 357758"/>
              <a:gd name="connsiteX1" fmla="*/ 2755900 w 2755900"/>
              <a:gd name="connsiteY1" fmla="*/ 357758 h 357758"/>
              <a:gd name="connsiteX2" fmla="*/ 2755900 w 2755900"/>
              <a:gd name="connsiteY2" fmla="*/ 0 h 357758"/>
              <a:gd name="connsiteX3" fmla="*/ 0 w 2755900"/>
              <a:gd name="connsiteY3" fmla="*/ 0 h 357758"/>
              <a:gd name="connsiteX4" fmla="*/ 0 w 2755900"/>
              <a:gd name="connsiteY4" fmla="*/ 357758 h 357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55900" h="357758">
                <a:moveTo>
                  <a:pt x="0" y="357758"/>
                </a:moveTo>
                <a:lnTo>
                  <a:pt x="2755900" y="357758"/>
                </a:lnTo>
                <a:lnTo>
                  <a:pt x="2755900" y="0"/>
                </a:lnTo>
                <a:lnTo>
                  <a:pt x="0" y="0"/>
                </a:lnTo>
                <a:lnTo>
                  <a:pt x="0" y="357758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63776" y="2415794"/>
            <a:ext cx="2781300" cy="358775"/>
          </a:xfrm>
          <a:custGeom>
            <a:avLst/>
            <a:gdLst>
              <a:gd name="connsiteX0" fmla="*/ 0 w 2781300"/>
              <a:gd name="connsiteY0" fmla="*/ 358775 h 358775"/>
              <a:gd name="connsiteX1" fmla="*/ 2781300 w 2781300"/>
              <a:gd name="connsiteY1" fmla="*/ 358775 h 358775"/>
              <a:gd name="connsiteX2" fmla="*/ 2781300 w 2781300"/>
              <a:gd name="connsiteY2" fmla="*/ 0 h 358775"/>
              <a:gd name="connsiteX3" fmla="*/ 0 w 2781300"/>
              <a:gd name="connsiteY3" fmla="*/ 0 h 358775"/>
              <a:gd name="connsiteX4" fmla="*/ 0 w 2781300"/>
              <a:gd name="connsiteY4" fmla="*/ 358775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1300" h="358775">
                <a:moveTo>
                  <a:pt x="0" y="358775"/>
                </a:moveTo>
                <a:lnTo>
                  <a:pt x="2781300" y="358775"/>
                </a:lnTo>
                <a:lnTo>
                  <a:pt x="2781300" y="0"/>
                </a:lnTo>
                <a:lnTo>
                  <a:pt x="0" y="0"/>
                </a:lnTo>
                <a:lnTo>
                  <a:pt x="0" y="35877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45076" y="2415794"/>
            <a:ext cx="2755900" cy="358775"/>
          </a:xfrm>
          <a:custGeom>
            <a:avLst/>
            <a:gdLst>
              <a:gd name="connsiteX0" fmla="*/ 0 w 2755900"/>
              <a:gd name="connsiteY0" fmla="*/ 358775 h 358775"/>
              <a:gd name="connsiteX1" fmla="*/ 2755900 w 2755900"/>
              <a:gd name="connsiteY1" fmla="*/ 358775 h 358775"/>
              <a:gd name="connsiteX2" fmla="*/ 2755900 w 2755900"/>
              <a:gd name="connsiteY2" fmla="*/ 0 h 358775"/>
              <a:gd name="connsiteX3" fmla="*/ 0 w 2755900"/>
              <a:gd name="connsiteY3" fmla="*/ 0 h 358775"/>
              <a:gd name="connsiteX4" fmla="*/ 0 w 2755900"/>
              <a:gd name="connsiteY4" fmla="*/ 358775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55900" h="358775">
                <a:moveTo>
                  <a:pt x="0" y="358775"/>
                </a:moveTo>
                <a:lnTo>
                  <a:pt x="2755900" y="358775"/>
                </a:lnTo>
                <a:lnTo>
                  <a:pt x="2755900" y="0"/>
                </a:lnTo>
                <a:lnTo>
                  <a:pt x="0" y="0"/>
                </a:lnTo>
                <a:lnTo>
                  <a:pt x="0" y="35877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63776" y="3133344"/>
            <a:ext cx="2781300" cy="358775"/>
          </a:xfrm>
          <a:custGeom>
            <a:avLst/>
            <a:gdLst>
              <a:gd name="connsiteX0" fmla="*/ 0 w 2781300"/>
              <a:gd name="connsiteY0" fmla="*/ 358775 h 358775"/>
              <a:gd name="connsiteX1" fmla="*/ 2781300 w 2781300"/>
              <a:gd name="connsiteY1" fmla="*/ 358775 h 358775"/>
              <a:gd name="connsiteX2" fmla="*/ 2781300 w 2781300"/>
              <a:gd name="connsiteY2" fmla="*/ 0 h 358775"/>
              <a:gd name="connsiteX3" fmla="*/ 0 w 2781300"/>
              <a:gd name="connsiteY3" fmla="*/ 0 h 358775"/>
              <a:gd name="connsiteX4" fmla="*/ 0 w 2781300"/>
              <a:gd name="connsiteY4" fmla="*/ 358775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1300" h="358775">
                <a:moveTo>
                  <a:pt x="0" y="358775"/>
                </a:moveTo>
                <a:lnTo>
                  <a:pt x="2781300" y="358775"/>
                </a:lnTo>
                <a:lnTo>
                  <a:pt x="2781300" y="0"/>
                </a:lnTo>
                <a:lnTo>
                  <a:pt x="0" y="0"/>
                </a:lnTo>
                <a:lnTo>
                  <a:pt x="0" y="35877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45076" y="3133344"/>
            <a:ext cx="2755900" cy="358775"/>
          </a:xfrm>
          <a:custGeom>
            <a:avLst/>
            <a:gdLst>
              <a:gd name="connsiteX0" fmla="*/ 0 w 2755900"/>
              <a:gd name="connsiteY0" fmla="*/ 358775 h 358775"/>
              <a:gd name="connsiteX1" fmla="*/ 2755900 w 2755900"/>
              <a:gd name="connsiteY1" fmla="*/ 358775 h 358775"/>
              <a:gd name="connsiteX2" fmla="*/ 2755900 w 2755900"/>
              <a:gd name="connsiteY2" fmla="*/ 0 h 358775"/>
              <a:gd name="connsiteX3" fmla="*/ 0 w 2755900"/>
              <a:gd name="connsiteY3" fmla="*/ 0 h 358775"/>
              <a:gd name="connsiteX4" fmla="*/ 0 w 2755900"/>
              <a:gd name="connsiteY4" fmla="*/ 358775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55900" h="358775">
                <a:moveTo>
                  <a:pt x="0" y="358775"/>
                </a:moveTo>
                <a:lnTo>
                  <a:pt x="2755900" y="358775"/>
                </a:lnTo>
                <a:lnTo>
                  <a:pt x="2755900" y="0"/>
                </a:lnTo>
                <a:lnTo>
                  <a:pt x="0" y="0"/>
                </a:lnTo>
                <a:lnTo>
                  <a:pt x="0" y="35877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63776" y="3850894"/>
            <a:ext cx="2781300" cy="358775"/>
          </a:xfrm>
          <a:custGeom>
            <a:avLst/>
            <a:gdLst>
              <a:gd name="connsiteX0" fmla="*/ 0 w 2781300"/>
              <a:gd name="connsiteY0" fmla="*/ 358775 h 358775"/>
              <a:gd name="connsiteX1" fmla="*/ 2781300 w 2781300"/>
              <a:gd name="connsiteY1" fmla="*/ 358775 h 358775"/>
              <a:gd name="connsiteX2" fmla="*/ 2781300 w 2781300"/>
              <a:gd name="connsiteY2" fmla="*/ 0 h 358775"/>
              <a:gd name="connsiteX3" fmla="*/ 0 w 2781300"/>
              <a:gd name="connsiteY3" fmla="*/ 0 h 358775"/>
              <a:gd name="connsiteX4" fmla="*/ 0 w 2781300"/>
              <a:gd name="connsiteY4" fmla="*/ 358775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1300" h="358775">
                <a:moveTo>
                  <a:pt x="0" y="358775"/>
                </a:moveTo>
                <a:lnTo>
                  <a:pt x="2781300" y="358775"/>
                </a:lnTo>
                <a:lnTo>
                  <a:pt x="2781300" y="0"/>
                </a:lnTo>
                <a:lnTo>
                  <a:pt x="0" y="0"/>
                </a:lnTo>
                <a:lnTo>
                  <a:pt x="0" y="35877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545076" y="3850894"/>
            <a:ext cx="2755900" cy="358775"/>
          </a:xfrm>
          <a:custGeom>
            <a:avLst/>
            <a:gdLst>
              <a:gd name="connsiteX0" fmla="*/ 0 w 2755900"/>
              <a:gd name="connsiteY0" fmla="*/ 358775 h 358775"/>
              <a:gd name="connsiteX1" fmla="*/ 2755900 w 2755900"/>
              <a:gd name="connsiteY1" fmla="*/ 358775 h 358775"/>
              <a:gd name="connsiteX2" fmla="*/ 2755900 w 2755900"/>
              <a:gd name="connsiteY2" fmla="*/ 0 h 358775"/>
              <a:gd name="connsiteX3" fmla="*/ 0 w 2755900"/>
              <a:gd name="connsiteY3" fmla="*/ 0 h 358775"/>
              <a:gd name="connsiteX4" fmla="*/ 0 w 2755900"/>
              <a:gd name="connsiteY4" fmla="*/ 358775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55900" h="358775">
                <a:moveTo>
                  <a:pt x="0" y="358775"/>
                </a:moveTo>
                <a:lnTo>
                  <a:pt x="2755900" y="358775"/>
                </a:lnTo>
                <a:lnTo>
                  <a:pt x="2755900" y="0"/>
                </a:lnTo>
                <a:lnTo>
                  <a:pt x="0" y="0"/>
                </a:lnTo>
                <a:lnTo>
                  <a:pt x="0" y="35877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63776" y="4568444"/>
            <a:ext cx="2781300" cy="358775"/>
          </a:xfrm>
          <a:custGeom>
            <a:avLst/>
            <a:gdLst>
              <a:gd name="connsiteX0" fmla="*/ 0 w 2781300"/>
              <a:gd name="connsiteY0" fmla="*/ 358775 h 358775"/>
              <a:gd name="connsiteX1" fmla="*/ 2781300 w 2781300"/>
              <a:gd name="connsiteY1" fmla="*/ 358775 h 358775"/>
              <a:gd name="connsiteX2" fmla="*/ 2781300 w 2781300"/>
              <a:gd name="connsiteY2" fmla="*/ 0 h 358775"/>
              <a:gd name="connsiteX3" fmla="*/ 0 w 2781300"/>
              <a:gd name="connsiteY3" fmla="*/ 0 h 358775"/>
              <a:gd name="connsiteX4" fmla="*/ 0 w 2781300"/>
              <a:gd name="connsiteY4" fmla="*/ 358775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1300" h="358775">
                <a:moveTo>
                  <a:pt x="0" y="358775"/>
                </a:moveTo>
                <a:lnTo>
                  <a:pt x="2781300" y="358775"/>
                </a:lnTo>
                <a:lnTo>
                  <a:pt x="2781300" y="0"/>
                </a:lnTo>
                <a:lnTo>
                  <a:pt x="0" y="0"/>
                </a:lnTo>
                <a:lnTo>
                  <a:pt x="0" y="35877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545076" y="4568444"/>
            <a:ext cx="2755900" cy="358775"/>
          </a:xfrm>
          <a:custGeom>
            <a:avLst/>
            <a:gdLst>
              <a:gd name="connsiteX0" fmla="*/ 0 w 2755900"/>
              <a:gd name="connsiteY0" fmla="*/ 358775 h 358775"/>
              <a:gd name="connsiteX1" fmla="*/ 2755900 w 2755900"/>
              <a:gd name="connsiteY1" fmla="*/ 358775 h 358775"/>
              <a:gd name="connsiteX2" fmla="*/ 2755900 w 2755900"/>
              <a:gd name="connsiteY2" fmla="*/ 0 h 358775"/>
              <a:gd name="connsiteX3" fmla="*/ 0 w 2755900"/>
              <a:gd name="connsiteY3" fmla="*/ 0 h 358775"/>
              <a:gd name="connsiteX4" fmla="*/ 0 w 2755900"/>
              <a:gd name="connsiteY4" fmla="*/ 358775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55900" h="358775">
                <a:moveTo>
                  <a:pt x="0" y="358775"/>
                </a:moveTo>
                <a:lnTo>
                  <a:pt x="2755900" y="358775"/>
                </a:lnTo>
                <a:lnTo>
                  <a:pt x="2755900" y="0"/>
                </a:lnTo>
                <a:lnTo>
                  <a:pt x="0" y="0"/>
                </a:lnTo>
                <a:lnTo>
                  <a:pt x="0" y="35877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63776" y="5285930"/>
            <a:ext cx="2781300" cy="358775"/>
          </a:xfrm>
          <a:custGeom>
            <a:avLst/>
            <a:gdLst>
              <a:gd name="connsiteX0" fmla="*/ 0 w 2781300"/>
              <a:gd name="connsiteY0" fmla="*/ 358775 h 358775"/>
              <a:gd name="connsiteX1" fmla="*/ 2781300 w 2781300"/>
              <a:gd name="connsiteY1" fmla="*/ 358775 h 358775"/>
              <a:gd name="connsiteX2" fmla="*/ 2781300 w 2781300"/>
              <a:gd name="connsiteY2" fmla="*/ 0 h 358775"/>
              <a:gd name="connsiteX3" fmla="*/ 0 w 2781300"/>
              <a:gd name="connsiteY3" fmla="*/ 0 h 358775"/>
              <a:gd name="connsiteX4" fmla="*/ 0 w 2781300"/>
              <a:gd name="connsiteY4" fmla="*/ 358775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1300" h="358775">
                <a:moveTo>
                  <a:pt x="0" y="358775"/>
                </a:moveTo>
                <a:lnTo>
                  <a:pt x="2781300" y="358775"/>
                </a:lnTo>
                <a:lnTo>
                  <a:pt x="2781300" y="0"/>
                </a:lnTo>
                <a:lnTo>
                  <a:pt x="0" y="0"/>
                </a:lnTo>
                <a:lnTo>
                  <a:pt x="0" y="35877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545076" y="5285930"/>
            <a:ext cx="2755900" cy="358775"/>
          </a:xfrm>
          <a:custGeom>
            <a:avLst/>
            <a:gdLst>
              <a:gd name="connsiteX0" fmla="*/ 0 w 2755900"/>
              <a:gd name="connsiteY0" fmla="*/ 358775 h 358775"/>
              <a:gd name="connsiteX1" fmla="*/ 2755900 w 2755900"/>
              <a:gd name="connsiteY1" fmla="*/ 358775 h 358775"/>
              <a:gd name="connsiteX2" fmla="*/ 2755900 w 2755900"/>
              <a:gd name="connsiteY2" fmla="*/ 0 h 358775"/>
              <a:gd name="connsiteX3" fmla="*/ 0 w 2755900"/>
              <a:gd name="connsiteY3" fmla="*/ 0 h 358775"/>
              <a:gd name="connsiteX4" fmla="*/ 0 w 2755900"/>
              <a:gd name="connsiteY4" fmla="*/ 358775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55900" h="358775">
                <a:moveTo>
                  <a:pt x="0" y="358775"/>
                </a:moveTo>
                <a:lnTo>
                  <a:pt x="2755900" y="358775"/>
                </a:lnTo>
                <a:lnTo>
                  <a:pt x="2755900" y="0"/>
                </a:lnTo>
                <a:lnTo>
                  <a:pt x="0" y="0"/>
                </a:lnTo>
                <a:lnTo>
                  <a:pt x="0" y="35877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538726" y="1687576"/>
            <a:ext cx="25400" cy="4328604"/>
          </a:xfrm>
          <a:custGeom>
            <a:avLst/>
            <a:gdLst>
              <a:gd name="connsiteX0" fmla="*/ 6350 w 25400"/>
              <a:gd name="connsiteY0" fmla="*/ 6350 h 4328604"/>
              <a:gd name="connsiteX1" fmla="*/ 6350 w 25400"/>
              <a:gd name="connsiteY1" fmla="*/ 4322254 h 4328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328604">
                <a:moveTo>
                  <a:pt x="6350" y="6350"/>
                </a:moveTo>
                <a:lnTo>
                  <a:pt x="6350" y="4322254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51076" y="2051685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751076" y="2409444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51076" y="2768219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51076" y="3126994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51076" y="3485769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751076" y="3844544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51076" y="4203319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51076" y="4562094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751076" y="4920869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751076" y="5279644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751076" y="5638355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757426" y="1687576"/>
            <a:ext cx="25400" cy="4328604"/>
          </a:xfrm>
          <a:custGeom>
            <a:avLst/>
            <a:gdLst>
              <a:gd name="connsiteX0" fmla="*/ 6350 w 25400"/>
              <a:gd name="connsiteY0" fmla="*/ 6350 h 4328604"/>
              <a:gd name="connsiteX1" fmla="*/ 6350 w 25400"/>
              <a:gd name="connsiteY1" fmla="*/ 4322254 h 4328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328604">
                <a:moveTo>
                  <a:pt x="6350" y="6350"/>
                </a:moveTo>
                <a:lnTo>
                  <a:pt x="6350" y="4322254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294626" y="1687576"/>
            <a:ext cx="25400" cy="4328604"/>
          </a:xfrm>
          <a:custGeom>
            <a:avLst/>
            <a:gdLst>
              <a:gd name="connsiteX0" fmla="*/ 6350 w 25400"/>
              <a:gd name="connsiteY0" fmla="*/ 6350 h 4328604"/>
              <a:gd name="connsiteX1" fmla="*/ 6350 w 25400"/>
              <a:gd name="connsiteY1" fmla="*/ 4322254 h 4328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328604">
                <a:moveTo>
                  <a:pt x="6350" y="6350"/>
                </a:moveTo>
                <a:lnTo>
                  <a:pt x="6350" y="4322254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1751076" y="1693926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1751076" y="5997130"/>
            <a:ext cx="5562600" cy="25400"/>
          </a:xfrm>
          <a:custGeom>
            <a:avLst/>
            <a:gdLst>
              <a:gd name="connsiteX0" fmla="*/ 6350 w 5562600"/>
              <a:gd name="connsiteY0" fmla="*/ 6350 h 25400"/>
              <a:gd name="connsiteX1" fmla="*/ 5556250 w 55626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62600" h="25400">
                <a:moveTo>
                  <a:pt x="6350" y="6350"/>
                </a:moveTo>
                <a:lnTo>
                  <a:pt x="5556250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CYCLE95-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4622800" y="1752600"/>
            <a:ext cx="16002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到达轮廓起始点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圆角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841500" y="1790700"/>
            <a:ext cx="1917700" cy="415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X37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Z117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Z112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RND=5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N130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Z95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X65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Z87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Z77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X29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N160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Z62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N170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X44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N180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Z52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Z41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X37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Z36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X76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51076" y="1616075"/>
            <a:ext cx="5570473" cy="4772025"/>
          </a:xfrm>
          <a:custGeom>
            <a:avLst/>
            <a:gdLst>
              <a:gd name="connsiteX0" fmla="*/ 6350 w 5570473"/>
              <a:gd name="connsiteY0" fmla="*/ 4765675 h 4772025"/>
              <a:gd name="connsiteX1" fmla="*/ 5564123 w 5570473"/>
              <a:gd name="connsiteY1" fmla="*/ 4765675 h 4772025"/>
              <a:gd name="connsiteX2" fmla="*/ 5564123 w 5570473"/>
              <a:gd name="connsiteY2" fmla="*/ 6350 h 4772025"/>
              <a:gd name="connsiteX3" fmla="*/ 6350 w 5570473"/>
              <a:gd name="connsiteY3" fmla="*/ 6350 h 4772025"/>
              <a:gd name="connsiteX4" fmla="*/ 6350 w 5570473"/>
              <a:gd name="connsiteY4" fmla="*/ 4765675 h 4772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0473" h="4772025">
                <a:moveTo>
                  <a:pt x="6350" y="4765675"/>
                </a:moveTo>
                <a:lnTo>
                  <a:pt x="5564123" y="4765675"/>
                </a:lnTo>
                <a:lnTo>
                  <a:pt x="5564123" y="6350"/>
                </a:lnTo>
                <a:lnTo>
                  <a:pt x="6350" y="6350"/>
                </a:lnTo>
                <a:lnTo>
                  <a:pt x="6350" y="47656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612900"/>
            <a:ext cx="5562600" cy="4775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CYCLE96-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42987" y="3014726"/>
            <a:ext cx="2117725" cy="492125"/>
          </a:xfrm>
          <a:custGeom>
            <a:avLst/>
            <a:gdLst>
              <a:gd name="connsiteX0" fmla="*/ 0 w 2117725"/>
              <a:gd name="connsiteY0" fmla="*/ 492125 h 492125"/>
              <a:gd name="connsiteX1" fmla="*/ 2117725 w 2117725"/>
              <a:gd name="connsiteY1" fmla="*/ 492125 h 492125"/>
              <a:gd name="connsiteX2" fmla="*/ 2117725 w 2117725"/>
              <a:gd name="connsiteY2" fmla="*/ 0 h 492125"/>
              <a:gd name="connsiteX3" fmla="*/ 0 w 2117725"/>
              <a:gd name="connsiteY3" fmla="*/ 0 h 492125"/>
              <a:gd name="connsiteX4" fmla="*/ 0 w 2117725"/>
              <a:gd name="connsiteY4" fmla="*/ 492125 h 492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17725" h="492125">
                <a:moveTo>
                  <a:pt x="0" y="492125"/>
                </a:moveTo>
                <a:lnTo>
                  <a:pt x="2117725" y="492125"/>
                </a:lnTo>
                <a:lnTo>
                  <a:pt x="2117725" y="0"/>
                </a:lnTo>
                <a:lnTo>
                  <a:pt x="0" y="0"/>
                </a:lnTo>
                <a:lnTo>
                  <a:pt x="0" y="492125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160776" y="3014726"/>
            <a:ext cx="4938648" cy="492125"/>
          </a:xfrm>
          <a:custGeom>
            <a:avLst/>
            <a:gdLst>
              <a:gd name="connsiteX0" fmla="*/ 0 w 4938648"/>
              <a:gd name="connsiteY0" fmla="*/ 492125 h 492125"/>
              <a:gd name="connsiteX1" fmla="*/ 4938648 w 4938648"/>
              <a:gd name="connsiteY1" fmla="*/ 492125 h 492125"/>
              <a:gd name="connsiteX2" fmla="*/ 4938648 w 4938648"/>
              <a:gd name="connsiteY2" fmla="*/ 0 h 492125"/>
              <a:gd name="connsiteX3" fmla="*/ 0 w 4938648"/>
              <a:gd name="connsiteY3" fmla="*/ 0 h 492125"/>
              <a:gd name="connsiteX4" fmla="*/ 0 w 4938648"/>
              <a:gd name="connsiteY4" fmla="*/ 492125 h 492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38648" h="492125">
                <a:moveTo>
                  <a:pt x="0" y="492125"/>
                </a:moveTo>
                <a:lnTo>
                  <a:pt x="4938648" y="492125"/>
                </a:lnTo>
                <a:lnTo>
                  <a:pt x="4938648" y="0"/>
                </a:lnTo>
                <a:lnTo>
                  <a:pt x="0" y="0"/>
                </a:lnTo>
                <a:lnTo>
                  <a:pt x="0" y="492125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42987" y="3506851"/>
            <a:ext cx="2117725" cy="501650"/>
          </a:xfrm>
          <a:custGeom>
            <a:avLst/>
            <a:gdLst>
              <a:gd name="connsiteX0" fmla="*/ 0 w 2117725"/>
              <a:gd name="connsiteY0" fmla="*/ 501650 h 501650"/>
              <a:gd name="connsiteX1" fmla="*/ 2117725 w 2117725"/>
              <a:gd name="connsiteY1" fmla="*/ 501650 h 501650"/>
              <a:gd name="connsiteX2" fmla="*/ 2117725 w 2117725"/>
              <a:gd name="connsiteY2" fmla="*/ 0 h 501650"/>
              <a:gd name="connsiteX3" fmla="*/ 0 w 2117725"/>
              <a:gd name="connsiteY3" fmla="*/ 0 h 501650"/>
              <a:gd name="connsiteX4" fmla="*/ 0 w 2117725"/>
              <a:gd name="connsiteY4" fmla="*/ 501650 h 501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17725" h="501650">
                <a:moveTo>
                  <a:pt x="0" y="501650"/>
                </a:moveTo>
                <a:lnTo>
                  <a:pt x="2117725" y="501650"/>
                </a:lnTo>
                <a:lnTo>
                  <a:pt x="2117725" y="0"/>
                </a:lnTo>
                <a:lnTo>
                  <a:pt x="0" y="0"/>
                </a:lnTo>
                <a:lnTo>
                  <a:pt x="0" y="5016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160776" y="3506851"/>
            <a:ext cx="4938648" cy="501650"/>
          </a:xfrm>
          <a:custGeom>
            <a:avLst/>
            <a:gdLst>
              <a:gd name="connsiteX0" fmla="*/ 0 w 4938648"/>
              <a:gd name="connsiteY0" fmla="*/ 501650 h 501650"/>
              <a:gd name="connsiteX1" fmla="*/ 4938648 w 4938648"/>
              <a:gd name="connsiteY1" fmla="*/ 501650 h 501650"/>
              <a:gd name="connsiteX2" fmla="*/ 4938648 w 4938648"/>
              <a:gd name="connsiteY2" fmla="*/ 0 h 501650"/>
              <a:gd name="connsiteX3" fmla="*/ 0 w 4938648"/>
              <a:gd name="connsiteY3" fmla="*/ 0 h 501650"/>
              <a:gd name="connsiteX4" fmla="*/ 0 w 4938648"/>
              <a:gd name="connsiteY4" fmla="*/ 501650 h 501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38648" h="501650">
                <a:moveTo>
                  <a:pt x="0" y="501650"/>
                </a:moveTo>
                <a:lnTo>
                  <a:pt x="4938648" y="501650"/>
                </a:lnTo>
                <a:lnTo>
                  <a:pt x="4938648" y="0"/>
                </a:lnTo>
                <a:lnTo>
                  <a:pt x="0" y="0"/>
                </a:lnTo>
                <a:lnTo>
                  <a:pt x="0" y="5016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42987" y="4008501"/>
            <a:ext cx="2117725" cy="501650"/>
          </a:xfrm>
          <a:custGeom>
            <a:avLst/>
            <a:gdLst>
              <a:gd name="connsiteX0" fmla="*/ 0 w 2117725"/>
              <a:gd name="connsiteY0" fmla="*/ 501650 h 501650"/>
              <a:gd name="connsiteX1" fmla="*/ 2117725 w 2117725"/>
              <a:gd name="connsiteY1" fmla="*/ 501650 h 501650"/>
              <a:gd name="connsiteX2" fmla="*/ 2117725 w 2117725"/>
              <a:gd name="connsiteY2" fmla="*/ 0 h 501650"/>
              <a:gd name="connsiteX3" fmla="*/ 0 w 2117725"/>
              <a:gd name="connsiteY3" fmla="*/ 0 h 501650"/>
              <a:gd name="connsiteX4" fmla="*/ 0 w 2117725"/>
              <a:gd name="connsiteY4" fmla="*/ 501650 h 501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17725" h="501650">
                <a:moveTo>
                  <a:pt x="0" y="501650"/>
                </a:moveTo>
                <a:lnTo>
                  <a:pt x="2117725" y="501650"/>
                </a:lnTo>
                <a:lnTo>
                  <a:pt x="2117725" y="0"/>
                </a:lnTo>
                <a:lnTo>
                  <a:pt x="0" y="0"/>
                </a:lnTo>
                <a:lnTo>
                  <a:pt x="0" y="501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160776" y="4008501"/>
            <a:ext cx="4938648" cy="501650"/>
          </a:xfrm>
          <a:custGeom>
            <a:avLst/>
            <a:gdLst>
              <a:gd name="connsiteX0" fmla="*/ 0 w 4938648"/>
              <a:gd name="connsiteY0" fmla="*/ 501650 h 501650"/>
              <a:gd name="connsiteX1" fmla="*/ 4938648 w 4938648"/>
              <a:gd name="connsiteY1" fmla="*/ 501650 h 501650"/>
              <a:gd name="connsiteX2" fmla="*/ 4938648 w 4938648"/>
              <a:gd name="connsiteY2" fmla="*/ 0 h 501650"/>
              <a:gd name="connsiteX3" fmla="*/ 0 w 4938648"/>
              <a:gd name="connsiteY3" fmla="*/ 0 h 501650"/>
              <a:gd name="connsiteX4" fmla="*/ 0 w 4938648"/>
              <a:gd name="connsiteY4" fmla="*/ 501650 h 501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38648" h="501650">
                <a:moveTo>
                  <a:pt x="0" y="501650"/>
                </a:moveTo>
                <a:lnTo>
                  <a:pt x="4938648" y="501650"/>
                </a:lnTo>
                <a:lnTo>
                  <a:pt x="4938648" y="0"/>
                </a:lnTo>
                <a:lnTo>
                  <a:pt x="0" y="0"/>
                </a:lnTo>
                <a:lnTo>
                  <a:pt x="0" y="501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042987" y="4510151"/>
            <a:ext cx="2117725" cy="501650"/>
          </a:xfrm>
          <a:custGeom>
            <a:avLst/>
            <a:gdLst>
              <a:gd name="connsiteX0" fmla="*/ 0 w 2117725"/>
              <a:gd name="connsiteY0" fmla="*/ 501650 h 501650"/>
              <a:gd name="connsiteX1" fmla="*/ 2117725 w 2117725"/>
              <a:gd name="connsiteY1" fmla="*/ 501650 h 501650"/>
              <a:gd name="connsiteX2" fmla="*/ 2117725 w 2117725"/>
              <a:gd name="connsiteY2" fmla="*/ 0 h 501650"/>
              <a:gd name="connsiteX3" fmla="*/ 0 w 2117725"/>
              <a:gd name="connsiteY3" fmla="*/ 0 h 501650"/>
              <a:gd name="connsiteX4" fmla="*/ 0 w 2117725"/>
              <a:gd name="connsiteY4" fmla="*/ 501650 h 501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17725" h="501650">
                <a:moveTo>
                  <a:pt x="0" y="501650"/>
                </a:moveTo>
                <a:lnTo>
                  <a:pt x="2117725" y="501650"/>
                </a:lnTo>
                <a:lnTo>
                  <a:pt x="2117725" y="0"/>
                </a:lnTo>
                <a:lnTo>
                  <a:pt x="0" y="0"/>
                </a:lnTo>
                <a:lnTo>
                  <a:pt x="0" y="5016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160776" y="4510151"/>
            <a:ext cx="4938648" cy="501650"/>
          </a:xfrm>
          <a:custGeom>
            <a:avLst/>
            <a:gdLst>
              <a:gd name="connsiteX0" fmla="*/ 0 w 4938648"/>
              <a:gd name="connsiteY0" fmla="*/ 501650 h 501650"/>
              <a:gd name="connsiteX1" fmla="*/ 4938648 w 4938648"/>
              <a:gd name="connsiteY1" fmla="*/ 501650 h 501650"/>
              <a:gd name="connsiteX2" fmla="*/ 4938648 w 4938648"/>
              <a:gd name="connsiteY2" fmla="*/ 0 h 501650"/>
              <a:gd name="connsiteX3" fmla="*/ 0 w 4938648"/>
              <a:gd name="connsiteY3" fmla="*/ 0 h 501650"/>
              <a:gd name="connsiteX4" fmla="*/ 0 w 4938648"/>
              <a:gd name="connsiteY4" fmla="*/ 501650 h 501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38648" h="501650">
                <a:moveTo>
                  <a:pt x="0" y="501650"/>
                </a:moveTo>
                <a:lnTo>
                  <a:pt x="4938648" y="501650"/>
                </a:lnTo>
                <a:lnTo>
                  <a:pt x="4938648" y="0"/>
                </a:lnTo>
                <a:lnTo>
                  <a:pt x="0" y="0"/>
                </a:lnTo>
                <a:lnTo>
                  <a:pt x="0" y="5016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154426" y="3002026"/>
            <a:ext cx="25400" cy="2022475"/>
          </a:xfrm>
          <a:custGeom>
            <a:avLst/>
            <a:gdLst>
              <a:gd name="connsiteX0" fmla="*/ 6350 w 25400"/>
              <a:gd name="connsiteY0" fmla="*/ 6350 h 2022475"/>
              <a:gd name="connsiteX1" fmla="*/ 6350 w 25400"/>
              <a:gd name="connsiteY1" fmla="*/ 2016125 h 2022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022475">
                <a:moveTo>
                  <a:pt x="6350" y="6350"/>
                </a:moveTo>
                <a:lnTo>
                  <a:pt x="6350" y="20161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030287" y="3500501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30287" y="4002151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030287" y="4503801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036637" y="3002026"/>
            <a:ext cx="25400" cy="2022475"/>
          </a:xfrm>
          <a:custGeom>
            <a:avLst/>
            <a:gdLst>
              <a:gd name="connsiteX0" fmla="*/ 6350 w 25400"/>
              <a:gd name="connsiteY0" fmla="*/ 6350 h 2022475"/>
              <a:gd name="connsiteX1" fmla="*/ 6350 w 25400"/>
              <a:gd name="connsiteY1" fmla="*/ 2016125 h 2022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022475">
                <a:moveTo>
                  <a:pt x="6350" y="6350"/>
                </a:moveTo>
                <a:lnTo>
                  <a:pt x="6350" y="20161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093075" y="3002026"/>
            <a:ext cx="25400" cy="2022475"/>
          </a:xfrm>
          <a:custGeom>
            <a:avLst/>
            <a:gdLst>
              <a:gd name="connsiteX0" fmla="*/ 6350 w 25400"/>
              <a:gd name="connsiteY0" fmla="*/ 6350 h 2022475"/>
              <a:gd name="connsiteX1" fmla="*/ 6350 w 25400"/>
              <a:gd name="connsiteY1" fmla="*/ 2016125 h 2022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022475">
                <a:moveTo>
                  <a:pt x="6350" y="6350"/>
                </a:moveTo>
                <a:lnTo>
                  <a:pt x="6350" y="20161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030287" y="3008376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30287" y="5005451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54100" y="596900"/>
            <a:ext cx="52832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CYCLE96-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CYCLE96（DIATH，AXSA，FORM）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752600" y="3073400"/>
            <a:ext cx="6731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3500" algn="l"/>
                <a:tab pos="889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DIATH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3500" algn="l"/>
                <a:tab pos="88900" algn="l"/>
                <a:tab pos="101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AXSA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3500" algn="l"/>
                <a:tab pos="88900" algn="l"/>
                <a:tab pos="101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390900" y="3073400"/>
            <a:ext cx="44577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206500" algn="l"/>
                <a:tab pos="1435100" algn="l"/>
                <a:tab pos="1981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06500" algn="l"/>
                <a:tab pos="1435100" algn="l"/>
                <a:tab pos="1981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螺纹的额定直径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206500" algn="l"/>
                <a:tab pos="1435100" algn="l"/>
                <a:tab pos="1981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纵向轴加工的起始点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206500" algn="l"/>
                <a:tab pos="1435100" algn="l"/>
                <a:tab pos="1981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型）、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型）、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型）、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型）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900" y="1689100"/>
            <a:ext cx="6324600" cy="4826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CYCLE96-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加工类型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82600" y="1358900"/>
            <a:ext cx="1905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6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一般用在外螺纹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1778000"/>
            <a:ext cx="5791200" cy="4457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CYCLE96-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加工类型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1358900"/>
            <a:ext cx="1841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6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一般用在内螺纹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0700" y="1689100"/>
            <a:ext cx="2806700" cy="2184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CYCLE96-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33600" y="4000500"/>
            <a:ext cx="4699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S300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G95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F0.3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技术值的定义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133600" y="4521200"/>
            <a:ext cx="3949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X50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选择起始位置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133600" y="5041900"/>
            <a:ext cx="393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(42,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“A”)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循环调用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133600" y="5562600"/>
            <a:ext cx="41783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Z100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接近下一个位置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M02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程序结束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6025" y="1746250"/>
            <a:ext cx="6608826" cy="4216400"/>
          </a:xfrm>
          <a:custGeom>
            <a:avLst/>
            <a:gdLst>
              <a:gd name="connsiteX0" fmla="*/ 6350 w 6608826"/>
              <a:gd name="connsiteY0" fmla="*/ 4210050 h 4216400"/>
              <a:gd name="connsiteX1" fmla="*/ 6602476 w 6608826"/>
              <a:gd name="connsiteY1" fmla="*/ 4210050 h 4216400"/>
              <a:gd name="connsiteX2" fmla="*/ 6602476 w 6608826"/>
              <a:gd name="connsiteY2" fmla="*/ 6350 h 4216400"/>
              <a:gd name="connsiteX3" fmla="*/ 6350 w 6608826"/>
              <a:gd name="connsiteY3" fmla="*/ 6350 h 4216400"/>
              <a:gd name="connsiteX4" fmla="*/ 6350 w 6608826"/>
              <a:gd name="connsiteY4" fmla="*/ 4210050 h 421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08826" h="4216400">
                <a:moveTo>
                  <a:pt x="6350" y="4210050"/>
                </a:moveTo>
                <a:lnTo>
                  <a:pt x="6602476" y="4210050"/>
                </a:lnTo>
                <a:lnTo>
                  <a:pt x="6602476" y="6350"/>
                </a:lnTo>
                <a:lnTo>
                  <a:pt x="6350" y="6350"/>
                </a:lnTo>
                <a:lnTo>
                  <a:pt x="6350" y="42100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752600"/>
            <a:ext cx="6604000" cy="4203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CYCLE97-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31975" y="2852737"/>
            <a:ext cx="1581150" cy="423862"/>
          </a:xfrm>
          <a:custGeom>
            <a:avLst/>
            <a:gdLst>
              <a:gd name="connsiteX0" fmla="*/ 0 w 1581150"/>
              <a:gd name="connsiteY0" fmla="*/ 423862 h 423862"/>
              <a:gd name="connsiteX1" fmla="*/ 1581150 w 1581150"/>
              <a:gd name="connsiteY1" fmla="*/ 423862 h 423862"/>
              <a:gd name="connsiteX2" fmla="*/ 1581150 w 1581150"/>
              <a:gd name="connsiteY2" fmla="*/ 0 h 423862"/>
              <a:gd name="connsiteX3" fmla="*/ 0 w 1581150"/>
              <a:gd name="connsiteY3" fmla="*/ 0 h 423862"/>
              <a:gd name="connsiteX4" fmla="*/ 0 w 1581150"/>
              <a:gd name="connsiteY4" fmla="*/ 423862 h 4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1150" h="423862">
                <a:moveTo>
                  <a:pt x="0" y="423862"/>
                </a:moveTo>
                <a:lnTo>
                  <a:pt x="1581150" y="423862"/>
                </a:lnTo>
                <a:lnTo>
                  <a:pt x="1581150" y="0"/>
                </a:lnTo>
                <a:lnTo>
                  <a:pt x="0" y="0"/>
                </a:lnTo>
                <a:lnTo>
                  <a:pt x="0" y="4238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913126" y="2852737"/>
            <a:ext cx="4970398" cy="423862"/>
          </a:xfrm>
          <a:custGeom>
            <a:avLst/>
            <a:gdLst>
              <a:gd name="connsiteX0" fmla="*/ 0 w 4970398"/>
              <a:gd name="connsiteY0" fmla="*/ 423862 h 423862"/>
              <a:gd name="connsiteX1" fmla="*/ 4970398 w 4970398"/>
              <a:gd name="connsiteY1" fmla="*/ 423862 h 423862"/>
              <a:gd name="connsiteX2" fmla="*/ 4970398 w 4970398"/>
              <a:gd name="connsiteY2" fmla="*/ 0 h 423862"/>
              <a:gd name="connsiteX3" fmla="*/ 0 w 4970398"/>
              <a:gd name="connsiteY3" fmla="*/ 0 h 423862"/>
              <a:gd name="connsiteX4" fmla="*/ 0 w 4970398"/>
              <a:gd name="connsiteY4" fmla="*/ 423862 h 4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70398" h="423862">
                <a:moveTo>
                  <a:pt x="0" y="423862"/>
                </a:moveTo>
                <a:lnTo>
                  <a:pt x="4970398" y="423862"/>
                </a:lnTo>
                <a:lnTo>
                  <a:pt x="4970398" y="0"/>
                </a:lnTo>
                <a:lnTo>
                  <a:pt x="0" y="0"/>
                </a:lnTo>
                <a:lnTo>
                  <a:pt x="0" y="4238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31975" y="3724719"/>
            <a:ext cx="1581150" cy="423862"/>
          </a:xfrm>
          <a:custGeom>
            <a:avLst/>
            <a:gdLst>
              <a:gd name="connsiteX0" fmla="*/ 0 w 1581150"/>
              <a:gd name="connsiteY0" fmla="*/ 423862 h 423862"/>
              <a:gd name="connsiteX1" fmla="*/ 1581150 w 1581150"/>
              <a:gd name="connsiteY1" fmla="*/ 423862 h 423862"/>
              <a:gd name="connsiteX2" fmla="*/ 1581150 w 1581150"/>
              <a:gd name="connsiteY2" fmla="*/ 0 h 423862"/>
              <a:gd name="connsiteX3" fmla="*/ 0 w 1581150"/>
              <a:gd name="connsiteY3" fmla="*/ 0 h 423862"/>
              <a:gd name="connsiteX4" fmla="*/ 0 w 1581150"/>
              <a:gd name="connsiteY4" fmla="*/ 423862 h 4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1150" h="423862">
                <a:moveTo>
                  <a:pt x="0" y="423862"/>
                </a:moveTo>
                <a:lnTo>
                  <a:pt x="1581150" y="423862"/>
                </a:lnTo>
                <a:lnTo>
                  <a:pt x="1581150" y="0"/>
                </a:lnTo>
                <a:lnTo>
                  <a:pt x="0" y="0"/>
                </a:lnTo>
                <a:lnTo>
                  <a:pt x="0" y="4238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913126" y="3724719"/>
            <a:ext cx="4970398" cy="423862"/>
          </a:xfrm>
          <a:custGeom>
            <a:avLst/>
            <a:gdLst>
              <a:gd name="connsiteX0" fmla="*/ 0 w 4970398"/>
              <a:gd name="connsiteY0" fmla="*/ 423862 h 423862"/>
              <a:gd name="connsiteX1" fmla="*/ 4970398 w 4970398"/>
              <a:gd name="connsiteY1" fmla="*/ 423862 h 423862"/>
              <a:gd name="connsiteX2" fmla="*/ 4970398 w 4970398"/>
              <a:gd name="connsiteY2" fmla="*/ 0 h 423862"/>
              <a:gd name="connsiteX3" fmla="*/ 0 w 4970398"/>
              <a:gd name="connsiteY3" fmla="*/ 0 h 423862"/>
              <a:gd name="connsiteX4" fmla="*/ 0 w 4970398"/>
              <a:gd name="connsiteY4" fmla="*/ 423862 h 4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70398" h="423862">
                <a:moveTo>
                  <a:pt x="0" y="423862"/>
                </a:moveTo>
                <a:lnTo>
                  <a:pt x="4970398" y="423862"/>
                </a:lnTo>
                <a:lnTo>
                  <a:pt x="4970398" y="0"/>
                </a:lnTo>
                <a:lnTo>
                  <a:pt x="0" y="0"/>
                </a:lnTo>
                <a:lnTo>
                  <a:pt x="0" y="4238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31975" y="4570793"/>
            <a:ext cx="1581150" cy="423862"/>
          </a:xfrm>
          <a:custGeom>
            <a:avLst/>
            <a:gdLst>
              <a:gd name="connsiteX0" fmla="*/ 0 w 1581150"/>
              <a:gd name="connsiteY0" fmla="*/ 423862 h 423862"/>
              <a:gd name="connsiteX1" fmla="*/ 1581150 w 1581150"/>
              <a:gd name="connsiteY1" fmla="*/ 423862 h 423862"/>
              <a:gd name="connsiteX2" fmla="*/ 1581150 w 1581150"/>
              <a:gd name="connsiteY2" fmla="*/ 0 h 423862"/>
              <a:gd name="connsiteX3" fmla="*/ 0 w 1581150"/>
              <a:gd name="connsiteY3" fmla="*/ 0 h 423862"/>
              <a:gd name="connsiteX4" fmla="*/ 0 w 1581150"/>
              <a:gd name="connsiteY4" fmla="*/ 423862 h 4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1150" h="423862">
                <a:moveTo>
                  <a:pt x="0" y="423862"/>
                </a:moveTo>
                <a:lnTo>
                  <a:pt x="1581150" y="423862"/>
                </a:lnTo>
                <a:lnTo>
                  <a:pt x="1581150" y="0"/>
                </a:lnTo>
                <a:lnTo>
                  <a:pt x="0" y="0"/>
                </a:lnTo>
                <a:lnTo>
                  <a:pt x="0" y="4238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913126" y="4570793"/>
            <a:ext cx="4970398" cy="423862"/>
          </a:xfrm>
          <a:custGeom>
            <a:avLst/>
            <a:gdLst>
              <a:gd name="connsiteX0" fmla="*/ 0 w 4970398"/>
              <a:gd name="connsiteY0" fmla="*/ 423862 h 423862"/>
              <a:gd name="connsiteX1" fmla="*/ 4970398 w 4970398"/>
              <a:gd name="connsiteY1" fmla="*/ 423862 h 423862"/>
              <a:gd name="connsiteX2" fmla="*/ 4970398 w 4970398"/>
              <a:gd name="connsiteY2" fmla="*/ 0 h 423862"/>
              <a:gd name="connsiteX3" fmla="*/ 0 w 4970398"/>
              <a:gd name="connsiteY3" fmla="*/ 0 h 423862"/>
              <a:gd name="connsiteX4" fmla="*/ 0 w 4970398"/>
              <a:gd name="connsiteY4" fmla="*/ 423862 h 4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70398" h="423862">
                <a:moveTo>
                  <a:pt x="0" y="423862"/>
                </a:moveTo>
                <a:lnTo>
                  <a:pt x="4970398" y="423862"/>
                </a:lnTo>
                <a:lnTo>
                  <a:pt x="4970398" y="0"/>
                </a:lnTo>
                <a:lnTo>
                  <a:pt x="0" y="0"/>
                </a:lnTo>
                <a:lnTo>
                  <a:pt x="0" y="4238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31975" y="5418518"/>
            <a:ext cx="1581150" cy="423862"/>
          </a:xfrm>
          <a:custGeom>
            <a:avLst/>
            <a:gdLst>
              <a:gd name="connsiteX0" fmla="*/ 0 w 1581150"/>
              <a:gd name="connsiteY0" fmla="*/ 423862 h 423862"/>
              <a:gd name="connsiteX1" fmla="*/ 1581150 w 1581150"/>
              <a:gd name="connsiteY1" fmla="*/ 423862 h 423862"/>
              <a:gd name="connsiteX2" fmla="*/ 1581150 w 1581150"/>
              <a:gd name="connsiteY2" fmla="*/ 0 h 423862"/>
              <a:gd name="connsiteX3" fmla="*/ 0 w 1581150"/>
              <a:gd name="connsiteY3" fmla="*/ 0 h 423862"/>
              <a:gd name="connsiteX4" fmla="*/ 0 w 1581150"/>
              <a:gd name="connsiteY4" fmla="*/ 423862 h 4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1150" h="423862">
                <a:moveTo>
                  <a:pt x="0" y="423862"/>
                </a:moveTo>
                <a:lnTo>
                  <a:pt x="1581150" y="423862"/>
                </a:lnTo>
                <a:lnTo>
                  <a:pt x="1581150" y="0"/>
                </a:lnTo>
                <a:lnTo>
                  <a:pt x="0" y="0"/>
                </a:lnTo>
                <a:lnTo>
                  <a:pt x="0" y="4238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913126" y="5418518"/>
            <a:ext cx="4970398" cy="423862"/>
          </a:xfrm>
          <a:custGeom>
            <a:avLst/>
            <a:gdLst>
              <a:gd name="connsiteX0" fmla="*/ 0 w 4970398"/>
              <a:gd name="connsiteY0" fmla="*/ 423862 h 423862"/>
              <a:gd name="connsiteX1" fmla="*/ 4970398 w 4970398"/>
              <a:gd name="connsiteY1" fmla="*/ 423862 h 423862"/>
              <a:gd name="connsiteX2" fmla="*/ 4970398 w 4970398"/>
              <a:gd name="connsiteY2" fmla="*/ 0 h 423862"/>
              <a:gd name="connsiteX3" fmla="*/ 0 w 4970398"/>
              <a:gd name="connsiteY3" fmla="*/ 0 h 423862"/>
              <a:gd name="connsiteX4" fmla="*/ 0 w 4970398"/>
              <a:gd name="connsiteY4" fmla="*/ 423862 h 4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70398" h="423862">
                <a:moveTo>
                  <a:pt x="0" y="423862"/>
                </a:moveTo>
                <a:lnTo>
                  <a:pt x="4970398" y="423862"/>
                </a:lnTo>
                <a:lnTo>
                  <a:pt x="4970398" y="0"/>
                </a:lnTo>
                <a:lnTo>
                  <a:pt x="0" y="0"/>
                </a:lnTo>
                <a:lnTo>
                  <a:pt x="0" y="4238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906776" y="2840101"/>
            <a:ext cx="25400" cy="3438842"/>
          </a:xfrm>
          <a:custGeom>
            <a:avLst/>
            <a:gdLst>
              <a:gd name="connsiteX0" fmla="*/ 6350 w 25400"/>
              <a:gd name="connsiteY0" fmla="*/ 6350 h 3438842"/>
              <a:gd name="connsiteX1" fmla="*/ 6350 w 25400"/>
              <a:gd name="connsiteY1" fmla="*/ 3432492 h 3438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38842">
                <a:moveTo>
                  <a:pt x="6350" y="6350"/>
                </a:moveTo>
                <a:lnTo>
                  <a:pt x="6350" y="3432492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319275" y="3270250"/>
            <a:ext cx="6576948" cy="25400"/>
          </a:xfrm>
          <a:custGeom>
            <a:avLst/>
            <a:gdLst>
              <a:gd name="connsiteX0" fmla="*/ 6350 w 6576948"/>
              <a:gd name="connsiteY0" fmla="*/ 6350 h 25400"/>
              <a:gd name="connsiteX1" fmla="*/ 6570599 w 65769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76948" h="25400">
                <a:moveTo>
                  <a:pt x="6350" y="6350"/>
                </a:moveTo>
                <a:lnTo>
                  <a:pt x="6570599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319275" y="3718305"/>
            <a:ext cx="6576948" cy="25400"/>
          </a:xfrm>
          <a:custGeom>
            <a:avLst/>
            <a:gdLst>
              <a:gd name="connsiteX0" fmla="*/ 6350 w 6576948"/>
              <a:gd name="connsiteY0" fmla="*/ 6350 h 25400"/>
              <a:gd name="connsiteX1" fmla="*/ 6570599 w 65769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76948" h="25400">
                <a:moveTo>
                  <a:pt x="6350" y="6350"/>
                </a:moveTo>
                <a:lnTo>
                  <a:pt x="6570599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319275" y="4142232"/>
            <a:ext cx="6576948" cy="25400"/>
          </a:xfrm>
          <a:custGeom>
            <a:avLst/>
            <a:gdLst>
              <a:gd name="connsiteX0" fmla="*/ 6350 w 6576948"/>
              <a:gd name="connsiteY0" fmla="*/ 6350 h 25400"/>
              <a:gd name="connsiteX1" fmla="*/ 6570599 w 65769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76948" h="25400">
                <a:moveTo>
                  <a:pt x="6350" y="6350"/>
                </a:moveTo>
                <a:lnTo>
                  <a:pt x="6570599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319275" y="4564507"/>
            <a:ext cx="6576948" cy="25400"/>
          </a:xfrm>
          <a:custGeom>
            <a:avLst/>
            <a:gdLst>
              <a:gd name="connsiteX0" fmla="*/ 6350 w 6576948"/>
              <a:gd name="connsiteY0" fmla="*/ 6350 h 25400"/>
              <a:gd name="connsiteX1" fmla="*/ 6570599 w 65769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76948" h="25400">
                <a:moveTo>
                  <a:pt x="6350" y="6350"/>
                </a:moveTo>
                <a:lnTo>
                  <a:pt x="6570599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319275" y="4988305"/>
            <a:ext cx="6576948" cy="25400"/>
          </a:xfrm>
          <a:custGeom>
            <a:avLst/>
            <a:gdLst>
              <a:gd name="connsiteX0" fmla="*/ 6350 w 6576948"/>
              <a:gd name="connsiteY0" fmla="*/ 6350 h 25400"/>
              <a:gd name="connsiteX1" fmla="*/ 6570599 w 65769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76948" h="25400">
                <a:moveTo>
                  <a:pt x="6350" y="6350"/>
                </a:moveTo>
                <a:lnTo>
                  <a:pt x="6570599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319275" y="5412232"/>
            <a:ext cx="6576948" cy="25400"/>
          </a:xfrm>
          <a:custGeom>
            <a:avLst/>
            <a:gdLst>
              <a:gd name="connsiteX0" fmla="*/ 6350 w 6576948"/>
              <a:gd name="connsiteY0" fmla="*/ 6350 h 25400"/>
              <a:gd name="connsiteX1" fmla="*/ 6570599 w 65769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76948" h="25400">
                <a:moveTo>
                  <a:pt x="6350" y="6350"/>
                </a:moveTo>
                <a:lnTo>
                  <a:pt x="6570599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319275" y="5836030"/>
            <a:ext cx="6576948" cy="25400"/>
          </a:xfrm>
          <a:custGeom>
            <a:avLst/>
            <a:gdLst>
              <a:gd name="connsiteX0" fmla="*/ 6350 w 6576948"/>
              <a:gd name="connsiteY0" fmla="*/ 6350 h 25400"/>
              <a:gd name="connsiteX1" fmla="*/ 6570599 w 65769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76948" h="25400">
                <a:moveTo>
                  <a:pt x="6350" y="6350"/>
                </a:moveTo>
                <a:lnTo>
                  <a:pt x="6570599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325625" y="2840101"/>
            <a:ext cx="25400" cy="3438842"/>
          </a:xfrm>
          <a:custGeom>
            <a:avLst/>
            <a:gdLst>
              <a:gd name="connsiteX0" fmla="*/ 6350 w 25400"/>
              <a:gd name="connsiteY0" fmla="*/ 6350 h 3438842"/>
              <a:gd name="connsiteX1" fmla="*/ 6350 w 25400"/>
              <a:gd name="connsiteY1" fmla="*/ 3432492 h 3438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38842">
                <a:moveTo>
                  <a:pt x="6350" y="6350"/>
                </a:moveTo>
                <a:lnTo>
                  <a:pt x="6350" y="3432492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877175" y="2840101"/>
            <a:ext cx="25400" cy="3438842"/>
          </a:xfrm>
          <a:custGeom>
            <a:avLst/>
            <a:gdLst>
              <a:gd name="connsiteX0" fmla="*/ 6350 w 25400"/>
              <a:gd name="connsiteY0" fmla="*/ 6350 h 3438842"/>
              <a:gd name="connsiteX1" fmla="*/ 6350 w 25400"/>
              <a:gd name="connsiteY1" fmla="*/ 3432492 h 3438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38842">
                <a:moveTo>
                  <a:pt x="6350" y="6350"/>
                </a:moveTo>
                <a:lnTo>
                  <a:pt x="6350" y="3432492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319275" y="2846451"/>
            <a:ext cx="6576948" cy="25400"/>
          </a:xfrm>
          <a:custGeom>
            <a:avLst/>
            <a:gdLst>
              <a:gd name="connsiteX0" fmla="*/ 6350 w 6576948"/>
              <a:gd name="connsiteY0" fmla="*/ 6350 h 25400"/>
              <a:gd name="connsiteX1" fmla="*/ 6570599 w 65769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76948" h="25400">
                <a:moveTo>
                  <a:pt x="6350" y="6350"/>
                </a:moveTo>
                <a:lnTo>
                  <a:pt x="6570599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319275" y="6259893"/>
            <a:ext cx="6576948" cy="25400"/>
          </a:xfrm>
          <a:custGeom>
            <a:avLst/>
            <a:gdLst>
              <a:gd name="connsiteX0" fmla="*/ 6350 w 6576948"/>
              <a:gd name="connsiteY0" fmla="*/ 6350 h 25400"/>
              <a:gd name="connsiteX1" fmla="*/ 6570599 w 65769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76948" h="25400">
                <a:moveTo>
                  <a:pt x="6350" y="6350"/>
                </a:moveTo>
                <a:lnTo>
                  <a:pt x="6570599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0200" y="596900"/>
            <a:ext cx="85217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8763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CYCLE97-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76300" algn="l"/>
                <a:tab pos="9779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CYCLE97（PIT，MPIT，AXSA，AXSE，DM1，DM2，APP，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763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ROP，TDEP，FAL，IANG，ANGD，NRC，NID，TYP，NUMT）</a:t>
            </a:r>
          </a:p>
          <a:p>
            <a:pPr>
              <a:lnSpc>
                <a:spcPts val="3400"/>
              </a:lnSpc>
              <a:tabLst>
                <a:tab pos="876300" algn="l"/>
                <a:tab pos="977900" algn="l"/>
              </a:tabLst>
            </a:pPr>
            <a:r>
              <a:rPr lang="en-US" altLang="zh-CN" sz="24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  <a:r>
              <a:rPr lang="en-US" altLang="zh-CN" sz="200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879600" y="2933700"/>
            <a:ext cx="482600" cy="321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  <a:tab pos="50800" algn="l"/>
                <a:tab pos="88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" algn="l"/>
                <a:tab pos="50800" algn="l"/>
                <a:tab pos="88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MPIT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  <a:tab pos="50800" algn="l"/>
                <a:tab pos="889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AXSA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50800" algn="l"/>
                <a:tab pos="889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AXSE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50800" algn="l"/>
                <a:tab pos="88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DM1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  <a:tab pos="50800" algn="l"/>
                <a:tab pos="88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DM2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508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ROP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3098800" y="2908300"/>
            <a:ext cx="45720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12800" algn="l"/>
                <a:tab pos="1003300" algn="l"/>
                <a:tab pos="1041400" algn="l"/>
                <a:tab pos="1155700" algn="l"/>
                <a:tab pos="1384300" algn="l"/>
                <a:tab pos="149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螺距作为数值（无符号输入）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812800" algn="l"/>
                <a:tab pos="1003300" algn="l"/>
                <a:tab pos="1041400" algn="l"/>
                <a:tab pos="1155700" algn="l"/>
                <a:tab pos="1384300" algn="l"/>
                <a:tab pos="1498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螺距产生于螺纹尺寸范围值：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3~60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M3~M60)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12800" algn="l"/>
                <a:tab pos="1003300" algn="l"/>
                <a:tab pos="1041400" algn="l"/>
                <a:tab pos="1155700" algn="l"/>
                <a:tab pos="1384300" algn="l"/>
                <a:tab pos="14986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螺纹起始点位于纵向轴上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12800" algn="l"/>
                <a:tab pos="1003300" algn="l"/>
                <a:tab pos="1041400" algn="l"/>
                <a:tab pos="1155700" algn="l"/>
                <a:tab pos="1384300" algn="l"/>
                <a:tab pos="1498600" algn="l"/>
              </a:tabLst>
            </a:pPr>
            <a:r>
              <a:rPr lang="en-US" altLang="zh-CN" dirty="0" smtClean="0"/>
              <a:t>		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螺纹终点位于纵向轴上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12800" algn="l"/>
                <a:tab pos="1003300" algn="l"/>
                <a:tab pos="1041400" algn="l"/>
                <a:tab pos="1155700" algn="l"/>
                <a:tab pos="1384300" algn="l"/>
                <a:tab pos="14986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起始点的螺纹直径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812800" algn="l"/>
                <a:tab pos="1003300" algn="l"/>
                <a:tab pos="1041400" algn="l"/>
                <a:tab pos="1155700" algn="l"/>
                <a:tab pos="1384300" algn="l"/>
                <a:tab pos="1498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终点的螺纹直径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12800" algn="l"/>
                <a:tab pos="1003300" algn="l"/>
                <a:tab pos="1041400" algn="l"/>
                <a:tab pos="1155700" algn="l"/>
                <a:tab pos="1384300" algn="l"/>
                <a:tab pos="1498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空刀导入量（无符号输入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812800" algn="l"/>
                <a:tab pos="1003300" algn="l"/>
                <a:tab pos="1041400" algn="l"/>
                <a:tab pos="1155700" algn="l"/>
                <a:tab pos="1384300" algn="l"/>
                <a:tab pos="1498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空刀退出量（无符号输入）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137150" y="2192401"/>
            <a:ext cx="3710051" cy="3624198"/>
          </a:xfrm>
          <a:custGeom>
            <a:avLst/>
            <a:gdLst>
              <a:gd name="connsiteX0" fmla="*/ 6350 w 3710051"/>
              <a:gd name="connsiteY0" fmla="*/ 3617848 h 3624198"/>
              <a:gd name="connsiteX1" fmla="*/ 3703701 w 3710051"/>
              <a:gd name="connsiteY1" fmla="*/ 3617848 h 3624198"/>
              <a:gd name="connsiteX2" fmla="*/ 3703701 w 3710051"/>
              <a:gd name="connsiteY2" fmla="*/ 6350 h 3624198"/>
              <a:gd name="connsiteX3" fmla="*/ 6350 w 3710051"/>
              <a:gd name="connsiteY3" fmla="*/ 6350 h 3624198"/>
              <a:gd name="connsiteX4" fmla="*/ 6350 w 3710051"/>
              <a:gd name="connsiteY4" fmla="*/ 3617848 h 3624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10051" h="3624198">
                <a:moveTo>
                  <a:pt x="6350" y="3617848"/>
                </a:moveTo>
                <a:lnTo>
                  <a:pt x="3703701" y="3617848"/>
                </a:lnTo>
                <a:lnTo>
                  <a:pt x="3703701" y="6350"/>
                </a:lnTo>
                <a:lnTo>
                  <a:pt x="6350" y="6350"/>
                </a:lnTo>
                <a:lnTo>
                  <a:pt x="6350" y="36178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2197100"/>
            <a:ext cx="3708400" cy="3619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6096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循环指令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" y="1752600"/>
            <a:ext cx="2844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6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使用循环指令注意点：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349500"/>
            <a:ext cx="4114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两个参数同是约束一个尺寸时，可以只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47700" y="2628900"/>
            <a:ext cx="4114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填一个，另外一个为零或省略。如图中：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孔深和孔深坐标。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3441700"/>
            <a:ext cx="4229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参数中大多数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方向尺寸是半径值。如余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7700" y="37211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量等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4267200"/>
            <a:ext cx="4343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在循环执行前，必须保证外部参数定义不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47700" y="4546600"/>
            <a:ext cx="160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能与循环冲突。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46100" y="5092700"/>
            <a:ext cx="420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系统默认是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G18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平面，如果用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CYCLE81-89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47700" y="5372100"/>
            <a:ext cx="151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要选择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G17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平面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46100" y="5905500"/>
            <a:ext cx="4229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系统中参数默认不填时，作为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处理的。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0112" y="1857311"/>
            <a:ext cx="1801748" cy="407987"/>
          </a:xfrm>
          <a:custGeom>
            <a:avLst/>
            <a:gdLst>
              <a:gd name="connsiteX0" fmla="*/ 0 w 1801748"/>
              <a:gd name="connsiteY0" fmla="*/ 407987 h 407987"/>
              <a:gd name="connsiteX1" fmla="*/ 1801748 w 1801748"/>
              <a:gd name="connsiteY1" fmla="*/ 407987 h 407987"/>
              <a:gd name="connsiteX2" fmla="*/ 1801748 w 1801748"/>
              <a:gd name="connsiteY2" fmla="*/ 0 h 407987"/>
              <a:gd name="connsiteX3" fmla="*/ 0 w 1801748"/>
              <a:gd name="connsiteY3" fmla="*/ 0 h 407987"/>
              <a:gd name="connsiteX4" fmla="*/ 0 w 1801748"/>
              <a:gd name="connsiteY4" fmla="*/ 407987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1748" h="407987">
                <a:moveTo>
                  <a:pt x="0" y="407987"/>
                </a:moveTo>
                <a:lnTo>
                  <a:pt x="1801748" y="407987"/>
                </a:lnTo>
                <a:lnTo>
                  <a:pt x="1801748" y="0"/>
                </a:lnTo>
                <a:lnTo>
                  <a:pt x="0" y="0"/>
                </a:lnTo>
                <a:lnTo>
                  <a:pt x="0" y="407987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701925" y="1857311"/>
            <a:ext cx="5686425" cy="407987"/>
          </a:xfrm>
          <a:custGeom>
            <a:avLst/>
            <a:gdLst>
              <a:gd name="connsiteX0" fmla="*/ 0 w 5686425"/>
              <a:gd name="connsiteY0" fmla="*/ 407987 h 407987"/>
              <a:gd name="connsiteX1" fmla="*/ 5686425 w 5686425"/>
              <a:gd name="connsiteY1" fmla="*/ 407987 h 407987"/>
              <a:gd name="connsiteX2" fmla="*/ 5686425 w 5686425"/>
              <a:gd name="connsiteY2" fmla="*/ 0 h 407987"/>
              <a:gd name="connsiteX3" fmla="*/ 0 w 5686425"/>
              <a:gd name="connsiteY3" fmla="*/ 0 h 407987"/>
              <a:gd name="connsiteX4" fmla="*/ 0 w 5686425"/>
              <a:gd name="connsiteY4" fmla="*/ 407987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86425" h="407987">
                <a:moveTo>
                  <a:pt x="0" y="407987"/>
                </a:moveTo>
                <a:lnTo>
                  <a:pt x="5686425" y="407987"/>
                </a:lnTo>
                <a:lnTo>
                  <a:pt x="5686425" y="0"/>
                </a:lnTo>
                <a:lnTo>
                  <a:pt x="0" y="0"/>
                </a:lnTo>
                <a:lnTo>
                  <a:pt x="0" y="407987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00112" y="2265298"/>
            <a:ext cx="1801748" cy="400050"/>
          </a:xfrm>
          <a:custGeom>
            <a:avLst/>
            <a:gdLst>
              <a:gd name="connsiteX0" fmla="*/ 0 w 1801748"/>
              <a:gd name="connsiteY0" fmla="*/ 400050 h 400050"/>
              <a:gd name="connsiteX1" fmla="*/ 1801748 w 1801748"/>
              <a:gd name="connsiteY1" fmla="*/ 400050 h 400050"/>
              <a:gd name="connsiteX2" fmla="*/ 1801748 w 1801748"/>
              <a:gd name="connsiteY2" fmla="*/ 0 h 400050"/>
              <a:gd name="connsiteX3" fmla="*/ 0 w 1801748"/>
              <a:gd name="connsiteY3" fmla="*/ 0 h 400050"/>
              <a:gd name="connsiteX4" fmla="*/ 0 w 1801748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1748" h="400050">
                <a:moveTo>
                  <a:pt x="0" y="400050"/>
                </a:moveTo>
                <a:lnTo>
                  <a:pt x="1801748" y="400050"/>
                </a:lnTo>
                <a:lnTo>
                  <a:pt x="1801748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701925" y="2265298"/>
            <a:ext cx="5686425" cy="400050"/>
          </a:xfrm>
          <a:custGeom>
            <a:avLst/>
            <a:gdLst>
              <a:gd name="connsiteX0" fmla="*/ 0 w 5686425"/>
              <a:gd name="connsiteY0" fmla="*/ 400050 h 400050"/>
              <a:gd name="connsiteX1" fmla="*/ 5686425 w 5686425"/>
              <a:gd name="connsiteY1" fmla="*/ 400050 h 400050"/>
              <a:gd name="connsiteX2" fmla="*/ 5686425 w 5686425"/>
              <a:gd name="connsiteY2" fmla="*/ 0 h 400050"/>
              <a:gd name="connsiteX3" fmla="*/ 0 w 5686425"/>
              <a:gd name="connsiteY3" fmla="*/ 0 h 400050"/>
              <a:gd name="connsiteX4" fmla="*/ 0 w 5686425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86425" h="400050">
                <a:moveTo>
                  <a:pt x="0" y="400050"/>
                </a:moveTo>
                <a:lnTo>
                  <a:pt x="5686425" y="400050"/>
                </a:lnTo>
                <a:lnTo>
                  <a:pt x="5686425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00112" y="2665412"/>
            <a:ext cx="1801748" cy="401637"/>
          </a:xfrm>
          <a:custGeom>
            <a:avLst/>
            <a:gdLst>
              <a:gd name="connsiteX0" fmla="*/ 0 w 1801748"/>
              <a:gd name="connsiteY0" fmla="*/ 401637 h 401637"/>
              <a:gd name="connsiteX1" fmla="*/ 1801748 w 1801748"/>
              <a:gd name="connsiteY1" fmla="*/ 401637 h 401637"/>
              <a:gd name="connsiteX2" fmla="*/ 1801748 w 1801748"/>
              <a:gd name="connsiteY2" fmla="*/ 0 h 401637"/>
              <a:gd name="connsiteX3" fmla="*/ 0 w 1801748"/>
              <a:gd name="connsiteY3" fmla="*/ 0 h 401637"/>
              <a:gd name="connsiteX4" fmla="*/ 0 w 1801748"/>
              <a:gd name="connsiteY4" fmla="*/ 401637 h 401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1748" h="401637">
                <a:moveTo>
                  <a:pt x="0" y="401637"/>
                </a:moveTo>
                <a:lnTo>
                  <a:pt x="1801748" y="401637"/>
                </a:lnTo>
                <a:lnTo>
                  <a:pt x="1801748" y="0"/>
                </a:lnTo>
                <a:lnTo>
                  <a:pt x="0" y="0"/>
                </a:lnTo>
                <a:lnTo>
                  <a:pt x="0" y="4016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701925" y="2665412"/>
            <a:ext cx="5686425" cy="401637"/>
          </a:xfrm>
          <a:custGeom>
            <a:avLst/>
            <a:gdLst>
              <a:gd name="connsiteX0" fmla="*/ 0 w 5686425"/>
              <a:gd name="connsiteY0" fmla="*/ 401637 h 401637"/>
              <a:gd name="connsiteX1" fmla="*/ 5686425 w 5686425"/>
              <a:gd name="connsiteY1" fmla="*/ 401637 h 401637"/>
              <a:gd name="connsiteX2" fmla="*/ 5686425 w 5686425"/>
              <a:gd name="connsiteY2" fmla="*/ 0 h 401637"/>
              <a:gd name="connsiteX3" fmla="*/ 0 w 5686425"/>
              <a:gd name="connsiteY3" fmla="*/ 0 h 401637"/>
              <a:gd name="connsiteX4" fmla="*/ 0 w 5686425"/>
              <a:gd name="connsiteY4" fmla="*/ 401637 h 401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86425" h="401637">
                <a:moveTo>
                  <a:pt x="0" y="401637"/>
                </a:moveTo>
                <a:lnTo>
                  <a:pt x="5686425" y="401637"/>
                </a:lnTo>
                <a:lnTo>
                  <a:pt x="5686425" y="0"/>
                </a:lnTo>
                <a:lnTo>
                  <a:pt x="0" y="0"/>
                </a:lnTo>
                <a:lnTo>
                  <a:pt x="0" y="4016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900112" y="3067050"/>
            <a:ext cx="1801748" cy="640079"/>
          </a:xfrm>
          <a:custGeom>
            <a:avLst/>
            <a:gdLst>
              <a:gd name="connsiteX0" fmla="*/ 0 w 1801748"/>
              <a:gd name="connsiteY0" fmla="*/ 640079 h 640079"/>
              <a:gd name="connsiteX1" fmla="*/ 1801748 w 1801748"/>
              <a:gd name="connsiteY1" fmla="*/ 640079 h 640079"/>
              <a:gd name="connsiteX2" fmla="*/ 1801748 w 1801748"/>
              <a:gd name="connsiteY2" fmla="*/ 0 h 640079"/>
              <a:gd name="connsiteX3" fmla="*/ 0 w 1801748"/>
              <a:gd name="connsiteY3" fmla="*/ 0 h 640079"/>
              <a:gd name="connsiteX4" fmla="*/ 0 w 1801748"/>
              <a:gd name="connsiteY4" fmla="*/ 640079 h 64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1748" h="640079">
                <a:moveTo>
                  <a:pt x="0" y="640079"/>
                </a:moveTo>
                <a:lnTo>
                  <a:pt x="1801748" y="640079"/>
                </a:lnTo>
                <a:lnTo>
                  <a:pt x="1801748" y="0"/>
                </a:lnTo>
                <a:lnTo>
                  <a:pt x="0" y="0"/>
                </a:lnTo>
                <a:lnTo>
                  <a:pt x="0" y="640079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701925" y="3067050"/>
            <a:ext cx="5686425" cy="640079"/>
          </a:xfrm>
          <a:custGeom>
            <a:avLst/>
            <a:gdLst>
              <a:gd name="connsiteX0" fmla="*/ 0 w 5686425"/>
              <a:gd name="connsiteY0" fmla="*/ 640079 h 640079"/>
              <a:gd name="connsiteX1" fmla="*/ 5686425 w 5686425"/>
              <a:gd name="connsiteY1" fmla="*/ 640079 h 640079"/>
              <a:gd name="connsiteX2" fmla="*/ 5686425 w 5686425"/>
              <a:gd name="connsiteY2" fmla="*/ 0 h 640079"/>
              <a:gd name="connsiteX3" fmla="*/ 0 w 5686425"/>
              <a:gd name="connsiteY3" fmla="*/ 0 h 640079"/>
              <a:gd name="connsiteX4" fmla="*/ 0 w 5686425"/>
              <a:gd name="connsiteY4" fmla="*/ 640079 h 64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86425" h="640079">
                <a:moveTo>
                  <a:pt x="0" y="640079"/>
                </a:moveTo>
                <a:lnTo>
                  <a:pt x="5686425" y="640079"/>
                </a:lnTo>
                <a:lnTo>
                  <a:pt x="5686425" y="0"/>
                </a:lnTo>
                <a:lnTo>
                  <a:pt x="0" y="0"/>
                </a:lnTo>
                <a:lnTo>
                  <a:pt x="0" y="640079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00112" y="3707066"/>
            <a:ext cx="1801748" cy="407987"/>
          </a:xfrm>
          <a:custGeom>
            <a:avLst/>
            <a:gdLst>
              <a:gd name="connsiteX0" fmla="*/ 0 w 1801748"/>
              <a:gd name="connsiteY0" fmla="*/ 407987 h 407987"/>
              <a:gd name="connsiteX1" fmla="*/ 1801748 w 1801748"/>
              <a:gd name="connsiteY1" fmla="*/ 407987 h 407987"/>
              <a:gd name="connsiteX2" fmla="*/ 1801748 w 1801748"/>
              <a:gd name="connsiteY2" fmla="*/ 0 h 407987"/>
              <a:gd name="connsiteX3" fmla="*/ 0 w 1801748"/>
              <a:gd name="connsiteY3" fmla="*/ 0 h 407987"/>
              <a:gd name="connsiteX4" fmla="*/ 0 w 1801748"/>
              <a:gd name="connsiteY4" fmla="*/ 407987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1748" h="407987">
                <a:moveTo>
                  <a:pt x="0" y="407987"/>
                </a:moveTo>
                <a:lnTo>
                  <a:pt x="1801748" y="407987"/>
                </a:lnTo>
                <a:lnTo>
                  <a:pt x="1801748" y="0"/>
                </a:lnTo>
                <a:lnTo>
                  <a:pt x="0" y="0"/>
                </a:lnTo>
                <a:lnTo>
                  <a:pt x="0" y="40798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701925" y="3707066"/>
            <a:ext cx="5686425" cy="407987"/>
          </a:xfrm>
          <a:custGeom>
            <a:avLst/>
            <a:gdLst>
              <a:gd name="connsiteX0" fmla="*/ 0 w 5686425"/>
              <a:gd name="connsiteY0" fmla="*/ 407987 h 407987"/>
              <a:gd name="connsiteX1" fmla="*/ 5686425 w 5686425"/>
              <a:gd name="connsiteY1" fmla="*/ 407987 h 407987"/>
              <a:gd name="connsiteX2" fmla="*/ 5686425 w 5686425"/>
              <a:gd name="connsiteY2" fmla="*/ 0 h 407987"/>
              <a:gd name="connsiteX3" fmla="*/ 0 w 5686425"/>
              <a:gd name="connsiteY3" fmla="*/ 0 h 407987"/>
              <a:gd name="connsiteX4" fmla="*/ 0 w 5686425"/>
              <a:gd name="connsiteY4" fmla="*/ 407987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86425" h="407987">
                <a:moveTo>
                  <a:pt x="0" y="407987"/>
                </a:moveTo>
                <a:lnTo>
                  <a:pt x="5686425" y="407987"/>
                </a:lnTo>
                <a:lnTo>
                  <a:pt x="5686425" y="0"/>
                </a:lnTo>
                <a:lnTo>
                  <a:pt x="0" y="0"/>
                </a:lnTo>
                <a:lnTo>
                  <a:pt x="0" y="40798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900112" y="4115053"/>
            <a:ext cx="1801748" cy="400050"/>
          </a:xfrm>
          <a:custGeom>
            <a:avLst/>
            <a:gdLst>
              <a:gd name="connsiteX0" fmla="*/ 0 w 1801748"/>
              <a:gd name="connsiteY0" fmla="*/ 400050 h 400050"/>
              <a:gd name="connsiteX1" fmla="*/ 1801748 w 1801748"/>
              <a:gd name="connsiteY1" fmla="*/ 400050 h 400050"/>
              <a:gd name="connsiteX2" fmla="*/ 1801748 w 1801748"/>
              <a:gd name="connsiteY2" fmla="*/ 0 h 400050"/>
              <a:gd name="connsiteX3" fmla="*/ 0 w 1801748"/>
              <a:gd name="connsiteY3" fmla="*/ 0 h 400050"/>
              <a:gd name="connsiteX4" fmla="*/ 0 w 1801748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1748" h="400050">
                <a:moveTo>
                  <a:pt x="0" y="400050"/>
                </a:moveTo>
                <a:lnTo>
                  <a:pt x="1801748" y="400050"/>
                </a:lnTo>
                <a:lnTo>
                  <a:pt x="1801748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701925" y="4115053"/>
            <a:ext cx="5686425" cy="400050"/>
          </a:xfrm>
          <a:custGeom>
            <a:avLst/>
            <a:gdLst>
              <a:gd name="connsiteX0" fmla="*/ 0 w 5686425"/>
              <a:gd name="connsiteY0" fmla="*/ 400050 h 400050"/>
              <a:gd name="connsiteX1" fmla="*/ 5686425 w 5686425"/>
              <a:gd name="connsiteY1" fmla="*/ 400050 h 400050"/>
              <a:gd name="connsiteX2" fmla="*/ 5686425 w 5686425"/>
              <a:gd name="connsiteY2" fmla="*/ 0 h 400050"/>
              <a:gd name="connsiteX3" fmla="*/ 0 w 5686425"/>
              <a:gd name="connsiteY3" fmla="*/ 0 h 400050"/>
              <a:gd name="connsiteX4" fmla="*/ 0 w 5686425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86425" h="400050">
                <a:moveTo>
                  <a:pt x="0" y="400050"/>
                </a:moveTo>
                <a:lnTo>
                  <a:pt x="5686425" y="400050"/>
                </a:lnTo>
                <a:lnTo>
                  <a:pt x="5686425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900112" y="4515103"/>
            <a:ext cx="1801748" cy="400050"/>
          </a:xfrm>
          <a:custGeom>
            <a:avLst/>
            <a:gdLst>
              <a:gd name="connsiteX0" fmla="*/ 0 w 1801748"/>
              <a:gd name="connsiteY0" fmla="*/ 400050 h 400050"/>
              <a:gd name="connsiteX1" fmla="*/ 1801748 w 1801748"/>
              <a:gd name="connsiteY1" fmla="*/ 400050 h 400050"/>
              <a:gd name="connsiteX2" fmla="*/ 1801748 w 1801748"/>
              <a:gd name="connsiteY2" fmla="*/ 0 h 400050"/>
              <a:gd name="connsiteX3" fmla="*/ 0 w 1801748"/>
              <a:gd name="connsiteY3" fmla="*/ 0 h 400050"/>
              <a:gd name="connsiteX4" fmla="*/ 0 w 1801748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1748" h="400050">
                <a:moveTo>
                  <a:pt x="0" y="400050"/>
                </a:moveTo>
                <a:lnTo>
                  <a:pt x="1801748" y="400050"/>
                </a:lnTo>
                <a:lnTo>
                  <a:pt x="1801748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701925" y="4515103"/>
            <a:ext cx="5686425" cy="400050"/>
          </a:xfrm>
          <a:custGeom>
            <a:avLst/>
            <a:gdLst>
              <a:gd name="connsiteX0" fmla="*/ 0 w 5686425"/>
              <a:gd name="connsiteY0" fmla="*/ 400050 h 400050"/>
              <a:gd name="connsiteX1" fmla="*/ 5686425 w 5686425"/>
              <a:gd name="connsiteY1" fmla="*/ 400050 h 400050"/>
              <a:gd name="connsiteX2" fmla="*/ 5686425 w 5686425"/>
              <a:gd name="connsiteY2" fmla="*/ 0 h 400050"/>
              <a:gd name="connsiteX3" fmla="*/ 0 w 5686425"/>
              <a:gd name="connsiteY3" fmla="*/ 0 h 400050"/>
              <a:gd name="connsiteX4" fmla="*/ 0 w 5686425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86425" h="400050">
                <a:moveTo>
                  <a:pt x="0" y="400050"/>
                </a:moveTo>
                <a:lnTo>
                  <a:pt x="5686425" y="400050"/>
                </a:lnTo>
                <a:lnTo>
                  <a:pt x="5686425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900112" y="4915153"/>
            <a:ext cx="1801748" cy="400050"/>
          </a:xfrm>
          <a:custGeom>
            <a:avLst/>
            <a:gdLst>
              <a:gd name="connsiteX0" fmla="*/ 0 w 1801748"/>
              <a:gd name="connsiteY0" fmla="*/ 400050 h 400050"/>
              <a:gd name="connsiteX1" fmla="*/ 1801748 w 1801748"/>
              <a:gd name="connsiteY1" fmla="*/ 400050 h 400050"/>
              <a:gd name="connsiteX2" fmla="*/ 1801748 w 1801748"/>
              <a:gd name="connsiteY2" fmla="*/ 0 h 400050"/>
              <a:gd name="connsiteX3" fmla="*/ 0 w 1801748"/>
              <a:gd name="connsiteY3" fmla="*/ 0 h 400050"/>
              <a:gd name="connsiteX4" fmla="*/ 0 w 1801748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1748" h="400050">
                <a:moveTo>
                  <a:pt x="0" y="400050"/>
                </a:moveTo>
                <a:lnTo>
                  <a:pt x="1801748" y="400050"/>
                </a:lnTo>
                <a:lnTo>
                  <a:pt x="1801748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01925" y="4915153"/>
            <a:ext cx="5686425" cy="400050"/>
          </a:xfrm>
          <a:custGeom>
            <a:avLst/>
            <a:gdLst>
              <a:gd name="connsiteX0" fmla="*/ 0 w 5686425"/>
              <a:gd name="connsiteY0" fmla="*/ 400050 h 400050"/>
              <a:gd name="connsiteX1" fmla="*/ 5686425 w 5686425"/>
              <a:gd name="connsiteY1" fmla="*/ 400050 h 400050"/>
              <a:gd name="connsiteX2" fmla="*/ 5686425 w 5686425"/>
              <a:gd name="connsiteY2" fmla="*/ 0 h 400050"/>
              <a:gd name="connsiteX3" fmla="*/ 0 w 5686425"/>
              <a:gd name="connsiteY3" fmla="*/ 0 h 400050"/>
              <a:gd name="connsiteX4" fmla="*/ 0 w 5686425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86425" h="400050">
                <a:moveTo>
                  <a:pt x="0" y="400050"/>
                </a:moveTo>
                <a:lnTo>
                  <a:pt x="5686425" y="400050"/>
                </a:lnTo>
                <a:lnTo>
                  <a:pt x="5686425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900112" y="5315254"/>
            <a:ext cx="1801748" cy="400050"/>
          </a:xfrm>
          <a:custGeom>
            <a:avLst/>
            <a:gdLst>
              <a:gd name="connsiteX0" fmla="*/ 0 w 1801748"/>
              <a:gd name="connsiteY0" fmla="*/ 400050 h 400050"/>
              <a:gd name="connsiteX1" fmla="*/ 1801748 w 1801748"/>
              <a:gd name="connsiteY1" fmla="*/ 400050 h 400050"/>
              <a:gd name="connsiteX2" fmla="*/ 1801748 w 1801748"/>
              <a:gd name="connsiteY2" fmla="*/ 0 h 400050"/>
              <a:gd name="connsiteX3" fmla="*/ 0 w 1801748"/>
              <a:gd name="connsiteY3" fmla="*/ 0 h 400050"/>
              <a:gd name="connsiteX4" fmla="*/ 0 w 1801748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1748" h="400050">
                <a:moveTo>
                  <a:pt x="0" y="400050"/>
                </a:moveTo>
                <a:lnTo>
                  <a:pt x="1801748" y="400050"/>
                </a:lnTo>
                <a:lnTo>
                  <a:pt x="1801748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701925" y="5315254"/>
            <a:ext cx="5686425" cy="400050"/>
          </a:xfrm>
          <a:custGeom>
            <a:avLst/>
            <a:gdLst>
              <a:gd name="connsiteX0" fmla="*/ 0 w 5686425"/>
              <a:gd name="connsiteY0" fmla="*/ 400050 h 400050"/>
              <a:gd name="connsiteX1" fmla="*/ 5686425 w 5686425"/>
              <a:gd name="connsiteY1" fmla="*/ 400050 h 400050"/>
              <a:gd name="connsiteX2" fmla="*/ 5686425 w 5686425"/>
              <a:gd name="connsiteY2" fmla="*/ 0 h 400050"/>
              <a:gd name="connsiteX3" fmla="*/ 0 w 5686425"/>
              <a:gd name="connsiteY3" fmla="*/ 0 h 400050"/>
              <a:gd name="connsiteX4" fmla="*/ 0 w 5686425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86425" h="400050">
                <a:moveTo>
                  <a:pt x="0" y="400050"/>
                </a:moveTo>
                <a:lnTo>
                  <a:pt x="5686425" y="400050"/>
                </a:lnTo>
                <a:lnTo>
                  <a:pt x="5686425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695575" y="1844675"/>
            <a:ext cx="25400" cy="3883329"/>
          </a:xfrm>
          <a:custGeom>
            <a:avLst/>
            <a:gdLst>
              <a:gd name="connsiteX0" fmla="*/ 6350 w 25400"/>
              <a:gd name="connsiteY0" fmla="*/ 6350 h 3883329"/>
              <a:gd name="connsiteX1" fmla="*/ 6350 w 25400"/>
              <a:gd name="connsiteY1" fmla="*/ 3876979 h 38833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883329">
                <a:moveTo>
                  <a:pt x="6350" y="6350"/>
                </a:moveTo>
                <a:lnTo>
                  <a:pt x="6350" y="387697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87412" y="2258948"/>
            <a:ext cx="7513637" cy="25400"/>
          </a:xfrm>
          <a:custGeom>
            <a:avLst/>
            <a:gdLst>
              <a:gd name="connsiteX0" fmla="*/ 6350 w 7513637"/>
              <a:gd name="connsiteY0" fmla="*/ 6350 h 25400"/>
              <a:gd name="connsiteX1" fmla="*/ 7507287 w 75136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3637" h="25400">
                <a:moveTo>
                  <a:pt x="6350" y="6350"/>
                </a:moveTo>
                <a:lnTo>
                  <a:pt x="75072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87412" y="2658998"/>
            <a:ext cx="7513637" cy="25400"/>
          </a:xfrm>
          <a:custGeom>
            <a:avLst/>
            <a:gdLst>
              <a:gd name="connsiteX0" fmla="*/ 6350 w 7513637"/>
              <a:gd name="connsiteY0" fmla="*/ 6350 h 25400"/>
              <a:gd name="connsiteX1" fmla="*/ 7507287 w 75136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3637" h="25400">
                <a:moveTo>
                  <a:pt x="6350" y="6350"/>
                </a:moveTo>
                <a:lnTo>
                  <a:pt x="75072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87412" y="3060700"/>
            <a:ext cx="7513637" cy="25400"/>
          </a:xfrm>
          <a:custGeom>
            <a:avLst/>
            <a:gdLst>
              <a:gd name="connsiteX0" fmla="*/ 6350 w 7513637"/>
              <a:gd name="connsiteY0" fmla="*/ 6350 h 25400"/>
              <a:gd name="connsiteX1" fmla="*/ 7507287 w 75136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3637" h="25400">
                <a:moveTo>
                  <a:pt x="6350" y="6350"/>
                </a:moveTo>
                <a:lnTo>
                  <a:pt x="75072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7412" y="3700779"/>
            <a:ext cx="7513637" cy="25400"/>
          </a:xfrm>
          <a:custGeom>
            <a:avLst/>
            <a:gdLst>
              <a:gd name="connsiteX0" fmla="*/ 6350 w 7513637"/>
              <a:gd name="connsiteY0" fmla="*/ 6350 h 25400"/>
              <a:gd name="connsiteX1" fmla="*/ 7507287 w 75136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3637" h="25400">
                <a:moveTo>
                  <a:pt x="6350" y="6350"/>
                </a:moveTo>
                <a:lnTo>
                  <a:pt x="75072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87412" y="4108703"/>
            <a:ext cx="7513637" cy="25400"/>
          </a:xfrm>
          <a:custGeom>
            <a:avLst/>
            <a:gdLst>
              <a:gd name="connsiteX0" fmla="*/ 6350 w 7513637"/>
              <a:gd name="connsiteY0" fmla="*/ 6350 h 25400"/>
              <a:gd name="connsiteX1" fmla="*/ 7507287 w 75136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3637" h="25400">
                <a:moveTo>
                  <a:pt x="6350" y="6350"/>
                </a:moveTo>
                <a:lnTo>
                  <a:pt x="75072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87412" y="4508753"/>
            <a:ext cx="7513637" cy="25400"/>
          </a:xfrm>
          <a:custGeom>
            <a:avLst/>
            <a:gdLst>
              <a:gd name="connsiteX0" fmla="*/ 6350 w 7513637"/>
              <a:gd name="connsiteY0" fmla="*/ 6350 h 25400"/>
              <a:gd name="connsiteX1" fmla="*/ 7507287 w 75136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3637" h="25400">
                <a:moveTo>
                  <a:pt x="6350" y="6350"/>
                </a:moveTo>
                <a:lnTo>
                  <a:pt x="75072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87412" y="4908803"/>
            <a:ext cx="7513637" cy="25400"/>
          </a:xfrm>
          <a:custGeom>
            <a:avLst/>
            <a:gdLst>
              <a:gd name="connsiteX0" fmla="*/ 6350 w 7513637"/>
              <a:gd name="connsiteY0" fmla="*/ 6350 h 25400"/>
              <a:gd name="connsiteX1" fmla="*/ 7507287 w 75136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3637" h="25400">
                <a:moveTo>
                  <a:pt x="6350" y="6350"/>
                </a:moveTo>
                <a:lnTo>
                  <a:pt x="75072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887412" y="5308853"/>
            <a:ext cx="7513637" cy="25400"/>
          </a:xfrm>
          <a:custGeom>
            <a:avLst/>
            <a:gdLst>
              <a:gd name="connsiteX0" fmla="*/ 6350 w 7513637"/>
              <a:gd name="connsiteY0" fmla="*/ 6350 h 25400"/>
              <a:gd name="connsiteX1" fmla="*/ 7507287 w 75136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3637" h="25400">
                <a:moveTo>
                  <a:pt x="6350" y="6350"/>
                </a:moveTo>
                <a:lnTo>
                  <a:pt x="75072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893762" y="1844675"/>
            <a:ext cx="25400" cy="3883329"/>
          </a:xfrm>
          <a:custGeom>
            <a:avLst/>
            <a:gdLst>
              <a:gd name="connsiteX0" fmla="*/ 6350 w 25400"/>
              <a:gd name="connsiteY0" fmla="*/ 6350 h 3883329"/>
              <a:gd name="connsiteX1" fmla="*/ 6350 w 25400"/>
              <a:gd name="connsiteY1" fmla="*/ 3876979 h 38833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883329">
                <a:moveTo>
                  <a:pt x="6350" y="6350"/>
                </a:moveTo>
                <a:lnTo>
                  <a:pt x="6350" y="387697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8382000" y="1844675"/>
            <a:ext cx="25400" cy="3883329"/>
          </a:xfrm>
          <a:custGeom>
            <a:avLst/>
            <a:gdLst>
              <a:gd name="connsiteX0" fmla="*/ 6350 w 25400"/>
              <a:gd name="connsiteY0" fmla="*/ 6350 h 3883329"/>
              <a:gd name="connsiteX1" fmla="*/ 6350 w 25400"/>
              <a:gd name="connsiteY1" fmla="*/ 3876979 h 38833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883329">
                <a:moveTo>
                  <a:pt x="6350" y="6350"/>
                </a:moveTo>
                <a:lnTo>
                  <a:pt x="6350" y="387697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887412" y="1851025"/>
            <a:ext cx="7513637" cy="25400"/>
          </a:xfrm>
          <a:custGeom>
            <a:avLst/>
            <a:gdLst>
              <a:gd name="connsiteX0" fmla="*/ 6350 w 7513637"/>
              <a:gd name="connsiteY0" fmla="*/ 6350 h 25400"/>
              <a:gd name="connsiteX1" fmla="*/ 7507287 w 75136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3637" h="25400">
                <a:moveTo>
                  <a:pt x="6350" y="6350"/>
                </a:moveTo>
                <a:lnTo>
                  <a:pt x="75072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887412" y="5708954"/>
            <a:ext cx="7513637" cy="25400"/>
          </a:xfrm>
          <a:custGeom>
            <a:avLst/>
            <a:gdLst>
              <a:gd name="connsiteX0" fmla="*/ 6350 w 7513637"/>
              <a:gd name="connsiteY0" fmla="*/ 6350 h 25400"/>
              <a:gd name="connsiteX1" fmla="*/ 7507287 w 75136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3637" h="25400">
                <a:moveTo>
                  <a:pt x="6350" y="6350"/>
                </a:moveTo>
                <a:lnTo>
                  <a:pt x="75072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CYCLE97-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511300" y="1917700"/>
            <a:ext cx="558800" cy="370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  <a:tab pos="38100" algn="l"/>
                <a:tab pos="88900" algn="l"/>
                <a:tab pos="1143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88900" algn="l"/>
                <a:tab pos="1143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TDEP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88900" algn="l"/>
                <a:tab pos="114300" algn="l"/>
                <a:tab pos="1270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38100" algn="l"/>
                <a:tab pos="88900" algn="l"/>
                <a:tab pos="1143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IANG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400" algn="l"/>
                <a:tab pos="38100" algn="l"/>
                <a:tab pos="88900" algn="l"/>
                <a:tab pos="114300" algn="l"/>
                <a:tab pos="127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ANGD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400" algn="l"/>
                <a:tab pos="38100" algn="l"/>
                <a:tab pos="88900" algn="l"/>
                <a:tab pos="114300" algn="l"/>
                <a:tab pos="127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NRC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88900" algn="l"/>
                <a:tab pos="114300" algn="l"/>
                <a:tab pos="1270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NID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88900" algn="l"/>
                <a:tab pos="114300" algn="l"/>
                <a:tab pos="1270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88900" algn="l"/>
                <a:tab pos="1143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2857500" y="1917700"/>
            <a:ext cx="5359400" cy="368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98500" algn="l"/>
                <a:tab pos="736600" algn="l"/>
                <a:tab pos="850900" algn="l"/>
                <a:tab pos="901700" algn="l"/>
                <a:tab pos="1079500" algn="l"/>
                <a:tab pos="1308100" algn="l"/>
                <a:tab pos="1422400" algn="l"/>
                <a:tab pos="24257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98500" algn="l"/>
                <a:tab pos="736600" algn="l"/>
                <a:tab pos="850900" algn="l"/>
                <a:tab pos="901700" algn="l"/>
                <a:tab pos="1079500" algn="l"/>
                <a:tab pos="1308100" algn="l"/>
                <a:tab pos="1422400" algn="l"/>
                <a:tab pos="24257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螺纹深度（无符号输入）（半径值）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98500" algn="l"/>
                <a:tab pos="736600" algn="l"/>
                <a:tab pos="850900" algn="l"/>
                <a:tab pos="901700" algn="l"/>
                <a:tab pos="1079500" algn="l"/>
                <a:tab pos="1308100" algn="l"/>
                <a:tab pos="1422400" algn="l"/>
                <a:tab pos="24257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精加工余量（无符号输入）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98500" algn="l"/>
                <a:tab pos="736600" algn="l"/>
                <a:tab pos="850900" algn="l"/>
                <a:tab pos="901700" algn="l"/>
                <a:tab pos="1079500" algn="l"/>
                <a:tab pos="1308100" algn="l"/>
                <a:tab pos="1422400" algn="l"/>
                <a:tab pos="2425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切入进给角范围值：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“＋”（用于在侧面的侧面进给</a:t>
            </a:r>
          </a:p>
          <a:p>
            <a:pPr>
              <a:lnSpc>
                <a:spcPts val="2100"/>
              </a:lnSpc>
              <a:tabLst>
                <a:tab pos="698500" algn="l"/>
                <a:tab pos="736600" algn="l"/>
                <a:tab pos="850900" algn="l"/>
                <a:tab pos="901700" algn="l"/>
                <a:tab pos="1079500" algn="l"/>
                <a:tab pos="1308100" algn="l"/>
                <a:tab pos="1422400" algn="l"/>
                <a:tab pos="2425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“－”（用于在交互的侧面进给）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98500" algn="l"/>
                <a:tab pos="736600" algn="l"/>
                <a:tab pos="850900" algn="l"/>
                <a:tab pos="901700" algn="l"/>
                <a:tab pos="1079500" algn="l"/>
                <a:tab pos="1308100" algn="l"/>
                <a:tab pos="1422400" algn="l"/>
                <a:tab pos="2425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首圈螺纹的起始点偏移（无符号输入）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98500" algn="l"/>
                <a:tab pos="736600" algn="l"/>
                <a:tab pos="850900" algn="l"/>
                <a:tab pos="901700" algn="l"/>
                <a:tab pos="1079500" algn="l"/>
                <a:tab pos="1308100" algn="l"/>
                <a:tab pos="1422400" algn="l"/>
                <a:tab pos="24257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粗加工切削数量（无符号输入）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98500" algn="l"/>
                <a:tab pos="736600" algn="l"/>
                <a:tab pos="850900" algn="l"/>
                <a:tab pos="901700" algn="l"/>
                <a:tab pos="1079500" algn="l"/>
                <a:tab pos="1308100" algn="l"/>
                <a:tab pos="1422400" algn="l"/>
                <a:tab pos="24257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精加工重复切削数量（无符号输入）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98500" algn="l"/>
                <a:tab pos="736600" algn="l"/>
                <a:tab pos="850900" algn="l"/>
                <a:tab pos="901700" algn="l"/>
                <a:tab pos="1079500" algn="l"/>
                <a:tab pos="1308100" algn="l"/>
                <a:tab pos="1422400" algn="l"/>
                <a:tab pos="24257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定义螺纹的加工类型，范围值：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1~4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98500" algn="l"/>
                <a:tab pos="736600" algn="l"/>
                <a:tab pos="850900" algn="l"/>
                <a:tab pos="901700" algn="l"/>
                <a:tab pos="1079500" algn="l"/>
                <a:tab pos="1308100" algn="l"/>
                <a:tab pos="1422400" algn="l"/>
                <a:tab pos="24257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螺纹数量（无符号输入）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30576" y="4281551"/>
            <a:ext cx="3759200" cy="2185923"/>
          </a:xfrm>
          <a:custGeom>
            <a:avLst/>
            <a:gdLst>
              <a:gd name="connsiteX0" fmla="*/ 6350 w 3759200"/>
              <a:gd name="connsiteY0" fmla="*/ 2179573 h 2185923"/>
              <a:gd name="connsiteX1" fmla="*/ 3752850 w 3759200"/>
              <a:gd name="connsiteY1" fmla="*/ 2179573 h 2185923"/>
              <a:gd name="connsiteX2" fmla="*/ 3752850 w 3759200"/>
              <a:gd name="connsiteY2" fmla="*/ 6350 h 2185923"/>
              <a:gd name="connsiteX3" fmla="*/ 6350 w 3759200"/>
              <a:gd name="connsiteY3" fmla="*/ 6350 h 2185923"/>
              <a:gd name="connsiteX4" fmla="*/ 6350 w 3759200"/>
              <a:gd name="connsiteY4" fmla="*/ 2179573 h 2185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59200" h="2185923">
                <a:moveTo>
                  <a:pt x="6350" y="2179573"/>
                </a:moveTo>
                <a:lnTo>
                  <a:pt x="3752850" y="2179573"/>
                </a:lnTo>
                <a:lnTo>
                  <a:pt x="3752850" y="6350"/>
                </a:lnTo>
                <a:lnTo>
                  <a:pt x="6350" y="6350"/>
                </a:lnTo>
                <a:lnTo>
                  <a:pt x="6350" y="21795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2100" y="4279900"/>
            <a:ext cx="3759200" cy="2184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CYCLE97-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注意事项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70000" y="1587500"/>
            <a:ext cx="1549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参数说明：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27200" y="2082800"/>
            <a:ext cx="4457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循环的起始点是起点直径坐标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空刀导入量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27200" y="2501900"/>
            <a:ext cx="5829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IANG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（切入角）：参数的绝对值必须设为刀具侧面角的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79600" y="2921000"/>
            <a:ext cx="5473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一半值。如果是正值，进给始终在同一侧面执行，如果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是负值，在两个侧面分别执行。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27200" y="3733800"/>
            <a:ext cx="1143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加工类型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63776" y="2243137"/>
            <a:ext cx="539750" cy="722312"/>
          </a:xfrm>
          <a:custGeom>
            <a:avLst/>
            <a:gdLst>
              <a:gd name="connsiteX0" fmla="*/ 0 w 539750"/>
              <a:gd name="connsiteY0" fmla="*/ 722312 h 722312"/>
              <a:gd name="connsiteX1" fmla="*/ 539750 w 539750"/>
              <a:gd name="connsiteY1" fmla="*/ 722312 h 722312"/>
              <a:gd name="connsiteX2" fmla="*/ 539750 w 539750"/>
              <a:gd name="connsiteY2" fmla="*/ 0 h 722312"/>
              <a:gd name="connsiteX3" fmla="*/ 0 w 539750"/>
              <a:gd name="connsiteY3" fmla="*/ 0 h 722312"/>
              <a:gd name="connsiteX4" fmla="*/ 0 w 539750"/>
              <a:gd name="connsiteY4" fmla="*/ 722312 h 722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750" h="722312">
                <a:moveTo>
                  <a:pt x="0" y="722312"/>
                </a:moveTo>
                <a:lnTo>
                  <a:pt x="539750" y="722312"/>
                </a:lnTo>
                <a:lnTo>
                  <a:pt x="539750" y="0"/>
                </a:lnTo>
                <a:lnTo>
                  <a:pt x="0" y="0"/>
                </a:lnTo>
                <a:lnTo>
                  <a:pt x="0" y="72231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303526" y="2243137"/>
            <a:ext cx="2501900" cy="722312"/>
          </a:xfrm>
          <a:custGeom>
            <a:avLst/>
            <a:gdLst>
              <a:gd name="connsiteX0" fmla="*/ 0 w 2501900"/>
              <a:gd name="connsiteY0" fmla="*/ 722312 h 722312"/>
              <a:gd name="connsiteX1" fmla="*/ 2501900 w 2501900"/>
              <a:gd name="connsiteY1" fmla="*/ 722312 h 722312"/>
              <a:gd name="connsiteX2" fmla="*/ 2501900 w 2501900"/>
              <a:gd name="connsiteY2" fmla="*/ 0 h 722312"/>
              <a:gd name="connsiteX3" fmla="*/ 0 w 2501900"/>
              <a:gd name="connsiteY3" fmla="*/ 0 h 722312"/>
              <a:gd name="connsiteX4" fmla="*/ 0 w 2501900"/>
              <a:gd name="connsiteY4" fmla="*/ 722312 h 722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1900" h="722312">
                <a:moveTo>
                  <a:pt x="0" y="722312"/>
                </a:moveTo>
                <a:lnTo>
                  <a:pt x="2501900" y="722312"/>
                </a:lnTo>
                <a:lnTo>
                  <a:pt x="2501900" y="0"/>
                </a:lnTo>
                <a:lnTo>
                  <a:pt x="0" y="0"/>
                </a:lnTo>
                <a:lnTo>
                  <a:pt x="0" y="72231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805426" y="2243137"/>
            <a:ext cx="2503423" cy="722312"/>
          </a:xfrm>
          <a:custGeom>
            <a:avLst/>
            <a:gdLst>
              <a:gd name="connsiteX0" fmla="*/ 0 w 2503423"/>
              <a:gd name="connsiteY0" fmla="*/ 722312 h 722312"/>
              <a:gd name="connsiteX1" fmla="*/ 2503423 w 2503423"/>
              <a:gd name="connsiteY1" fmla="*/ 722312 h 722312"/>
              <a:gd name="connsiteX2" fmla="*/ 2503423 w 2503423"/>
              <a:gd name="connsiteY2" fmla="*/ 0 h 722312"/>
              <a:gd name="connsiteX3" fmla="*/ 0 w 2503423"/>
              <a:gd name="connsiteY3" fmla="*/ 0 h 722312"/>
              <a:gd name="connsiteX4" fmla="*/ 0 w 2503423"/>
              <a:gd name="connsiteY4" fmla="*/ 722312 h 722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3423" h="722312">
                <a:moveTo>
                  <a:pt x="0" y="722312"/>
                </a:moveTo>
                <a:lnTo>
                  <a:pt x="2503423" y="722312"/>
                </a:lnTo>
                <a:lnTo>
                  <a:pt x="2503423" y="0"/>
                </a:lnTo>
                <a:lnTo>
                  <a:pt x="0" y="0"/>
                </a:lnTo>
                <a:lnTo>
                  <a:pt x="0" y="72231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63776" y="2965513"/>
            <a:ext cx="539750" cy="446087"/>
          </a:xfrm>
          <a:custGeom>
            <a:avLst/>
            <a:gdLst>
              <a:gd name="connsiteX0" fmla="*/ 0 w 539750"/>
              <a:gd name="connsiteY0" fmla="*/ 446087 h 446087"/>
              <a:gd name="connsiteX1" fmla="*/ 539750 w 539750"/>
              <a:gd name="connsiteY1" fmla="*/ 446087 h 446087"/>
              <a:gd name="connsiteX2" fmla="*/ 539750 w 539750"/>
              <a:gd name="connsiteY2" fmla="*/ 0 h 446087"/>
              <a:gd name="connsiteX3" fmla="*/ 0 w 539750"/>
              <a:gd name="connsiteY3" fmla="*/ 0 h 446087"/>
              <a:gd name="connsiteX4" fmla="*/ 0 w 539750"/>
              <a:gd name="connsiteY4" fmla="*/ 446087 h 446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750" h="446087">
                <a:moveTo>
                  <a:pt x="0" y="446087"/>
                </a:moveTo>
                <a:lnTo>
                  <a:pt x="539750" y="446087"/>
                </a:lnTo>
                <a:lnTo>
                  <a:pt x="539750" y="0"/>
                </a:lnTo>
                <a:lnTo>
                  <a:pt x="0" y="0"/>
                </a:lnTo>
                <a:lnTo>
                  <a:pt x="0" y="4460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303526" y="2965513"/>
            <a:ext cx="2501900" cy="446087"/>
          </a:xfrm>
          <a:custGeom>
            <a:avLst/>
            <a:gdLst>
              <a:gd name="connsiteX0" fmla="*/ 0 w 2501900"/>
              <a:gd name="connsiteY0" fmla="*/ 446087 h 446087"/>
              <a:gd name="connsiteX1" fmla="*/ 2501900 w 2501900"/>
              <a:gd name="connsiteY1" fmla="*/ 446087 h 446087"/>
              <a:gd name="connsiteX2" fmla="*/ 2501900 w 2501900"/>
              <a:gd name="connsiteY2" fmla="*/ 0 h 446087"/>
              <a:gd name="connsiteX3" fmla="*/ 0 w 2501900"/>
              <a:gd name="connsiteY3" fmla="*/ 0 h 446087"/>
              <a:gd name="connsiteX4" fmla="*/ 0 w 2501900"/>
              <a:gd name="connsiteY4" fmla="*/ 446087 h 446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1900" h="446087">
                <a:moveTo>
                  <a:pt x="0" y="446087"/>
                </a:moveTo>
                <a:lnTo>
                  <a:pt x="2501900" y="446087"/>
                </a:lnTo>
                <a:lnTo>
                  <a:pt x="2501900" y="0"/>
                </a:lnTo>
                <a:lnTo>
                  <a:pt x="0" y="0"/>
                </a:lnTo>
                <a:lnTo>
                  <a:pt x="0" y="4460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805426" y="2965513"/>
            <a:ext cx="2503423" cy="446087"/>
          </a:xfrm>
          <a:custGeom>
            <a:avLst/>
            <a:gdLst>
              <a:gd name="connsiteX0" fmla="*/ 0 w 2503423"/>
              <a:gd name="connsiteY0" fmla="*/ 446087 h 446087"/>
              <a:gd name="connsiteX1" fmla="*/ 2503423 w 2503423"/>
              <a:gd name="connsiteY1" fmla="*/ 446087 h 446087"/>
              <a:gd name="connsiteX2" fmla="*/ 2503423 w 2503423"/>
              <a:gd name="connsiteY2" fmla="*/ 0 h 446087"/>
              <a:gd name="connsiteX3" fmla="*/ 0 w 2503423"/>
              <a:gd name="connsiteY3" fmla="*/ 0 h 446087"/>
              <a:gd name="connsiteX4" fmla="*/ 0 w 2503423"/>
              <a:gd name="connsiteY4" fmla="*/ 446087 h 446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3423" h="446087">
                <a:moveTo>
                  <a:pt x="0" y="446087"/>
                </a:moveTo>
                <a:lnTo>
                  <a:pt x="2503423" y="446087"/>
                </a:lnTo>
                <a:lnTo>
                  <a:pt x="2503423" y="0"/>
                </a:lnTo>
                <a:lnTo>
                  <a:pt x="0" y="0"/>
                </a:lnTo>
                <a:lnTo>
                  <a:pt x="0" y="4460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63776" y="3411537"/>
            <a:ext cx="539750" cy="449262"/>
          </a:xfrm>
          <a:custGeom>
            <a:avLst/>
            <a:gdLst>
              <a:gd name="connsiteX0" fmla="*/ 0 w 539750"/>
              <a:gd name="connsiteY0" fmla="*/ 449262 h 449262"/>
              <a:gd name="connsiteX1" fmla="*/ 539750 w 539750"/>
              <a:gd name="connsiteY1" fmla="*/ 449262 h 449262"/>
              <a:gd name="connsiteX2" fmla="*/ 539750 w 539750"/>
              <a:gd name="connsiteY2" fmla="*/ 0 h 449262"/>
              <a:gd name="connsiteX3" fmla="*/ 0 w 539750"/>
              <a:gd name="connsiteY3" fmla="*/ 0 h 449262"/>
              <a:gd name="connsiteX4" fmla="*/ 0 w 539750"/>
              <a:gd name="connsiteY4" fmla="*/ 449262 h 449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750" h="449262">
                <a:moveTo>
                  <a:pt x="0" y="449262"/>
                </a:moveTo>
                <a:lnTo>
                  <a:pt x="539750" y="449262"/>
                </a:lnTo>
                <a:lnTo>
                  <a:pt x="539750" y="0"/>
                </a:lnTo>
                <a:lnTo>
                  <a:pt x="0" y="0"/>
                </a:lnTo>
                <a:lnTo>
                  <a:pt x="0" y="4492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303526" y="3411537"/>
            <a:ext cx="2501900" cy="449262"/>
          </a:xfrm>
          <a:custGeom>
            <a:avLst/>
            <a:gdLst>
              <a:gd name="connsiteX0" fmla="*/ 0 w 2501900"/>
              <a:gd name="connsiteY0" fmla="*/ 449262 h 449262"/>
              <a:gd name="connsiteX1" fmla="*/ 2501900 w 2501900"/>
              <a:gd name="connsiteY1" fmla="*/ 449262 h 449262"/>
              <a:gd name="connsiteX2" fmla="*/ 2501900 w 2501900"/>
              <a:gd name="connsiteY2" fmla="*/ 0 h 449262"/>
              <a:gd name="connsiteX3" fmla="*/ 0 w 2501900"/>
              <a:gd name="connsiteY3" fmla="*/ 0 h 449262"/>
              <a:gd name="connsiteX4" fmla="*/ 0 w 2501900"/>
              <a:gd name="connsiteY4" fmla="*/ 449262 h 449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1900" h="449262">
                <a:moveTo>
                  <a:pt x="0" y="449262"/>
                </a:moveTo>
                <a:lnTo>
                  <a:pt x="2501900" y="449262"/>
                </a:lnTo>
                <a:lnTo>
                  <a:pt x="2501900" y="0"/>
                </a:lnTo>
                <a:lnTo>
                  <a:pt x="0" y="0"/>
                </a:lnTo>
                <a:lnTo>
                  <a:pt x="0" y="4492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805426" y="3411537"/>
            <a:ext cx="2503423" cy="449262"/>
          </a:xfrm>
          <a:custGeom>
            <a:avLst/>
            <a:gdLst>
              <a:gd name="connsiteX0" fmla="*/ 0 w 2503423"/>
              <a:gd name="connsiteY0" fmla="*/ 449262 h 449262"/>
              <a:gd name="connsiteX1" fmla="*/ 2503423 w 2503423"/>
              <a:gd name="connsiteY1" fmla="*/ 449262 h 449262"/>
              <a:gd name="connsiteX2" fmla="*/ 2503423 w 2503423"/>
              <a:gd name="connsiteY2" fmla="*/ 0 h 449262"/>
              <a:gd name="connsiteX3" fmla="*/ 0 w 2503423"/>
              <a:gd name="connsiteY3" fmla="*/ 0 h 449262"/>
              <a:gd name="connsiteX4" fmla="*/ 0 w 2503423"/>
              <a:gd name="connsiteY4" fmla="*/ 449262 h 449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3423" h="449262">
                <a:moveTo>
                  <a:pt x="0" y="449262"/>
                </a:moveTo>
                <a:lnTo>
                  <a:pt x="2503423" y="449262"/>
                </a:lnTo>
                <a:lnTo>
                  <a:pt x="2503423" y="0"/>
                </a:lnTo>
                <a:lnTo>
                  <a:pt x="0" y="0"/>
                </a:lnTo>
                <a:lnTo>
                  <a:pt x="0" y="4492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63776" y="3860863"/>
            <a:ext cx="539750" cy="446087"/>
          </a:xfrm>
          <a:custGeom>
            <a:avLst/>
            <a:gdLst>
              <a:gd name="connsiteX0" fmla="*/ 0 w 539750"/>
              <a:gd name="connsiteY0" fmla="*/ 446087 h 446087"/>
              <a:gd name="connsiteX1" fmla="*/ 539750 w 539750"/>
              <a:gd name="connsiteY1" fmla="*/ 446087 h 446087"/>
              <a:gd name="connsiteX2" fmla="*/ 539750 w 539750"/>
              <a:gd name="connsiteY2" fmla="*/ 0 h 446087"/>
              <a:gd name="connsiteX3" fmla="*/ 0 w 539750"/>
              <a:gd name="connsiteY3" fmla="*/ 0 h 446087"/>
              <a:gd name="connsiteX4" fmla="*/ 0 w 539750"/>
              <a:gd name="connsiteY4" fmla="*/ 446087 h 446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750" h="446087">
                <a:moveTo>
                  <a:pt x="0" y="446087"/>
                </a:moveTo>
                <a:lnTo>
                  <a:pt x="539750" y="446087"/>
                </a:lnTo>
                <a:lnTo>
                  <a:pt x="539750" y="0"/>
                </a:lnTo>
                <a:lnTo>
                  <a:pt x="0" y="0"/>
                </a:lnTo>
                <a:lnTo>
                  <a:pt x="0" y="4460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303526" y="3860863"/>
            <a:ext cx="2501900" cy="446087"/>
          </a:xfrm>
          <a:custGeom>
            <a:avLst/>
            <a:gdLst>
              <a:gd name="connsiteX0" fmla="*/ 0 w 2501900"/>
              <a:gd name="connsiteY0" fmla="*/ 446087 h 446087"/>
              <a:gd name="connsiteX1" fmla="*/ 2501900 w 2501900"/>
              <a:gd name="connsiteY1" fmla="*/ 446087 h 446087"/>
              <a:gd name="connsiteX2" fmla="*/ 2501900 w 2501900"/>
              <a:gd name="connsiteY2" fmla="*/ 0 h 446087"/>
              <a:gd name="connsiteX3" fmla="*/ 0 w 2501900"/>
              <a:gd name="connsiteY3" fmla="*/ 0 h 446087"/>
              <a:gd name="connsiteX4" fmla="*/ 0 w 2501900"/>
              <a:gd name="connsiteY4" fmla="*/ 446087 h 446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1900" h="446087">
                <a:moveTo>
                  <a:pt x="0" y="446087"/>
                </a:moveTo>
                <a:lnTo>
                  <a:pt x="2501900" y="446087"/>
                </a:lnTo>
                <a:lnTo>
                  <a:pt x="2501900" y="0"/>
                </a:lnTo>
                <a:lnTo>
                  <a:pt x="0" y="0"/>
                </a:lnTo>
                <a:lnTo>
                  <a:pt x="0" y="4460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05426" y="3860863"/>
            <a:ext cx="2503423" cy="446087"/>
          </a:xfrm>
          <a:custGeom>
            <a:avLst/>
            <a:gdLst>
              <a:gd name="connsiteX0" fmla="*/ 0 w 2503423"/>
              <a:gd name="connsiteY0" fmla="*/ 446087 h 446087"/>
              <a:gd name="connsiteX1" fmla="*/ 2503423 w 2503423"/>
              <a:gd name="connsiteY1" fmla="*/ 446087 h 446087"/>
              <a:gd name="connsiteX2" fmla="*/ 2503423 w 2503423"/>
              <a:gd name="connsiteY2" fmla="*/ 0 h 446087"/>
              <a:gd name="connsiteX3" fmla="*/ 0 w 2503423"/>
              <a:gd name="connsiteY3" fmla="*/ 0 h 446087"/>
              <a:gd name="connsiteX4" fmla="*/ 0 w 2503423"/>
              <a:gd name="connsiteY4" fmla="*/ 446087 h 446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3423" h="446087">
                <a:moveTo>
                  <a:pt x="0" y="446087"/>
                </a:moveTo>
                <a:lnTo>
                  <a:pt x="2503423" y="446087"/>
                </a:lnTo>
                <a:lnTo>
                  <a:pt x="2503423" y="0"/>
                </a:lnTo>
                <a:lnTo>
                  <a:pt x="0" y="0"/>
                </a:lnTo>
                <a:lnTo>
                  <a:pt x="0" y="4460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63776" y="4306951"/>
            <a:ext cx="539750" cy="419100"/>
          </a:xfrm>
          <a:custGeom>
            <a:avLst/>
            <a:gdLst>
              <a:gd name="connsiteX0" fmla="*/ 0 w 539750"/>
              <a:gd name="connsiteY0" fmla="*/ 419100 h 419100"/>
              <a:gd name="connsiteX1" fmla="*/ 539750 w 539750"/>
              <a:gd name="connsiteY1" fmla="*/ 419100 h 419100"/>
              <a:gd name="connsiteX2" fmla="*/ 539750 w 539750"/>
              <a:gd name="connsiteY2" fmla="*/ 0 h 419100"/>
              <a:gd name="connsiteX3" fmla="*/ 0 w 539750"/>
              <a:gd name="connsiteY3" fmla="*/ 0 h 419100"/>
              <a:gd name="connsiteX4" fmla="*/ 0 w 539750"/>
              <a:gd name="connsiteY4" fmla="*/ 41910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750" h="419100">
                <a:moveTo>
                  <a:pt x="0" y="419100"/>
                </a:moveTo>
                <a:lnTo>
                  <a:pt x="539750" y="419100"/>
                </a:lnTo>
                <a:lnTo>
                  <a:pt x="539750" y="0"/>
                </a:lnTo>
                <a:lnTo>
                  <a:pt x="0" y="0"/>
                </a:lnTo>
                <a:lnTo>
                  <a:pt x="0" y="4191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303526" y="4306951"/>
            <a:ext cx="2501900" cy="419100"/>
          </a:xfrm>
          <a:custGeom>
            <a:avLst/>
            <a:gdLst>
              <a:gd name="connsiteX0" fmla="*/ 0 w 2501900"/>
              <a:gd name="connsiteY0" fmla="*/ 419100 h 419100"/>
              <a:gd name="connsiteX1" fmla="*/ 2501900 w 2501900"/>
              <a:gd name="connsiteY1" fmla="*/ 419100 h 419100"/>
              <a:gd name="connsiteX2" fmla="*/ 2501900 w 2501900"/>
              <a:gd name="connsiteY2" fmla="*/ 0 h 419100"/>
              <a:gd name="connsiteX3" fmla="*/ 0 w 2501900"/>
              <a:gd name="connsiteY3" fmla="*/ 0 h 419100"/>
              <a:gd name="connsiteX4" fmla="*/ 0 w 2501900"/>
              <a:gd name="connsiteY4" fmla="*/ 41910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1900" h="419100">
                <a:moveTo>
                  <a:pt x="0" y="419100"/>
                </a:moveTo>
                <a:lnTo>
                  <a:pt x="2501900" y="419100"/>
                </a:lnTo>
                <a:lnTo>
                  <a:pt x="2501900" y="0"/>
                </a:lnTo>
                <a:lnTo>
                  <a:pt x="0" y="0"/>
                </a:lnTo>
                <a:lnTo>
                  <a:pt x="0" y="4191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805426" y="4306951"/>
            <a:ext cx="2503423" cy="419100"/>
          </a:xfrm>
          <a:custGeom>
            <a:avLst/>
            <a:gdLst>
              <a:gd name="connsiteX0" fmla="*/ 0 w 2503423"/>
              <a:gd name="connsiteY0" fmla="*/ 419100 h 419100"/>
              <a:gd name="connsiteX1" fmla="*/ 2503423 w 2503423"/>
              <a:gd name="connsiteY1" fmla="*/ 419100 h 419100"/>
              <a:gd name="connsiteX2" fmla="*/ 2503423 w 2503423"/>
              <a:gd name="connsiteY2" fmla="*/ 0 h 419100"/>
              <a:gd name="connsiteX3" fmla="*/ 0 w 2503423"/>
              <a:gd name="connsiteY3" fmla="*/ 0 h 419100"/>
              <a:gd name="connsiteX4" fmla="*/ 0 w 2503423"/>
              <a:gd name="connsiteY4" fmla="*/ 41910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3423" h="419100">
                <a:moveTo>
                  <a:pt x="0" y="419100"/>
                </a:moveTo>
                <a:lnTo>
                  <a:pt x="2503423" y="419100"/>
                </a:lnTo>
                <a:lnTo>
                  <a:pt x="2503423" y="0"/>
                </a:lnTo>
                <a:lnTo>
                  <a:pt x="0" y="0"/>
                </a:lnTo>
                <a:lnTo>
                  <a:pt x="0" y="4191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297176" y="2230501"/>
            <a:ext cx="25400" cy="2508250"/>
          </a:xfrm>
          <a:custGeom>
            <a:avLst/>
            <a:gdLst>
              <a:gd name="connsiteX0" fmla="*/ 6350 w 25400"/>
              <a:gd name="connsiteY0" fmla="*/ 6350 h 2508250"/>
              <a:gd name="connsiteX1" fmla="*/ 6350 w 25400"/>
              <a:gd name="connsiteY1" fmla="*/ 2501900 h 2508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508250">
                <a:moveTo>
                  <a:pt x="6350" y="6350"/>
                </a:moveTo>
                <a:lnTo>
                  <a:pt x="6350" y="25019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799076" y="2230501"/>
            <a:ext cx="25400" cy="2508250"/>
          </a:xfrm>
          <a:custGeom>
            <a:avLst/>
            <a:gdLst>
              <a:gd name="connsiteX0" fmla="*/ 6350 w 25400"/>
              <a:gd name="connsiteY0" fmla="*/ 6350 h 2508250"/>
              <a:gd name="connsiteX1" fmla="*/ 6350 w 25400"/>
              <a:gd name="connsiteY1" fmla="*/ 2501900 h 2508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508250">
                <a:moveTo>
                  <a:pt x="6350" y="6350"/>
                </a:moveTo>
                <a:lnTo>
                  <a:pt x="6350" y="25019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51076" y="2959100"/>
            <a:ext cx="5570473" cy="25400"/>
          </a:xfrm>
          <a:custGeom>
            <a:avLst/>
            <a:gdLst>
              <a:gd name="connsiteX0" fmla="*/ 6350 w 5570473"/>
              <a:gd name="connsiteY0" fmla="*/ 6350 h 25400"/>
              <a:gd name="connsiteX1" fmla="*/ 5564123 w 55704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70473" h="25400">
                <a:moveTo>
                  <a:pt x="6350" y="6350"/>
                </a:moveTo>
                <a:lnTo>
                  <a:pt x="55641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751076" y="3405251"/>
            <a:ext cx="5570473" cy="25400"/>
          </a:xfrm>
          <a:custGeom>
            <a:avLst/>
            <a:gdLst>
              <a:gd name="connsiteX0" fmla="*/ 6350 w 5570473"/>
              <a:gd name="connsiteY0" fmla="*/ 6350 h 25400"/>
              <a:gd name="connsiteX1" fmla="*/ 5564123 w 55704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70473" h="25400">
                <a:moveTo>
                  <a:pt x="6350" y="6350"/>
                </a:moveTo>
                <a:lnTo>
                  <a:pt x="55641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51076" y="3854450"/>
            <a:ext cx="5570473" cy="25400"/>
          </a:xfrm>
          <a:custGeom>
            <a:avLst/>
            <a:gdLst>
              <a:gd name="connsiteX0" fmla="*/ 6350 w 5570473"/>
              <a:gd name="connsiteY0" fmla="*/ 6350 h 25400"/>
              <a:gd name="connsiteX1" fmla="*/ 5564123 w 55704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70473" h="25400">
                <a:moveTo>
                  <a:pt x="6350" y="6350"/>
                </a:moveTo>
                <a:lnTo>
                  <a:pt x="55641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51076" y="4300601"/>
            <a:ext cx="5570473" cy="25400"/>
          </a:xfrm>
          <a:custGeom>
            <a:avLst/>
            <a:gdLst>
              <a:gd name="connsiteX0" fmla="*/ 6350 w 5570473"/>
              <a:gd name="connsiteY0" fmla="*/ 6350 h 25400"/>
              <a:gd name="connsiteX1" fmla="*/ 5564123 w 55704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70473" h="25400">
                <a:moveTo>
                  <a:pt x="6350" y="6350"/>
                </a:moveTo>
                <a:lnTo>
                  <a:pt x="55641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757426" y="2230501"/>
            <a:ext cx="25400" cy="2508250"/>
          </a:xfrm>
          <a:custGeom>
            <a:avLst/>
            <a:gdLst>
              <a:gd name="connsiteX0" fmla="*/ 6350 w 25400"/>
              <a:gd name="connsiteY0" fmla="*/ 6350 h 2508250"/>
              <a:gd name="connsiteX1" fmla="*/ 6350 w 25400"/>
              <a:gd name="connsiteY1" fmla="*/ 2501900 h 2508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508250">
                <a:moveTo>
                  <a:pt x="6350" y="6350"/>
                </a:moveTo>
                <a:lnTo>
                  <a:pt x="6350" y="25019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7302500" y="2230501"/>
            <a:ext cx="25400" cy="2508250"/>
          </a:xfrm>
          <a:custGeom>
            <a:avLst/>
            <a:gdLst>
              <a:gd name="connsiteX0" fmla="*/ 6350 w 25400"/>
              <a:gd name="connsiteY0" fmla="*/ 6350 h 2508250"/>
              <a:gd name="connsiteX1" fmla="*/ 6350 w 25400"/>
              <a:gd name="connsiteY1" fmla="*/ 2501900 h 2508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508250">
                <a:moveTo>
                  <a:pt x="6350" y="6350"/>
                </a:moveTo>
                <a:lnTo>
                  <a:pt x="6350" y="25019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751076" y="2236851"/>
            <a:ext cx="5570473" cy="25400"/>
          </a:xfrm>
          <a:custGeom>
            <a:avLst/>
            <a:gdLst>
              <a:gd name="connsiteX0" fmla="*/ 6350 w 5570473"/>
              <a:gd name="connsiteY0" fmla="*/ 6350 h 25400"/>
              <a:gd name="connsiteX1" fmla="*/ 5564123 w 55704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70473" h="25400">
                <a:moveTo>
                  <a:pt x="6350" y="6350"/>
                </a:moveTo>
                <a:lnTo>
                  <a:pt x="55641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751076" y="4719701"/>
            <a:ext cx="5570473" cy="25400"/>
          </a:xfrm>
          <a:custGeom>
            <a:avLst/>
            <a:gdLst>
              <a:gd name="connsiteX0" fmla="*/ 6350 w 5570473"/>
              <a:gd name="connsiteY0" fmla="*/ 6350 h 25400"/>
              <a:gd name="connsiteX1" fmla="*/ 5564123 w 55704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70473" h="25400">
                <a:moveTo>
                  <a:pt x="6350" y="6350"/>
                </a:moveTo>
                <a:lnTo>
                  <a:pt x="55641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CYCLE97-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类型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917700" y="2476500"/>
            <a:ext cx="2286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819400" y="2476500"/>
            <a:ext cx="14478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60400" algn="l"/>
                <a:tab pos="6985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外部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内部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(A/I)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604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604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604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604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4965700" y="2349500"/>
            <a:ext cx="21590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92100" algn="l"/>
                <a:tab pos="635000" algn="l"/>
                <a:tab pos="8509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恒定进给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恒定切削截</a:t>
            </a:r>
          </a:p>
          <a:p>
            <a:pPr>
              <a:lnSpc>
                <a:spcPts val="2100"/>
              </a:lnSpc>
              <a:tabLst>
                <a:tab pos="292100" algn="l"/>
                <a:tab pos="635000" algn="l"/>
                <a:tab pos="850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面积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92100" algn="l"/>
                <a:tab pos="635000" algn="l"/>
                <a:tab pos="850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恒定进给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92100" algn="l"/>
                <a:tab pos="635000" algn="l"/>
                <a:tab pos="850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恒定进给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92100" algn="l"/>
                <a:tab pos="635000" algn="l"/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恒定切削截面积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92100" algn="l"/>
                <a:tab pos="635000" algn="l"/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恒定切削截面积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30576" y="1400175"/>
            <a:ext cx="3425825" cy="2368550"/>
          </a:xfrm>
          <a:custGeom>
            <a:avLst/>
            <a:gdLst>
              <a:gd name="connsiteX0" fmla="*/ 6350 w 3425825"/>
              <a:gd name="connsiteY0" fmla="*/ 2362200 h 2368550"/>
              <a:gd name="connsiteX1" fmla="*/ 3419475 w 3425825"/>
              <a:gd name="connsiteY1" fmla="*/ 2362200 h 2368550"/>
              <a:gd name="connsiteX2" fmla="*/ 3419475 w 3425825"/>
              <a:gd name="connsiteY2" fmla="*/ 6350 h 2368550"/>
              <a:gd name="connsiteX3" fmla="*/ 6350 w 3425825"/>
              <a:gd name="connsiteY3" fmla="*/ 6350 h 2368550"/>
              <a:gd name="connsiteX4" fmla="*/ 6350 w 3425825"/>
              <a:gd name="connsiteY4" fmla="*/ 2362200 h 2368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25825" h="2368550">
                <a:moveTo>
                  <a:pt x="6350" y="2362200"/>
                </a:moveTo>
                <a:lnTo>
                  <a:pt x="3419475" y="2362200"/>
                </a:lnTo>
                <a:lnTo>
                  <a:pt x="3419475" y="6350"/>
                </a:lnTo>
                <a:lnTo>
                  <a:pt x="6350" y="6350"/>
                </a:lnTo>
                <a:lnTo>
                  <a:pt x="6350" y="23622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2100" y="1397000"/>
            <a:ext cx="3429000" cy="2374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CYCLE97-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62100" y="3911600"/>
            <a:ext cx="4051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X60</a:t>
            </a:r>
            <a:r>
              <a:rPr lang="en-US" altLang="zh-CN" sz="18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选择起始位置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S1000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M4</a:t>
            </a:r>
            <a:r>
              <a:rPr lang="en-US" altLang="zh-CN" sz="18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定义技术值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62100" y="4787900"/>
            <a:ext cx="6642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CYCLE97</a:t>
            </a:r>
            <a:r>
              <a:rPr lang="en-US" altLang="zh-CN" sz="18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42,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45,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42,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42,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1.23,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05000" y="5168900"/>
            <a:ext cx="152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8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循环调用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562100" y="5613400"/>
            <a:ext cx="39116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X70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Z160</a:t>
            </a:r>
            <a:r>
              <a:rPr lang="en-US" altLang="zh-CN" sz="18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接近下一个位置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M02</a:t>
            </a:r>
            <a:r>
              <a:rPr lang="en-US" altLang="zh-CN" sz="18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程序结束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461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钻孔循环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97200" y="1625600"/>
            <a:ext cx="2209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中心钻孔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97200" y="2146300"/>
            <a:ext cx="2209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沉孔钻削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97200" y="2667000"/>
            <a:ext cx="2209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深孔钻削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997200" y="3187700"/>
            <a:ext cx="2209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刚性攻丝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97200" y="3708400"/>
            <a:ext cx="1879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镗孔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997200" y="4229100"/>
            <a:ext cx="1879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镗孔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997200" y="4749800"/>
            <a:ext cx="1879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镗孔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997200" y="5283200"/>
            <a:ext cx="1879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镗孔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997200" y="5803900"/>
            <a:ext cx="1892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镗孔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6096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钻孔循环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81200" y="2146300"/>
            <a:ext cx="160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注意事项：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71700" y="2755900"/>
            <a:ext cx="2692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必须在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G17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平面中运行。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171700" y="3276600"/>
            <a:ext cx="3683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注意钻孔是进给深度和主轴速度。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171700" y="3797300"/>
            <a:ext cx="299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循环中停顿时间都取整数。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171700" y="4318000"/>
            <a:ext cx="4152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用循环之前要仔细阅读手册后再使用。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35250" y="2192337"/>
            <a:ext cx="3678301" cy="4305300"/>
          </a:xfrm>
          <a:custGeom>
            <a:avLst/>
            <a:gdLst>
              <a:gd name="connsiteX0" fmla="*/ 6350 w 3678301"/>
              <a:gd name="connsiteY0" fmla="*/ 4298950 h 4305300"/>
              <a:gd name="connsiteX1" fmla="*/ 3671951 w 3678301"/>
              <a:gd name="connsiteY1" fmla="*/ 4298950 h 4305300"/>
              <a:gd name="connsiteX2" fmla="*/ 3671951 w 3678301"/>
              <a:gd name="connsiteY2" fmla="*/ 6350 h 4305300"/>
              <a:gd name="connsiteX3" fmla="*/ 6350 w 3678301"/>
              <a:gd name="connsiteY3" fmla="*/ 6350 h 4305300"/>
              <a:gd name="connsiteX4" fmla="*/ 6350 w 3678301"/>
              <a:gd name="connsiteY4" fmla="*/ 4298950 h 430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8301" h="4305300">
                <a:moveTo>
                  <a:pt x="6350" y="4298950"/>
                </a:moveTo>
                <a:lnTo>
                  <a:pt x="3671951" y="4298950"/>
                </a:lnTo>
                <a:lnTo>
                  <a:pt x="3671951" y="6350"/>
                </a:lnTo>
                <a:lnTo>
                  <a:pt x="6350" y="6350"/>
                </a:lnTo>
                <a:lnTo>
                  <a:pt x="6350" y="4298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1600" y="2197100"/>
            <a:ext cx="3670300" cy="4305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CYCLE81-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22400" y="1574800"/>
            <a:ext cx="56642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CYCLE81（RTP，RFP，SDIS，DPS，DPR）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参数：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79676" y="1757362"/>
            <a:ext cx="2247900" cy="509587"/>
          </a:xfrm>
          <a:custGeom>
            <a:avLst/>
            <a:gdLst>
              <a:gd name="connsiteX0" fmla="*/ 0 w 2247900"/>
              <a:gd name="connsiteY0" fmla="*/ 509587 h 509587"/>
              <a:gd name="connsiteX1" fmla="*/ 2247900 w 2247900"/>
              <a:gd name="connsiteY1" fmla="*/ 509587 h 509587"/>
              <a:gd name="connsiteX2" fmla="*/ 2247900 w 2247900"/>
              <a:gd name="connsiteY2" fmla="*/ 0 h 509587"/>
              <a:gd name="connsiteX3" fmla="*/ 0 w 2247900"/>
              <a:gd name="connsiteY3" fmla="*/ 0 h 509587"/>
              <a:gd name="connsiteX4" fmla="*/ 0 w 2247900"/>
              <a:gd name="connsiteY4" fmla="*/ 509587 h 509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900" h="509587">
                <a:moveTo>
                  <a:pt x="0" y="509587"/>
                </a:moveTo>
                <a:lnTo>
                  <a:pt x="2247900" y="509587"/>
                </a:lnTo>
                <a:lnTo>
                  <a:pt x="2247900" y="0"/>
                </a:lnTo>
                <a:lnTo>
                  <a:pt x="0" y="0"/>
                </a:lnTo>
                <a:lnTo>
                  <a:pt x="0" y="509587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27576" y="1757362"/>
            <a:ext cx="2976498" cy="509587"/>
          </a:xfrm>
          <a:custGeom>
            <a:avLst/>
            <a:gdLst>
              <a:gd name="connsiteX0" fmla="*/ 0 w 2976498"/>
              <a:gd name="connsiteY0" fmla="*/ 509587 h 509587"/>
              <a:gd name="connsiteX1" fmla="*/ 2976498 w 2976498"/>
              <a:gd name="connsiteY1" fmla="*/ 509587 h 509587"/>
              <a:gd name="connsiteX2" fmla="*/ 2976498 w 2976498"/>
              <a:gd name="connsiteY2" fmla="*/ 0 h 509587"/>
              <a:gd name="connsiteX3" fmla="*/ 0 w 2976498"/>
              <a:gd name="connsiteY3" fmla="*/ 0 h 509587"/>
              <a:gd name="connsiteX4" fmla="*/ 0 w 2976498"/>
              <a:gd name="connsiteY4" fmla="*/ 509587 h 509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498" h="509587">
                <a:moveTo>
                  <a:pt x="0" y="509587"/>
                </a:moveTo>
                <a:lnTo>
                  <a:pt x="2976498" y="509587"/>
                </a:lnTo>
                <a:lnTo>
                  <a:pt x="2976498" y="0"/>
                </a:lnTo>
                <a:lnTo>
                  <a:pt x="0" y="0"/>
                </a:lnTo>
                <a:lnTo>
                  <a:pt x="0" y="509587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79676" y="2266950"/>
            <a:ext cx="2247900" cy="473075"/>
          </a:xfrm>
          <a:custGeom>
            <a:avLst/>
            <a:gdLst>
              <a:gd name="connsiteX0" fmla="*/ 0 w 2247900"/>
              <a:gd name="connsiteY0" fmla="*/ 473075 h 473075"/>
              <a:gd name="connsiteX1" fmla="*/ 2247900 w 2247900"/>
              <a:gd name="connsiteY1" fmla="*/ 473075 h 473075"/>
              <a:gd name="connsiteX2" fmla="*/ 2247900 w 2247900"/>
              <a:gd name="connsiteY2" fmla="*/ 0 h 473075"/>
              <a:gd name="connsiteX3" fmla="*/ 0 w 2247900"/>
              <a:gd name="connsiteY3" fmla="*/ 0 h 473075"/>
              <a:gd name="connsiteX4" fmla="*/ 0 w 2247900"/>
              <a:gd name="connsiteY4" fmla="*/ 473075 h 473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900" h="473075">
                <a:moveTo>
                  <a:pt x="0" y="473075"/>
                </a:moveTo>
                <a:lnTo>
                  <a:pt x="2247900" y="473075"/>
                </a:lnTo>
                <a:lnTo>
                  <a:pt x="2247900" y="0"/>
                </a:lnTo>
                <a:lnTo>
                  <a:pt x="0" y="0"/>
                </a:lnTo>
                <a:lnTo>
                  <a:pt x="0" y="4730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227576" y="2266950"/>
            <a:ext cx="2976498" cy="473075"/>
          </a:xfrm>
          <a:custGeom>
            <a:avLst/>
            <a:gdLst>
              <a:gd name="connsiteX0" fmla="*/ 0 w 2976498"/>
              <a:gd name="connsiteY0" fmla="*/ 473075 h 473075"/>
              <a:gd name="connsiteX1" fmla="*/ 2976498 w 2976498"/>
              <a:gd name="connsiteY1" fmla="*/ 473075 h 473075"/>
              <a:gd name="connsiteX2" fmla="*/ 2976498 w 2976498"/>
              <a:gd name="connsiteY2" fmla="*/ 0 h 473075"/>
              <a:gd name="connsiteX3" fmla="*/ 0 w 2976498"/>
              <a:gd name="connsiteY3" fmla="*/ 0 h 473075"/>
              <a:gd name="connsiteX4" fmla="*/ 0 w 2976498"/>
              <a:gd name="connsiteY4" fmla="*/ 473075 h 473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498" h="473075">
                <a:moveTo>
                  <a:pt x="0" y="473075"/>
                </a:moveTo>
                <a:lnTo>
                  <a:pt x="2976498" y="473075"/>
                </a:lnTo>
                <a:lnTo>
                  <a:pt x="2976498" y="0"/>
                </a:lnTo>
                <a:lnTo>
                  <a:pt x="0" y="0"/>
                </a:lnTo>
                <a:lnTo>
                  <a:pt x="0" y="4730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979676" y="2740025"/>
            <a:ext cx="2247900" cy="742950"/>
          </a:xfrm>
          <a:custGeom>
            <a:avLst/>
            <a:gdLst>
              <a:gd name="connsiteX0" fmla="*/ 0 w 2247900"/>
              <a:gd name="connsiteY0" fmla="*/ 742950 h 742950"/>
              <a:gd name="connsiteX1" fmla="*/ 2247900 w 2247900"/>
              <a:gd name="connsiteY1" fmla="*/ 742950 h 742950"/>
              <a:gd name="connsiteX2" fmla="*/ 2247900 w 2247900"/>
              <a:gd name="connsiteY2" fmla="*/ 0 h 742950"/>
              <a:gd name="connsiteX3" fmla="*/ 0 w 2247900"/>
              <a:gd name="connsiteY3" fmla="*/ 0 h 742950"/>
              <a:gd name="connsiteX4" fmla="*/ 0 w 2247900"/>
              <a:gd name="connsiteY4" fmla="*/ 742950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900" h="742950">
                <a:moveTo>
                  <a:pt x="0" y="742950"/>
                </a:moveTo>
                <a:lnTo>
                  <a:pt x="2247900" y="742950"/>
                </a:lnTo>
                <a:lnTo>
                  <a:pt x="2247900" y="0"/>
                </a:lnTo>
                <a:lnTo>
                  <a:pt x="0" y="0"/>
                </a:lnTo>
                <a:lnTo>
                  <a:pt x="0" y="7429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227576" y="2740025"/>
            <a:ext cx="2976498" cy="742950"/>
          </a:xfrm>
          <a:custGeom>
            <a:avLst/>
            <a:gdLst>
              <a:gd name="connsiteX0" fmla="*/ 0 w 2976498"/>
              <a:gd name="connsiteY0" fmla="*/ 742950 h 742950"/>
              <a:gd name="connsiteX1" fmla="*/ 2976498 w 2976498"/>
              <a:gd name="connsiteY1" fmla="*/ 742950 h 742950"/>
              <a:gd name="connsiteX2" fmla="*/ 2976498 w 2976498"/>
              <a:gd name="connsiteY2" fmla="*/ 0 h 742950"/>
              <a:gd name="connsiteX3" fmla="*/ 0 w 2976498"/>
              <a:gd name="connsiteY3" fmla="*/ 0 h 742950"/>
              <a:gd name="connsiteX4" fmla="*/ 0 w 2976498"/>
              <a:gd name="connsiteY4" fmla="*/ 742950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498" h="742950">
                <a:moveTo>
                  <a:pt x="0" y="742950"/>
                </a:moveTo>
                <a:lnTo>
                  <a:pt x="2976498" y="742950"/>
                </a:lnTo>
                <a:lnTo>
                  <a:pt x="2976498" y="0"/>
                </a:lnTo>
                <a:lnTo>
                  <a:pt x="0" y="0"/>
                </a:lnTo>
                <a:lnTo>
                  <a:pt x="0" y="7429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979676" y="3482975"/>
            <a:ext cx="2247900" cy="742950"/>
          </a:xfrm>
          <a:custGeom>
            <a:avLst/>
            <a:gdLst>
              <a:gd name="connsiteX0" fmla="*/ 0 w 2247900"/>
              <a:gd name="connsiteY0" fmla="*/ 742950 h 742950"/>
              <a:gd name="connsiteX1" fmla="*/ 2247900 w 2247900"/>
              <a:gd name="connsiteY1" fmla="*/ 742950 h 742950"/>
              <a:gd name="connsiteX2" fmla="*/ 2247900 w 2247900"/>
              <a:gd name="connsiteY2" fmla="*/ 0 h 742950"/>
              <a:gd name="connsiteX3" fmla="*/ 0 w 2247900"/>
              <a:gd name="connsiteY3" fmla="*/ 0 h 742950"/>
              <a:gd name="connsiteX4" fmla="*/ 0 w 2247900"/>
              <a:gd name="connsiteY4" fmla="*/ 742950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900" h="742950">
                <a:moveTo>
                  <a:pt x="0" y="742950"/>
                </a:moveTo>
                <a:lnTo>
                  <a:pt x="2247900" y="742950"/>
                </a:lnTo>
                <a:lnTo>
                  <a:pt x="2247900" y="0"/>
                </a:lnTo>
                <a:lnTo>
                  <a:pt x="0" y="0"/>
                </a:lnTo>
                <a:lnTo>
                  <a:pt x="0" y="7429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227576" y="3482975"/>
            <a:ext cx="2976498" cy="742950"/>
          </a:xfrm>
          <a:custGeom>
            <a:avLst/>
            <a:gdLst>
              <a:gd name="connsiteX0" fmla="*/ 0 w 2976498"/>
              <a:gd name="connsiteY0" fmla="*/ 742950 h 742950"/>
              <a:gd name="connsiteX1" fmla="*/ 2976498 w 2976498"/>
              <a:gd name="connsiteY1" fmla="*/ 742950 h 742950"/>
              <a:gd name="connsiteX2" fmla="*/ 2976498 w 2976498"/>
              <a:gd name="connsiteY2" fmla="*/ 0 h 742950"/>
              <a:gd name="connsiteX3" fmla="*/ 0 w 2976498"/>
              <a:gd name="connsiteY3" fmla="*/ 0 h 742950"/>
              <a:gd name="connsiteX4" fmla="*/ 0 w 2976498"/>
              <a:gd name="connsiteY4" fmla="*/ 742950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498" h="742950">
                <a:moveTo>
                  <a:pt x="0" y="742950"/>
                </a:moveTo>
                <a:lnTo>
                  <a:pt x="2976498" y="742950"/>
                </a:lnTo>
                <a:lnTo>
                  <a:pt x="2976498" y="0"/>
                </a:lnTo>
                <a:lnTo>
                  <a:pt x="0" y="0"/>
                </a:lnTo>
                <a:lnTo>
                  <a:pt x="0" y="7429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979676" y="4225925"/>
            <a:ext cx="2247900" cy="742950"/>
          </a:xfrm>
          <a:custGeom>
            <a:avLst/>
            <a:gdLst>
              <a:gd name="connsiteX0" fmla="*/ 0 w 2247900"/>
              <a:gd name="connsiteY0" fmla="*/ 742950 h 742950"/>
              <a:gd name="connsiteX1" fmla="*/ 2247900 w 2247900"/>
              <a:gd name="connsiteY1" fmla="*/ 742950 h 742950"/>
              <a:gd name="connsiteX2" fmla="*/ 2247900 w 2247900"/>
              <a:gd name="connsiteY2" fmla="*/ 0 h 742950"/>
              <a:gd name="connsiteX3" fmla="*/ 0 w 2247900"/>
              <a:gd name="connsiteY3" fmla="*/ 0 h 742950"/>
              <a:gd name="connsiteX4" fmla="*/ 0 w 2247900"/>
              <a:gd name="connsiteY4" fmla="*/ 742950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900" h="742950">
                <a:moveTo>
                  <a:pt x="0" y="742950"/>
                </a:moveTo>
                <a:lnTo>
                  <a:pt x="2247900" y="742950"/>
                </a:lnTo>
                <a:lnTo>
                  <a:pt x="2247900" y="0"/>
                </a:lnTo>
                <a:lnTo>
                  <a:pt x="0" y="0"/>
                </a:lnTo>
                <a:lnTo>
                  <a:pt x="0" y="7429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227576" y="4225925"/>
            <a:ext cx="2976498" cy="742950"/>
          </a:xfrm>
          <a:custGeom>
            <a:avLst/>
            <a:gdLst>
              <a:gd name="connsiteX0" fmla="*/ 0 w 2976498"/>
              <a:gd name="connsiteY0" fmla="*/ 742950 h 742950"/>
              <a:gd name="connsiteX1" fmla="*/ 2976498 w 2976498"/>
              <a:gd name="connsiteY1" fmla="*/ 742950 h 742950"/>
              <a:gd name="connsiteX2" fmla="*/ 2976498 w 2976498"/>
              <a:gd name="connsiteY2" fmla="*/ 0 h 742950"/>
              <a:gd name="connsiteX3" fmla="*/ 0 w 2976498"/>
              <a:gd name="connsiteY3" fmla="*/ 0 h 742950"/>
              <a:gd name="connsiteX4" fmla="*/ 0 w 2976498"/>
              <a:gd name="connsiteY4" fmla="*/ 742950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498" h="742950">
                <a:moveTo>
                  <a:pt x="0" y="742950"/>
                </a:moveTo>
                <a:lnTo>
                  <a:pt x="2976498" y="742950"/>
                </a:lnTo>
                <a:lnTo>
                  <a:pt x="2976498" y="0"/>
                </a:lnTo>
                <a:lnTo>
                  <a:pt x="0" y="0"/>
                </a:lnTo>
                <a:lnTo>
                  <a:pt x="0" y="7429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979676" y="4968875"/>
            <a:ext cx="2247900" cy="1268412"/>
          </a:xfrm>
          <a:custGeom>
            <a:avLst/>
            <a:gdLst>
              <a:gd name="connsiteX0" fmla="*/ 0 w 2247900"/>
              <a:gd name="connsiteY0" fmla="*/ 1268412 h 1268412"/>
              <a:gd name="connsiteX1" fmla="*/ 2247900 w 2247900"/>
              <a:gd name="connsiteY1" fmla="*/ 1268412 h 1268412"/>
              <a:gd name="connsiteX2" fmla="*/ 2247900 w 2247900"/>
              <a:gd name="connsiteY2" fmla="*/ 0 h 1268412"/>
              <a:gd name="connsiteX3" fmla="*/ 0 w 2247900"/>
              <a:gd name="connsiteY3" fmla="*/ 0 h 1268412"/>
              <a:gd name="connsiteX4" fmla="*/ 0 w 2247900"/>
              <a:gd name="connsiteY4" fmla="*/ 1268412 h 1268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900" h="1268412">
                <a:moveTo>
                  <a:pt x="0" y="1268412"/>
                </a:moveTo>
                <a:lnTo>
                  <a:pt x="2247900" y="1268412"/>
                </a:lnTo>
                <a:lnTo>
                  <a:pt x="2247900" y="0"/>
                </a:lnTo>
                <a:lnTo>
                  <a:pt x="0" y="0"/>
                </a:lnTo>
                <a:lnTo>
                  <a:pt x="0" y="12684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227576" y="4968875"/>
            <a:ext cx="2976498" cy="1268412"/>
          </a:xfrm>
          <a:custGeom>
            <a:avLst/>
            <a:gdLst>
              <a:gd name="connsiteX0" fmla="*/ 0 w 2976498"/>
              <a:gd name="connsiteY0" fmla="*/ 1268412 h 1268412"/>
              <a:gd name="connsiteX1" fmla="*/ 2976498 w 2976498"/>
              <a:gd name="connsiteY1" fmla="*/ 1268412 h 1268412"/>
              <a:gd name="connsiteX2" fmla="*/ 2976498 w 2976498"/>
              <a:gd name="connsiteY2" fmla="*/ 0 h 1268412"/>
              <a:gd name="connsiteX3" fmla="*/ 0 w 2976498"/>
              <a:gd name="connsiteY3" fmla="*/ 0 h 1268412"/>
              <a:gd name="connsiteX4" fmla="*/ 0 w 2976498"/>
              <a:gd name="connsiteY4" fmla="*/ 1268412 h 1268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498" h="1268412">
                <a:moveTo>
                  <a:pt x="0" y="1268412"/>
                </a:moveTo>
                <a:lnTo>
                  <a:pt x="2976498" y="1268412"/>
                </a:lnTo>
                <a:lnTo>
                  <a:pt x="2976498" y="0"/>
                </a:lnTo>
                <a:lnTo>
                  <a:pt x="0" y="0"/>
                </a:lnTo>
                <a:lnTo>
                  <a:pt x="0" y="12684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221226" y="1744726"/>
            <a:ext cx="25400" cy="4505261"/>
          </a:xfrm>
          <a:custGeom>
            <a:avLst/>
            <a:gdLst>
              <a:gd name="connsiteX0" fmla="*/ 6350 w 25400"/>
              <a:gd name="connsiteY0" fmla="*/ 6350 h 4505261"/>
              <a:gd name="connsiteX1" fmla="*/ 6350 w 25400"/>
              <a:gd name="connsiteY1" fmla="*/ 4498911 h 4505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505261">
                <a:moveTo>
                  <a:pt x="6350" y="6350"/>
                </a:moveTo>
                <a:lnTo>
                  <a:pt x="6350" y="44989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966976" y="2260600"/>
            <a:ext cx="5249798" cy="25400"/>
          </a:xfrm>
          <a:custGeom>
            <a:avLst/>
            <a:gdLst>
              <a:gd name="connsiteX0" fmla="*/ 6350 w 5249798"/>
              <a:gd name="connsiteY0" fmla="*/ 6350 h 25400"/>
              <a:gd name="connsiteX1" fmla="*/ 5243448 w 52497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49798" h="25400">
                <a:moveTo>
                  <a:pt x="6350" y="6350"/>
                </a:moveTo>
                <a:lnTo>
                  <a:pt x="52434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966976" y="2733675"/>
            <a:ext cx="5249798" cy="25400"/>
          </a:xfrm>
          <a:custGeom>
            <a:avLst/>
            <a:gdLst>
              <a:gd name="connsiteX0" fmla="*/ 6350 w 5249798"/>
              <a:gd name="connsiteY0" fmla="*/ 6350 h 25400"/>
              <a:gd name="connsiteX1" fmla="*/ 5243448 w 52497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49798" h="25400">
                <a:moveTo>
                  <a:pt x="6350" y="6350"/>
                </a:moveTo>
                <a:lnTo>
                  <a:pt x="52434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966976" y="3476625"/>
            <a:ext cx="5249798" cy="25400"/>
          </a:xfrm>
          <a:custGeom>
            <a:avLst/>
            <a:gdLst>
              <a:gd name="connsiteX0" fmla="*/ 6350 w 5249798"/>
              <a:gd name="connsiteY0" fmla="*/ 6350 h 25400"/>
              <a:gd name="connsiteX1" fmla="*/ 5243448 w 52497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49798" h="25400">
                <a:moveTo>
                  <a:pt x="6350" y="6350"/>
                </a:moveTo>
                <a:lnTo>
                  <a:pt x="52434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966976" y="4219575"/>
            <a:ext cx="5249798" cy="25400"/>
          </a:xfrm>
          <a:custGeom>
            <a:avLst/>
            <a:gdLst>
              <a:gd name="connsiteX0" fmla="*/ 6350 w 5249798"/>
              <a:gd name="connsiteY0" fmla="*/ 6350 h 25400"/>
              <a:gd name="connsiteX1" fmla="*/ 5243448 w 52497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49798" h="25400">
                <a:moveTo>
                  <a:pt x="6350" y="6350"/>
                </a:moveTo>
                <a:lnTo>
                  <a:pt x="52434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966976" y="4962525"/>
            <a:ext cx="5249798" cy="25400"/>
          </a:xfrm>
          <a:custGeom>
            <a:avLst/>
            <a:gdLst>
              <a:gd name="connsiteX0" fmla="*/ 6350 w 5249798"/>
              <a:gd name="connsiteY0" fmla="*/ 6350 h 25400"/>
              <a:gd name="connsiteX1" fmla="*/ 5243448 w 52497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49798" h="25400">
                <a:moveTo>
                  <a:pt x="6350" y="6350"/>
                </a:moveTo>
                <a:lnTo>
                  <a:pt x="52434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973326" y="1744726"/>
            <a:ext cx="25400" cy="4505261"/>
          </a:xfrm>
          <a:custGeom>
            <a:avLst/>
            <a:gdLst>
              <a:gd name="connsiteX0" fmla="*/ 6350 w 25400"/>
              <a:gd name="connsiteY0" fmla="*/ 6350 h 4505261"/>
              <a:gd name="connsiteX1" fmla="*/ 6350 w 25400"/>
              <a:gd name="connsiteY1" fmla="*/ 4498911 h 4505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505261">
                <a:moveTo>
                  <a:pt x="6350" y="6350"/>
                </a:moveTo>
                <a:lnTo>
                  <a:pt x="6350" y="44989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7197725" y="1744726"/>
            <a:ext cx="25400" cy="4505261"/>
          </a:xfrm>
          <a:custGeom>
            <a:avLst/>
            <a:gdLst>
              <a:gd name="connsiteX0" fmla="*/ 6350 w 25400"/>
              <a:gd name="connsiteY0" fmla="*/ 6350 h 4505261"/>
              <a:gd name="connsiteX1" fmla="*/ 6350 w 25400"/>
              <a:gd name="connsiteY1" fmla="*/ 4498911 h 4505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505261">
                <a:moveTo>
                  <a:pt x="6350" y="6350"/>
                </a:moveTo>
                <a:lnTo>
                  <a:pt x="6350" y="44989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966976" y="1751076"/>
            <a:ext cx="5249798" cy="25400"/>
          </a:xfrm>
          <a:custGeom>
            <a:avLst/>
            <a:gdLst>
              <a:gd name="connsiteX0" fmla="*/ 6350 w 5249798"/>
              <a:gd name="connsiteY0" fmla="*/ 6350 h 25400"/>
              <a:gd name="connsiteX1" fmla="*/ 5243448 w 52497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49798" h="25400">
                <a:moveTo>
                  <a:pt x="6350" y="6350"/>
                </a:moveTo>
                <a:lnTo>
                  <a:pt x="52434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966976" y="6230937"/>
            <a:ext cx="5249798" cy="25400"/>
          </a:xfrm>
          <a:custGeom>
            <a:avLst/>
            <a:gdLst>
              <a:gd name="connsiteX0" fmla="*/ 6350 w 5249798"/>
              <a:gd name="connsiteY0" fmla="*/ 6350 h 25400"/>
              <a:gd name="connsiteX1" fmla="*/ 5243448 w 52497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49798" h="25400">
                <a:moveTo>
                  <a:pt x="6350" y="6350"/>
                </a:moveTo>
                <a:lnTo>
                  <a:pt x="52434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CYCLE81-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844800" y="1803400"/>
            <a:ext cx="5080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RFP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DPR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343400" y="1803400"/>
            <a:ext cx="2743200" cy="393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14300" algn="l"/>
                <a:tab pos="228600" algn="l"/>
                <a:tab pos="342900" algn="l"/>
                <a:tab pos="11049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14300" algn="l"/>
                <a:tab pos="228600" algn="l"/>
                <a:tab pos="3429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退回平面（绝对坐标）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14300" algn="l"/>
                <a:tab pos="228600" algn="l"/>
                <a:tab pos="3429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基准平面（绝对坐标）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228600" algn="l"/>
                <a:tab pos="342900" algn="l"/>
                <a:tab pos="1104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安全间隙（无符号输入）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228600" algn="l"/>
                <a:tab pos="342900" algn="l"/>
                <a:tab pos="1104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228600" algn="l"/>
                <a:tab pos="342900" algn="l"/>
                <a:tab pos="1104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相对于参考平面的最后钻孔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14300" algn="l"/>
                <a:tab pos="228600" algn="l"/>
                <a:tab pos="342900" algn="l"/>
                <a:tab pos="1104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深度（无符号输入）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6276" y="1704975"/>
            <a:ext cx="3668648" cy="3032125"/>
          </a:xfrm>
          <a:custGeom>
            <a:avLst/>
            <a:gdLst>
              <a:gd name="connsiteX0" fmla="*/ 6350 w 3668648"/>
              <a:gd name="connsiteY0" fmla="*/ 3025775 h 3032125"/>
              <a:gd name="connsiteX1" fmla="*/ 3662298 w 3668648"/>
              <a:gd name="connsiteY1" fmla="*/ 3025775 h 3032125"/>
              <a:gd name="connsiteX2" fmla="*/ 3662298 w 3668648"/>
              <a:gd name="connsiteY2" fmla="*/ 6350 h 3032125"/>
              <a:gd name="connsiteX3" fmla="*/ 6350 w 3668648"/>
              <a:gd name="connsiteY3" fmla="*/ 6350 h 3032125"/>
              <a:gd name="connsiteX4" fmla="*/ 6350 w 3668648"/>
              <a:gd name="connsiteY4" fmla="*/ 3025775 h 3032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8648" h="3032125">
                <a:moveTo>
                  <a:pt x="6350" y="3025775"/>
                </a:moveTo>
                <a:lnTo>
                  <a:pt x="3662298" y="3025775"/>
                </a:lnTo>
                <a:lnTo>
                  <a:pt x="3662298" y="6350"/>
                </a:lnTo>
                <a:lnTo>
                  <a:pt x="6350" y="6350"/>
                </a:lnTo>
                <a:lnTo>
                  <a:pt x="6350" y="30257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7800" y="1701800"/>
            <a:ext cx="3670300" cy="3035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CYCLE81-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743200" y="5016500"/>
            <a:ext cx="55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T1D1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743200" y="52959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G00X0Z70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743200" y="5537200"/>
            <a:ext cx="3644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CYCLE81（80，60，10，30，30）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743200" y="58420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G00X0Z70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87701" y="2555875"/>
            <a:ext cx="3521075" cy="4054475"/>
          </a:xfrm>
          <a:custGeom>
            <a:avLst/>
            <a:gdLst>
              <a:gd name="connsiteX0" fmla="*/ 6350 w 3521075"/>
              <a:gd name="connsiteY0" fmla="*/ 4048125 h 4054475"/>
              <a:gd name="connsiteX1" fmla="*/ 3514725 w 3521075"/>
              <a:gd name="connsiteY1" fmla="*/ 4048125 h 4054475"/>
              <a:gd name="connsiteX2" fmla="*/ 3514725 w 3521075"/>
              <a:gd name="connsiteY2" fmla="*/ 6350 h 4054475"/>
              <a:gd name="connsiteX3" fmla="*/ 6350 w 3521075"/>
              <a:gd name="connsiteY3" fmla="*/ 6350 h 4054475"/>
              <a:gd name="connsiteX4" fmla="*/ 6350 w 3521075"/>
              <a:gd name="connsiteY4" fmla="*/ 4048125 h 4054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21075" h="4054475">
                <a:moveTo>
                  <a:pt x="6350" y="4048125"/>
                </a:moveTo>
                <a:lnTo>
                  <a:pt x="3514725" y="4048125"/>
                </a:lnTo>
                <a:lnTo>
                  <a:pt x="3514725" y="6350"/>
                </a:lnTo>
                <a:lnTo>
                  <a:pt x="6350" y="6350"/>
                </a:lnTo>
                <a:lnTo>
                  <a:pt x="6350" y="40481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2400" y="2552700"/>
            <a:ext cx="3517900" cy="4051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CYCLE82-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55700" y="13081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锪平面钻削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CYCL82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55700" y="1790700"/>
            <a:ext cx="71882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CYCLE82（RTP，RFP，SDIS，DPS，DPR，TDB）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47775" y="2408237"/>
            <a:ext cx="6672326" cy="3978275"/>
          </a:xfrm>
          <a:custGeom>
            <a:avLst/>
            <a:gdLst>
              <a:gd name="connsiteX0" fmla="*/ 6350 w 6672326"/>
              <a:gd name="connsiteY0" fmla="*/ 3971925 h 3978275"/>
              <a:gd name="connsiteX1" fmla="*/ 6665976 w 6672326"/>
              <a:gd name="connsiteY1" fmla="*/ 3971925 h 3978275"/>
              <a:gd name="connsiteX2" fmla="*/ 6665976 w 6672326"/>
              <a:gd name="connsiteY2" fmla="*/ 6350 h 3978275"/>
              <a:gd name="connsiteX3" fmla="*/ 6350 w 6672326"/>
              <a:gd name="connsiteY3" fmla="*/ 6350 h 3978275"/>
              <a:gd name="connsiteX4" fmla="*/ 6350 w 6672326"/>
              <a:gd name="connsiteY4" fmla="*/ 3971925 h 3978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72326" h="3978275">
                <a:moveTo>
                  <a:pt x="6350" y="3971925"/>
                </a:moveTo>
                <a:lnTo>
                  <a:pt x="6665976" y="3971925"/>
                </a:lnTo>
                <a:lnTo>
                  <a:pt x="6665976" y="6350"/>
                </a:lnTo>
                <a:lnTo>
                  <a:pt x="6350" y="6350"/>
                </a:lnTo>
                <a:lnTo>
                  <a:pt x="6350" y="39719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2413000"/>
            <a:ext cx="6680200" cy="397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CYCLE93-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98500" y="1574800"/>
            <a:ext cx="7480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6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CYCLE93（AXFA，AXSA，WIDG，DIAG，ANGC，ANG1，ANG2，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79500" y="2006600"/>
            <a:ext cx="687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RCO1，RCO2，RCI1，RCI2，FAL1，FAL2，IDEP，TDB，TYP）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57249" y="1571561"/>
            <a:ext cx="1117599" cy="633412"/>
          </a:xfrm>
          <a:custGeom>
            <a:avLst/>
            <a:gdLst>
              <a:gd name="connsiteX0" fmla="*/ 0 w 1117599"/>
              <a:gd name="connsiteY0" fmla="*/ 633412 h 633412"/>
              <a:gd name="connsiteX1" fmla="*/ 1117599 w 1117599"/>
              <a:gd name="connsiteY1" fmla="*/ 633412 h 633412"/>
              <a:gd name="connsiteX2" fmla="*/ 1117599 w 1117599"/>
              <a:gd name="connsiteY2" fmla="*/ 0 h 633412"/>
              <a:gd name="connsiteX3" fmla="*/ 0 w 1117599"/>
              <a:gd name="connsiteY3" fmla="*/ 0 h 633412"/>
              <a:gd name="connsiteX4" fmla="*/ 0 w 1117599"/>
              <a:gd name="connsiteY4" fmla="*/ 633412 h 633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7599" h="633412">
                <a:moveTo>
                  <a:pt x="0" y="633412"/>
                </a:moveTo>
                <a:lnTo>
                  <a:pt x="1117599" y="633412"/>
                </a:lnTo>
                <a:lnTo>
                  <a:pt x="1117599" y="0"/>
                </a:lnTo>
                <a:lnTo>
                  <a:pt x="0" y="0"/>
                </a:lnTo>
                <a:lnTo>
                  <a:pt x="0" y="63341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474848" y="1571561"/>
            <a:ext cx="5281676" cy="633412"/>
          </a:xfrm>
          <a:custGeom>
            <a:avLst/>
            <a:gdLst>
              <a:gd name="connsiteX0" fmla="*/ 0 w 5281676"/>
              <a:gd name="connsiteY0" fmla="*/ 633412 h 633412"/>
              <a:gd name="connsiteX1" fmla="*/ 5281676 w 5281676"/>
              <a:gd name="connsiteY1" fmla="*/ 633412 h 633412"/>
              <a:gd name="connsiteX2" fmla="*/ 5281676 w 5281676"/>
              <a:gd name="connsiteY2" fmla="*/ 0 h 633412"/>
              <a:gd name="connsiteX3" fmla="*/ 0 w 5281676"/>
              <a:gd name="connsiteY3" fmla="*/ 0 h 633412"/>
              <a:gd name="connsiteX4" fmla="*/ 0 w 5281676"/>
              <a:gd name="connsiteY4" fmla="*/ 633412 h 633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1676" h="633412">
                <a:moveTo>
                  <a:pt x="0" y="633412"/>
                </a:moveTo>
                <a:lnTo>
                  <a:pt x="5281676" y="633412"/>
                </a:lnTo>
                <a:lnTo>
                  <a:pt x="5281676" y="0"/>
                </a:lnTo>
                <a:lnTo>
                  <a:pt x="0" y="0"/>
                </a:lnTo>
                <a:lnTo>
                  <a:pt x="0" y="63341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57249" y="2205037"/>
            <a:ext cx="1117599" cy="636587"/>
          </a:xfrm>
          <a:custGeom>
            <a:avLst/>
            <a:gdLst>
              <a:gd name="connsiteX0" fmla="*/ 0 w 1117599"/>
              <a:gd name="connsiteY0" fmla="*/ 636587 h 636587"/>
              <a:gd name="connsiteX1" fmla="*/ 1117599 w 1117599"/>
              <a:gd name="connsiteY1" fmla="*/ 636587 h 636587"/>
              <a:gd name="connsiteX2" fmla="*/ 1117599 w 1117599"/>
              <a:gd name="connsiteY2" fmla="*/ 0 h 636587"/>
              <a:gd name="connsiteX3" fmla="*/ 0 w 1117599"/>
              <a:gd name="connsiteY3" fmla="*/ 0 h 636587"/>
              <a:gd name="connsiteX4" fmla="*/ 0 w 1117599"/>
              <a:gd name="connsiteY4" fmla="*/ 636587 h 636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7599" h="636587">
                <a:moveTo>
                  <a:pt x="0" y="636587"/>
                </a:moveTo>
                <a:lnTo>
                  <a:pt x="1117599" y="636587"/>
                </a:lnTo>
                <a:lnTo>
                  <a:pt x="1117599" y="0"/>
                </a:lnTo>
                <a:lnTo>
                  <a:pt x="0" y="0"/>
                </a:lnTo>
                <a:lnTo>
                  <a:pt x="0" y="6365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474848" y="2205037"/>
            <a:ext cx="5281676" cy="636587"/>
          </a:xfrm>
          <a:custGeom>
            <a:avLst/>
            <a:gdLst>
              <a:gd name="connsiteX0" fmla="*/ 0 w 5281676"/>
              <a:gd name="connsiteY0" fmla="*/ 636587 h 636587"/>
              <a:gd name="connsiteX1" fmla="*/ 5281676 w 5281676"/>
              <a:gd name="connsiteY1" fmla="*/ 636587 h 636587"/>
              <a:gd name="connsiteX2" fmla="*/ 5281676 w 5281676"/>
              <a:gd name="connsiteY2" fmla="*/ 0 h 636587"/>
              <a:gd name="connsiteX3" fmla="*/ 0 w 5281676"/>
              <a:gd name="connsiteY3" fmla="*/ 0 h 636587"/>
              <a:gd name="connsiteX4" fmla="*/ 0 w 5281676"/>
              <a:gd name="connsiteY4" fmla="*/ 636587 h 636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1676" h="636587">
                <a:moveTo>
                  <a:pt x="0" y="636587"/>
                </a:moveTo>
                <a:lnTo>
                  <a:pt x="5281676" y="636587"/>
                </a:lnTo>
                <a:lnTo>
                  <a:pt x="5281676" y="0"/>
                </a:lnTo>
                <a:lnTo>
                  <a:pt x="0" y="0"/>
                </a:lnTo>
                <a:lnTo>
                  <a:pt x="0" y="6365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57249" y="2841561"/>
            <a:ext cx="1117599" cy="636587"/>
          </a:xfrm>
          <a:custGeom>
            <a:avLst/>
            <a:gdLst>
              <a:gd name="connsiteX0" fmla="*/ 0 w 1117599"/>
              <a:gd name="connsiteY0" fmla="*/ 636587 h 636587"/>
              <a:gd name="connsiteX1" fmla="*/ 1117599 w 1117599"/>
              <a:gd name="connsiteY1" fmla="*/ 636587 h 636587"/>
              <a:gd name="connsiteX2" fmla="*/ 1117599 w 1117599"/>
              <a:gd name="connsiteY2" fmla="*/ 0 h 636587"/>
              <a:gd name="connsiteX3" fmla="*/ 0 w 1117599"/>
              <a:gd name="connsiteY3" fmla="*/ 0 h 636587"/>
              <a:gd name="connsiteX4" fmla="*/ 0 w 1117599"/>
              <a:gd name="connsiteY4" fmla="*/ 636587 h 636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7599" h="636587">
                <a:moveTo>
                  <a:pt x="0" y="636587"/>
                </a:moveTo>
                <a:lnTo>
                  <a:pt x="1117599" y="636587"/>
                </a:lnTo>
                <a:lnTo>
                  <a:pt x="1117599" y="0"/>
                </a:lnTo>
                <a:lnTo>
                  <a:pt x="0" y="0"/>
                </a:lnTo>
                <a:lnTo>
                  <a:pt x="0" y="63658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474848" y="2841561"/>
            <a:ext cx="5281676" cy="636587"/>
          </a:xfrm>
          <a:custGeom>
            <a:avLst/>
            <a:gdLst>
              <a:gd name="connsiteX0" fmla="*/ 0 w 5281676"/>
              <a:gd name="connsiteY0" fmla="*/ 636587 h 636587"/>
              <a:gd name="connsiteX1" fmla="*/ 5281676 w 5281676"/>
              <a:gd name="connsiteY1" fmla="*/ 636587 h 636587"/>
              <a:gd name="connsiteX2" fmla="*/ 5281676 w 5281676"/>
              <a:gd name="connsiteY2" fmla="*/ 0 h 636587"/>
              <a:gd name="connsiteX3" fmla="*/ 0 w 5281676"/>
              <a:gd name="connsiteY3" fmla="*/ 0 h 636587"/>
              <a:gd name="connsiteX4" fmla="*/ 0 w 5281676"/>
              <a:gd name="connsiteY4" fmla="*/ 636587 h 636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1676" h="636587">
                <a:moveTo>
                  <a:pt x="0" y="636587"/>
                </a:moveTo>
                <a:lnTo>
                  <a:pt x="5281676" y="636587"/>
                </a:lnTo>
                <a:lnTo>
                  <a:pt x="5281676" y="0"/>
                </a:lnTo>
                <a:lnTo>
                  <a:pt x="0" y="0"/>
                </a:lnTo>
                <a:lnTo>
                  <a:pt x="0" y="63658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57249" y="3478212"/>
            <a:ext cx="1117599" cy="636587"/>
          </a:xfrm>
          <a:custGeom>
            <a:avLst/>
            <a:gdLst>
              <a:gd name="connsiteX0" fmla="*/ 0 w 1117599"/>
              <a:gd name="connsiteY0" fmla="*/ 636587 h 636587"/>
              <a:gd name="connsiteX1" fmla="*/ 1117599 w 1117599"/>
              <a:gd name="connsiteY1" fmla="*/ 636587 h 636587"/>
              <a:gd name="connsiteX2" fmla="*/ 1117599 w 1117599"/>
              <a:gd name="connsiteY2" fmla="*/ 0 h 636587"/>
              <a:gd name="connsiteX3" fmla="*/ 0 w 1117599"/>
              <a:gd name="connsiteY3" fmla="*/ 0 h 636587"/>
              <a:gd name="connsiteX4" fmla="*/ 0 w 1117599"/>
              <a:gd name="connsiteY4" fmla="*/ 636587 h 636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7599" h="636587">
                <a:moveTo>
                  <a:pt x="0" y="636587"/>
                </a:moveTo>
                <a:lnTo>
                  <a:pt x="1117599" y="636587"/>
                </a:lnTo>
                <a:lnTo>
                  <a:pt x="1117599" y="0"/>
                </a:lnTo>
                <a:lnTo>
                  <a:pt x="0" y="0"/>
                </a:lnTo>
                <a:lnTo>
                  <a:pt x="0" y="6365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474848" y="3478212"/>
            <a:ext cx="5281676" cy="636587"/>
          </a:xfrm>
          <a:custGeom>
            <a:avLst/>
            <a:gdLst>
              <a:gd name="connsiteX0" fmla="*/ 0 w 5281676"/>
              <a:gd name="connsiteY0" fmla="*/ 636587 h 636587"/>
              <a:gd name="connsiteX1" fmla="*/ 5281676 w 5281676"/>
              <a:gd name="connsiteY1" fmla="*/ 636587 h 636587"/>
              <a:gd name="connsiteX2" fmla="*/ 5281676 w 5281676"/>
              <a:gd name="connsiteY2" fmla="*/ 0 h 636587"/>
              <a:gd name="connsiteX3" fmla="*/ 0 w 5281676"/>
              <a:gd name="connsiteY3" fmla="*/ 0 h 636587"/>
              <a:gd name="connsiteX4" fmla="*/ 0 w 5281676"/>
              <a:gd name="connsiteY4" fmla="*/ 636587 h 636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1676" h="636587">
                <a:moveTo>
                  <a:pt x="0" y="636587"/>
                </a:moveTo>
                <a:lnTo>
                  <a:pt x="5281676" y="636587"/>
                </a:lnTo>
                <a:lnTo>
                  <a:pt x="5281676" y="0"/>
                </a:lnTo>
                <a:lnTo>
                  <a:pt x="0" y="0"/>
                </a:lnTo>
                <a:lnTo>
                  <a:pt x="0" y="6365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57249" y="4114800"/>
            <a:ext cx="1117599" cy="635000"/>
          </a:xfrm>
          <a:custGeom>
            <a:avLst/>
            <a:gdLst>
              <a:gd name="connsiteX0" fmla="*/ 0 w 1117599"/>
              <a:gd name="connsiteY0" fmla="*/ 635000 h 635000"/>
              <a:gd name="connsiteX1" fmla="*/ 1117599 w 1117599"/>
              <a:gd name="connsiteY1" fmla="*/ 635000 h 635000"/>
              <a:gd name="connsiteX2" fmla="*/ 1117599 w 1117599"/>
              <a:gd name="connsiteY2" fmla="*/ 0 h 635000"/>
              <a:gd name="connsiteX3" fmla="*/ 0 w 1117599"/>
              <a:gd name="connsiteY3" fmla="*/ 0 h 635000"/>
              <a:gd name="connsiteX4" fmla="*/ 0 w 1117599"/>
              <a:gd name="connsiteY4" fmla="*/ 635000 h 63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7599" h="635000">
                <a:moveTo>
                  <a:pt x="0" y="635000"/>
                </a:moveTo>
                <a:lnTo>
                  <a:pt x="1117599" y="635000"/>
                </a:lnTo>
                <a:lnTo>
                  <a:pt x="1117599" y="0"/>
                </a:lnTo>
                <a:lnTo>
                  <a:pt x="0" y="0"/>
                </a:lnTo>
                <a:lnTo>
                  <a:pt x="0" y="635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474848" y="4114800"/>
            <a:ext cx="5281676" cy="635000"/>
          </a:xfrm>
          <a:custGeom>
            <a:avLst/>
            <a:gdLst>
              <a:gd name="connsiteX0" fmla="*/ 0 w 5281676"/>
              <a:gd name="connsiteY0" fmla="*/ 635000 h 635000"/>
              <a:gd name="connsiteX1" fmla="*/ 5281676 w 5281676"/>
              <a:gd name="connsiteY1" fmla="*/ 635000 h 635000"/>
              <a:gd name="connsiteX2" fmla="*/ 5281676 w 5281676"/>
              <a:gd name="connsiteY2" fmla="*/ 0 h 635000"/>
              <a:gd name="connsiteX3" fmla="*/ 0 w 5281676"/>
              <a:gd name="connsiteY3" fmla="*/ 0 h 635000"/>
              <a:gd name="connsiteX4" fmla="*/ 0 w 5281676"/>
              <a:gd name="connsiteY4" fmla="*/ 635000 h 63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1676" h="635000">
                <a:moveTo>
                  <a:pt x="0" y="635000"/>
                </a:moveTo>
                <a:lnTo>
                  <a:pt x="5281676" y="635000"/>
                </a:lnTo>
                <a:lnTo>
                  <a:pt x="5281676" y="0"/>
                </a:lnTo>
                <a:lnTo>
                  <a:pt x="0" y="0"/>
                </a:lnTo>
                <a:lnTo>
                  <a:pt x="0" y="635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357249" y="4749736"/>
            <a:ext cx="1117599" cy="636587"/>
          </a:xfrm>
          <a:custGeom>
            <a:avLst/>
            <a:gdLst>
              <a:gd name="connsiteX0" fmla="*/ 0 w 1117599"/>
              <a:gd name="connsiteY0" fmla="*/ 636587 h 636587"/>
              <a:gd name="connsiteX1" fmla="*/ 1117599 w 1117599"/>
              <a:gd name="connsiteY1" fmla="*/ 636587 h 636587"/>
              <a:gd name="connsiteX2" fmla="*/ 1117599 w 1117599"/>
              <a:gd name="connsiteY2" fmla="*/ 0 h 636587"/>
              <a:gd name="connsiteX3" fmla="*/ 0 w 1117599"/>
              <a:gd name="connsiteY3" fmla="*/ 0 h 636587"/>
              <a:gd name="connsiteX4" fmla="*/ 0 w 1117599"/>
              <a:gd name="connsiteY4" fmla="*/ 636587 h 636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7599" h="636587">
                <a:moveTo>
                  <a:pt x="0" y="636587"/>
                </a:moveTo>
                <a:lnTo>
                  <a:pt x="1117599" y="636587"/>
                </a:lnTo>
                <a:lnTo>
                  <a:pt x="1117599" y="0"/>
                </a:lnTo>
                <a:lnTo>
                  <a:pt x="0" y="0"/>
                </a:lnTo>
                <a:lnTo>
                  <a:pt x="0" y="6365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474848" y="4749736"/>
            <a:ext cx="5281676" cy="636587"/>
          </a:xfrm>
          <a:custGeom>
            <a:avLst/>
            <a:gdLst>
              <a:gd name="connsiteX0" fmla="*/ 0 w 5281676"/>
              <a:gd name="connsiteY0" fmla="*/ 636587 h 636587"/>
              <a:gd name="connsiteX1" fmla="*/ 5281676 w 5281676"/>
              <a:gd name="connsiteY1" fmla="*/ 636587 h 636587"/>
              <a:gd name="connsiteX2" fmla="*/ 5281676 w 5281676"/>
              <a:gd name="connsiteY2" fmla="*/ 0 h 636587"/>
              <a:gd name="connsiteX3" fmla="*/ 0 w 5281676"/>
              <a:gd name="connsiteY3" fmla="*/ 0 h 636587"/>
              <a:gd name="connsiteX4" fmla="*/ 0 w 5281676"/>
              <a:gd name="connsiteY4" fmla="*/ 636587 h 636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1676" h="636587">
                <a:moveTo>
                  <a:pt x="0" y="636587"/>
                </a:moveTo>
                <a:lnTo>
                  <a:pt x="5281676" y="636587"/>
                </a:lnTo>
                <a:lnTo>
                  <a:pt x="5281676" y="0"/>
                </a:lnTo>
                <a:lnTo>
                  <a:pt x="0" y="0"/>
                </a:lnTo>
                <a:lnTo>
                  <a:pt x="0" y="6365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357249" y="5386374"/>
            <a:ext cx="1117599" cy="639762"/>
          </a:xfrm>
          <a:custGeom>
            <a:avLst/>
            <a:gdLst>
              <a:gd name="connsiteX0" fmla="*/ 0 w 1117599"/>
              <a:gd name="connsiteY0" fmla="*/ 639762 h 639762"/>
              <a:gd name="connsiteX1" fmla="*/ 1117599 w 1117599"/>
              <a:gd name="connsiteY1" fmla="*/ 639762 h 639762"/>
              <a:gd name="connsiteX2" fmla="*/ 1117599 w 1117599"/>
              <a:gd name="connsiteY2" fmla="*/ 0 h 639762"/>
              <a:gd name="connsiteX3" fmla="*/ 0 w 1117599"/>
              <a:gd name="connsiteY3" fmla="*/ 0 h 639762"/>
              <a:gd name="connsiteX4" fmla="*/ 0 w 1117599"/>
              <a:gd name="connsiteY4" fmla="*/ 639762 h 6397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7599" h="639762">
                <a:moveTo>
                  <a:pt x="0" y="639762"/>
                </a:moveTo>
                <a:lnTo>
                  <a:pt x="1117599" y="639762"/>
                </a:lnTo>
                <a:lnTo>
                  <a:pt x="1117599" y="0"/>
                </a:lnTo>
                <a:lnTo>
                  <a:pt x="0" y="0"/>
                </a:lnTo>
                <a:lnTo>
                  <a:pt x="0" y="6397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474848" y="5386374"/>
            <a:ext cx="5281676" cy="639762"/>
          </a:xfrm>
          <a:custGeom>
            <a:avLst/>
            <a:gdLst>
              <a:gd name="connsiteX0" fmla="*/ 0 w 5281676"/>
              <a:gd name="connsiteY0" fmla="*/ 639762 h 639762"/>
              <a:gd name="connsiteX1" fmla="*/ 5281676 w 5281676"/>
              <a:gd name="connsiteY1" fmla="*/ 639762 h 639762"/>
              <a:gd name="connsiteX2" fmla="*/ 5281676 w 5281676"/>
              <a:gd name="connsiteY2" fmla="*/ 0 h 639762"/>
              <a:gd name="connsiteX3" fmla="*/ 0 w 5281676"/>
              <a:gd name="connsiteY3" fmla="*/ 0 h 639762"/>
              <a:gd name="connsiteX4" fmla="*/ 0 w 5281676"/>
              <a:gd name="connsiteY4" fmla="*/ 639762 h 6397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1676" h="639762">
                <a:moveTo>
                  <a:pt x="0" y="639762"/>
                </a:moveTo>
                <a:lnTo>
                  <a:pt x="5281676" y="639762"/>
                </a:lnTo>
                <a:lnTo>
                  <a:pt x="5281676" y="0"/>
                </a:lnTo>
                <a:lnTo>
                  <a:pt x="0" y="0"/>
                </a:lnTo>
                <a:lnTo>
                  <a:pt x="0" y="6397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468498" y="1558925"/>
            <a:ext cx="25400" cy="4479912"/>
          </a:xfrm>
          <a:custGeom>
            <a:avLst/>
            <a:gdLst>
              <a:gd name="connsiteX0" fmla="*/ 6350 w 25400"/>
              <a:gd name="connsiteY0" fmla="*/ 6350 h 4479912"/>
              <a:gd name="connsiteX1" fmla="*/ 6350 w 25400"/>
              <a:gd name="connsiteY1" fmla="*/ 4473562 h 4479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479912">
                <a:moveTo>
                  <a:pt x="6350" y="6350"/>
                </a:moveTo>
                <a:lnTo>
                  <a:pt x="6350" y="447356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344549" y="2198623"/>
            <a:ext cx="6424676" cy="25400"/>
          </a:xfrm>
          <a:custGeom>
            <a:avLst/>
            <a:gdLst>
              <a:gd name="connsiteX0" fmla="*/ 6350 w 6424676"/>
              <a:gd name="connsiteY0" fmla="*/ 6350 h 25400"/>
              <a:gd name="connsiteX1" fmla="*/ 6418325 w 642467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4676" h="25400">
                <a:moveTo>
                  <a:pt x="6350" y="6350"/>
                </a:moveTo>
                <a:lnTo>
                  <a:pt x="64183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344549" y="2835275"/>
            <a:ext cx="6424676" cy="25400"/>
          </a:xfrm>
          <a:custGeom>
            <a:avLst/>
            <a:gdLst>
              <a:gd name="connsiteX0" fmla="*/ 6350 w 6424676"/>
              <a:gd name="connsiteY0" fmla="*/ 6350 h 25400"/>
              <a:gd name="connsiteX1" fmla="*/ 6418325 w 642467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4676" h="25400">
                <a:moveTo>
                  <a:pt x="6350" y="6350"/>
                </a:moveTo>
                <a:lnTo>
                  <a:pt x="64183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344549" y="3471798"/>
            <a:ext cx="6424676" cy="25400"/>
          </a:xfrm>
          <a:custGeom>
            <a:avLst/>
            <a:gdLst>
              <a:gd name="connsiteX0" fmla="*/ 6350 w 6424676"/>
              <a:gd name="connsiteY0" fmla="*/ 6350 h 25400"/>
              <a:gd name="connsiteX1" fmla="*/ 6418325 w 642467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4676" h="25400">
                <a:moveTo>
                  <a:pt x="6350" y="6350"/>
                </a:moveTo>
                <a:lnTo>
                  <a:pt x="64183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344549" y="4108450"/>
            <a:ext cx="6424676" cy="25400"/>
          </a:xfrm>
          <a:custGeom>
            <a:avLst/>
            <a:gdLst>
              <a:gd name="connsiteX0" fmla="*/ 6350 w 6424676"/>
              <a:gd name="connsiteY0" fmla="*/ 6350 h 25400"/>
              <a:gd name="connsiteX1" fmla="*/ 6418325 w 642467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4676" h="25400">
                <a:moveTo>
                  <a:pt x="6350" y="6350"/>
                </a:moveTo>
                <a:lnTo>
                  <a:pt x="64183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344549" y="4743450"/>
            <a:ext cx="6424676" cy="25400"/>
          </a:xfrm>
          <a:custGeom>
            <a:avLst/>
            <a:gdLst>
              <a:gd name="connsiteX0" fmla="*/ 6350 w 6424676"/>
              <a:gd name="connsiteY0" fmla="*/ 6350 h 25400"/>
              <a:gd name="connsiteX1" fmla="*/ 6418325 w 642467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4676" h="25400">
                <a:moveTo>
                  <a:pt x="6350" y="6350"/>
                </a:moveTo>
                <a:lnTo>
                  <a:pt x="64183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344549" y="5379973"/>
            <a:ext cx="6424676" cy="25400"/>
          </a:xfrm>
          <a:custGeom>
            <a:avLst/>
            <a:gdLst>
              <a:gd name="connsiteX0" fmla="*/ 6350 w 6424676"/>
              <a:gd name="connsiteY0" fmla="*/ 6350 h 25400"/>
              <a:gd name="connsiteX1" fmla="*/ 6418325 w 642467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4676" h="25400">
                <a:moveTo>
                  <a:pt x="6350" y="6350"/>
                </a:moveTo>
                <a:lnTo>
                  <a:pt x="64183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350899" y="1558925"/>
            <a:ext cx="25400" cy="4479912"/>
          </a:xfrm>
          <a:custGeom>
            <a:avLst/>
            <a:gdLst>
              <a:gd name="connsiteX0" fmla="*/ 6350 w 25400"/>
              <a:gd name="connsiteY0" fmla="*/ 6350 h 4479912"/>
              <a:gd name="connsiteX1" fmla="*/ 6350 w 25400"/>
              <a:gd name="connsiteY1" fmla="*/ 4473562 h 4479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479912">
                <a:moveTo>
                  <a:pt x="6350" y="6350"/>
                </a:moveTo>
                <a:lnTo>
                  <a:pt x="6350" y="447356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7750175" y="1558925"/>
            <a:ext cx="25400" cy="4479912"/>
          </a:xfrm>
          <a:custGeom>
            <a:avLst/>
            <a:gdLst>
              <a:gd name="connsiteX0" fmla="*/ 6350 w 25400"/>
              <a:gd name="connsiteY0" fmla="*/ 6350 h 4479912"/>
              <a:gd name="connsiteX1" fmla="*/ 6350 w 25400"/>
              <a:gd name="connsiteY1" fmla="*/ 4473562 h 4479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479912">
                <a:moveTo>
                  <a:pt x="6350" y="6350"/>
                </a:moveTo>
                <a:lnTo>
                  <a:pt x="6350" y="447356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344549" y="1565275"/>
            <a:ext cx="6424676" cy="25400"/>
          </a:xfrm>
          <a:custGeom>
            <a:avLst/>
            <a:gdLst>
              <a:gd name="connsiteX0" fmla="*/ 6350 w 6424676"/>
              <a:gd name="connsiteY0" fmla="*/ 6350 h 25400"/>
              <a:gd name="connsiteX1" fmla="*/ 6418325 w 642467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4676" h="25400">
                <a:moveTo>
                  <a:pt x="6350" y="6350"/>
                </a:moveTo>
                <a:lnTo>
                  <a:pt x="64183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344549" y="6019787"/>
            <a:ext cx="6424676" cy="25400"/>
          </a:xfrm>
          <a:custGeom>
            <a:avLst/>
            <a:gdLst>
              <a:gd name="connsiteX0" fmla="*/ 6350 w 6424676"/>
              <a:gd name="connsiteY0" fmla="*/ 6350 h 25400"/>
              <a:gd name="connsiteX1" fmla="*/ 6418325 w 642467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4676" h="25400">
                <a:moveTo>
                  <a:pt x="6350" y="6350"/>
                </a:moveTo>
                <a:lnTo>
                  <a:pt x="64183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CYCLE82-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651000" y="1714500"/>
            <a:ext cx="508000" cy="405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RFP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TDB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679700" y="1714500"/>
            <a:ext cx="4851400" cy="402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  <a:tab pos="1054100" algn="l"/>
                <a:tab pos="1168400" algn="l"/>
                <a:tab pos="1282700" algn="l"/>
                <a:tab pos="21717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5400" algn="l"/>
                <a:tab pos="1054100" algn="l"/>
                <a:tab pos="1168400" algn="l"/>
                <a:tab pos="1282700" algn="l"/>
                <a:tab pos="21717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退回平面（绝对坐标）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1054100" algn="l"/>
                <a:tab pos="1168400" algn="l"/>
                <a:tab pos="1282700" algn="l"/>
                <a:tab pos="21717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基准平面（绝对坐标）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1054100" algn="l"/>
                <a:tab pos="1168400" algn="l"/>
                <a:tab pos="1282700" algn="l"/>
                <a:tab pos="21717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安全空隙（无符号输入）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1054100" algn="l"/>
                <a:tab pos="1168400" algn="l"/>
                <a:tab pos="1282700" algn="l"/>
                <a:tab pos="2171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1054100" algn="l"/>
                <a:tab pos="1168400" algn="l"/>
                <a:tab pos="1282700" algn="l"/>
                <a:tab pos="21717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相对于参考平面的最后钻孔深度（无符号输入）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1054100" algn="l"/>
                <a:tab pos="1168400" algn="l"/>
                <a:tab pos="1282700" algn="l"/>
                <a:tab pos="21717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在最后钻孔深度处的停留时间（断屑），单位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秒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470150" y="1543050"/>
            <a:ext cx="4124325" cy="3409950"/>
          </a:xfrm>
          <a:custGeom>
            <a:avLst/>
            <a:gdLst>
              <a:gd name="connsiteX0" fmla="*/ 6350 w 4124325"/>
              <a:gd name="connsiteY0" fmla="*/ 3403600 h 3409950"/>
              <a:gd name="connsiteX1" fmla="*/ 4117975 w 4124325"/>
              <a:gd name="connsiteY1" fmla="*/ 3403600 h 3409950"/>
              <a:gd name="connsiteX2" fmla="*/ 4117975 w 4124325"/>
              <a:gd name="connsiteY2" fmla="*/ 6350 h 3409950"/>
              <a:gd name="connsiteX3" fmla="*/ 6350 w 4124325"/>
              <a:gd name="connsiteY3" fmla="*/ 6350 h 3409950"/>
              <a:gd name="connsiteX4" fmla="*/ 6350 w 4124325"/>
              <a:gd name="connsiteY4" fmla="*/ 3403600 h 3409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4325" h="3409950">
                <a:moveTo>
                  <a:pt x="6350" y="3403600"/>
                </a:moveTo>
                <a:lnTo>
                  <a:pt x="4117975" y="3403600"/>
                </a:lnTo>
                <a:lnTo>
                  <a:pt x="4117975" y="6350"/>
                </a:lnTo>
                <a:lnTo>
                  <a:pt x="6350" y="6350"/>
                </a:lnTo>
                <a:lnTo>
                  <a:pt x="6350" y="3403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0" y="1549400"/>
            <a:ext cx="4114800" cy="3403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CYCLE82-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41600" y="5219700"/>
            <a:ext cx="55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T1D1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641600" y="54991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G00X0Z70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641600" y="5740400"/>
            <a:ext cx="3835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CYCLE82（80，60，10，30，30,1）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641600" y="60452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G00X0Z70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54250" y="2455926"/>
            <a:ext cx="5116576" cy="3938523"/>
          </a:xfrm>
          <a:custGeom>
            <a:avLst/>
            <a:gdLst>
              <a:gd name="connsiteX0" fmla="*/ 6350 w 5116576"/>
              <a:gd name="connsiteY0" fmla="*/ 3932173 h 3938523"/>
              <a:gd name="connsiteX1" fmla="*/ 5110226 w 5116576"/>
              <a:gd name="connsiteY1" fmla="*/ 3932173 h 3938523"/>
              <a:gd name="connsiteX2" fmla="*/ 5110226 w 5116576"/>
              <a:gd name="connsiteY2" fmla="*/ 6350 h 3938523"/>
              <a:gd name="connsiteX3" fmla="*/ 6350 w 5116576"/>
              <a:gd name="connsiteY3" fmla="*/ 6350 h 3938523"/>
              <a:gd name="connsiteX4" fmla="*/ 6350 w 5116576"/>
              <a:gd name="connsiteY4" fmla="*/ 3932173 h 39385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16576" h="3938523">
                <a:moveTo>
                  <a:pt x="6350" y="3932173"/>
                </a:moveTo>
                <a:lnTo>
                  <a:pt x="5110226" y="3932173"/>
                </a:lnTo>
                <a:lnTo>
                  <a:pt x="5110226" y="6350"/>
                </a:lnTo>
                <a:lnTo>
                  <a:pt x="6350" y="6350"/>
                </a:lnTo>
                <a:lnTo>
                  <a:pt x="6350" y="39321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0600" y="2451100"/>
            <a:ext cx="5105400" cy="3937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4305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CYCLE83-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类型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98500" y="1447800"/>
            <a:ext cx="665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6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CYCLE83（RTP，RFP，SDIS，DPS，DPR，DPFS，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78000" y="1866900"/>
            <a:ext cx="4470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DPFR，DAM，TDB，TDS，CFRF，TYP）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2197100"/>
            <a:ext cx="1549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6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参数含义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65350" y="2630487"/>
            <a:ext cx="5011801" cy="3835400"/>
          </a:xfrm>
          <a:custGeom>
            <a:avLst/>
            <a:gdLst>
              <a:gd name="connsiteX0" fmla="*/ 6350 w 5011801"/>
              <a:gd name="connsiteY0" fmla="*/ 3829050 h 3835400"/>
              <a:gd name="connsiteX1" fmla="*/ 5005451 w 5011801"/>
              <a:gd name="connsiteY1" fmla="*/ 3829050 h 3835400"/>
              <a:gd name="connsiteX2" fmla="*/ 5005451 w 5011801"/>
              <a:gd name="connsiteY2" fmla="*/ 6350 h 3835400"/>
              <a:gd name="connsiteX3" fmla="*/ 6350 w 5011801"/>
              <a:gd name="connsiteY3" fmla="*/ 6350 h 3835400"/>
              <a:gd name="connsiteX4" fmla="*/ 6350 w 5011801"/>
              <a:gd name="connsiteY4" fmla="*/ 3829050 h 383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1801" h="3835400">
                <a:moveTo>
                  <a:pt x="6350" y="3829050"/>
                </a:moveTo>
                <a:lnTo>
                  <a:pt x="5005451" y="3829050"/>
                </a:lnTo>
                <a:lnTo>
                  <a:pt x="5005451" y="6350"/>
                </a:lnTo>
                <a:lnTo>
                  <a:pt x="6350" y="6350"/>
                </a:lnTo>
                <a:lnTo>
                  <a:pt x="6350" y="38290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2628900"/>
            <a:ext cx="5003800" cy="3835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4305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CYCLE83-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类型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498600"/>
            <a:ext cx="7162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CYCLE83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RTP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RFP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SDIS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DPS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DPR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DPFS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DPFR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38300" y="1816100"/>
            <a:ext cx="3543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DAM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TDB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TDS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CFRF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2260600"/>
            <a:ext cx="1587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参数含义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03350" y="1700276"/>
            <a:ext cx="2495550" cy="603250"/>
          </a:xfrm>
          <a:custGeom>
            <a:avLst/>
            <a:gdLst>
              <a:gd name="connsiteX0" fmla="*/ 0 w 2495550"/>
              <a:gd name="connsiteY0" fmla="*/ 603250 h 603250"/>
              <a:gd name="connsiteX1" fmla="*/ 2495550 w 2495550"/>
              <a:gd name="connsiteY1" fmla="*/ 603250 h 603250"/>
              <a:gd name="connsiteX2" fmla="*/ 2495550 w 2495550"/>
              <a:gd name="connsiteY2" fmla="*/ 0 h 603250"/>
              <a:gd name="connsiteX3" fmla="*/ 0 w 2495550"/>
              <a:gd name="connsiteY3" fmla="*/ 0 h 603250"/>
              <a:gd name="connsiteX4" fmla="*/ 0 w 24955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5550" h="603250">
                <a:moveTo>
                  <a:pt x="0" y="603250"/>
                </a:moveTo>
                <a:lnTo>
                  <a:pt x="2495550" y="603250"/>
                </a:lnTo>
                <a:lnTo>
                  <a:pt x="24955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898900" y="1700276"/>
            <a:ext cx="3905250" cy="603250"/>
          </a:xfrm>
          <a:custGeom>
            <a:avLst/>
            <a:gdLst>
              <a:gd name="connsiteX0" fmla="*/ 0 w 3905250"/>
              <a:gd name="connsiteY0" fmla="*/ 603250 h 603250"/>
              <a:gd name="connsiteX1" fmla="*/ 3905250 w 3905250"/>
              <a:gd name="connsiteY1" fmla="*/ 603250 h 603250"/>
              <a:gd name="connsiteX2" fmla="*/ 3905250 w 3905250"/>
              <a:gd name="connsiteY2" fmla="*/ 0 h 603250"/>
              <a:gd name="connsiteX3" fmla="*/ 0 w 3905250"/>
              <a:gd name="connsiteY3" fmla="*/ 0 h 603250"/>
              <a:gd name="connsiteX4" fmla="*/ 0 w 39052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05250" h="603250">
                <a:moveTo>
                  <a:pt x="0" y="603250"/>
                </a:moveTo>
                <a:lnTo>
                  <a:pt x="3905250" y="603250"/>
                </a:lnTo>
                <a:lnTo>
                  <a:pt x="39052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03350" y="2303462"/>
            <a:ext cx="2495550" cy="601662"/>
          </a:xfrm>
          <a:custGeom>
            <a:avLst/>
            <a:gdLst>
              <a:gd name="connsiteX0" fmla="*/ 0 w 2495550"/>
              <a:gd name="connsiteY0" fmla="*/ 601662 h 601662"/>
              <a:gd name="connsiteX1" fmla="*/ 2495550 w 2495550"/>
              <a:gd name="connsiteY1" fmla="*/ 601662 h 601662"/>
              <a:gd name="connsiteX2" fmla="*/ 2495550 w 2495550"/>
              <a:gd name="connsiteY2" fmla="*/ 0 h 601662"/>
              <a:gd name="connsiteX3" fmla="*/ 0 w 2495550"/>
              <a:gd name="connsiteY3" fmla="*/ 0 h 601662"/>
              <a:gd name="connsiteX4" fmla="*/ 0 w 2495550"/>
              <a:gd name="connsiteY4" fmla="*/ 601662 h 601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5550" h="601662">
                <a:moveTo>
                  <a:pt x="0" y="601662"/>
                </a:moveTo>
                <a:lnTo>
                  <a:pt x="2495550" y="601662"/>
                </a:lnTo>
                <a:lnTo>
                  <a:pt x="2495550" y="0"/>
                </a:lnTo>
                <a:lnTo>
                  <a:pt x="0" y="0"/>
                </a:lnTo>
                <a:lnTo>
                  <a:pt x="0" y="60166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898900" y="2303462"/>
            <a:ext cx="3905250" cy="601662"/>
          </a:xfrm>
          <a:custGeom>
            <a:avLst/>
            <a:gdLst>
              <a:gd name="connsiteX0" fmla="*/ 0 w 3905250"/>
              <a:gd name="connsiteY0" fmla="*/ 601662 h 601662"/>
              <a:gd name="connsiteX1" fmla="*/ 3905250 w 3905250"/>
              <a:gd name="connsiteY1" fmla="*/ 601662 h 601662"/>
              <a:gd name="connsiteX2" fmla="*/ 3905250 w 3905250"/>
              <a:gd name="connsiteY2" fmla="*/ 0 h 601662"/>
              <a:gd name="connsiteX3" fmla="*/ 0 w 3905250"/>
              <a:gd name="connsiteY3" fmla="*/ 0 h 601662"/>
              <a:gd name="connsiteX4" fmla="*/ 0 w 3905250"/>
              <a:gd name="connsiteY4" fmla="*/ 601662 h 601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05250" h="601662">
                <a:moveTo>
                  <a:pt x="0" y="601662"/>
                </a:moveTo>
                <a:lnTo>
                  <a:pt x="3905250" y="601662"/>
                </a:lnTo>
                <a:lnTo>
                  <a:pt x="3905250" y="0"/>
                </a:lnTo>
                <a:lnTo>
                  <a:pt x="0" y="0"/>
                </a:lnTo>
                <a:lnTo>
                  <a:pt x="0" y="60166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403350" y="2905125"/>
            <a:ext cx="2495550" cy="640079"/>
          </a:xfrm>
          <a:custGeom>
            <a:avLst/>
            <a:gdLst>
              <a:gd name="connsiteX0" fmla="*/ 0 w 2495550"/>
              <a:gd name="connsiteY0" fmla="*/ 640079 h 640079"/>
              <a:gd name="connsiteX1" fmla="*/ 2495550 w 2495550"/>
              <a:gd name="connsiteY1" fmla="*/ 640079 h 640079"/>
              <a:gd name="connsiteX2" fmla="*/ 2495550 w 2495550"/>
              <a:gd name="connsiteY2" fmla="*/ 0 h 640079"/>
              <a:gd name="connsiteX3" fmla="*/ 0 w 2495550"/>
              <a:gd name="connsiteY3" fmla="*/ 0 h 640079"/>
              <a:gd name="connsiteX4" fmla="*/ 0 w 2495550"/>
              <a:gd name="connsiteY4" fmla="*/ 640079 h 64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5550" h="640079">
                <a:moveTo>
                  <a:pt x="0" y="640079"/>
                </a:moveTo>
                <a:lnTo>
                  <a:pt x="2495550" y="640079"/>
                </a:lnTo>
                <a:lnTo>
                  <a:pt x="2495550" y="0"/>
                </a:lnTo>
                <a:lnTo>
                  <a:pt x="0" y="0"/>
                </a:lnTo>
                <a:lnTo>
                  <a:pt x="0" y="6400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898900" y="2905125"/>
            <a:ext cx="3905250" cy="640079"/>
          </a:xfrm>
          <a:custGeom>
            <a:avLst/>
            <a:gdLst>
              <a:gd name="connsiteX0" fmla="*/ 0 w 3905250"/>
              <a:gd name="connsiteY0" fmla="*/ 640079 h 640079"/>
              <a:gd name="connsiteX1" fmla="*/ 3905250 w 3905250"/>
              <a:gd name="connsiteY1" fmla="*/ 640079 h 640079"/>
              <a:gd name="connsiteX2" fmla="*/ 3905250 w 3905250"/>
              <a:gd name="connsiteY2" fmla="*/ 0 h 640079"/>
              <a:gd name="connsiteX3" fmla="*/ 0 w 3905250"/>
              <a:gd name="connsiteY3" fmla="*/ 0 h 640079"/>
              <a:gd name="connsiteX4" fmla="*/ 0 w 3905250"/>
              <a:gd name="connsiteY4" fmla="*/ 640079 h 64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05250" h="640079">
                <a:moveTo>
                  <a:pt x="0" y="640079"/>
                </a:moveTo>
                <a:lnTo>
                  <a:pt x="3905250" y="640079"/>
                </a:lnTo>
                <a:lnTo>
                  <a:pt x="3905250" y="0"/>
                </a:lnTo>
                <a:lnTo>
                  <a:pt x="0" y="0"/>
                </a:lnTo>
                <a:lnTo>
                  <a:pt x="0" y="6400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03350" y="3545204"/>
            <a:ext cx="2495550" cy="603250"/>
          </a:xfrm>
          <a:custGeom>
            <a:avLst/>
            <a:gdLst>
              <a:gd name="connsiteX0" fmla="*/ 0 w 2495550"/>
              <a:gd name="connsiteY0" fmla="*/ 603250 h 603250"/>
              <a:gd name="connsiteX1" fmla="*/ 2495550 w 2495550"/>
              <a:gd name="connsiteY1" fmla="*/ 603250 h 603250"/>
              <a:gd name="connsiteX2" fmla="*/ 2495550 w 2495550"/>
              <a:gd name="connsiteY2" fmla="*/ 0 h 603250"/>
              <a:gd name="connsiteX3" fmla="*/ 0 w 2495550"/>
              <a:gd name="connsiteY3" fmla="*/ 0 h 603250"/>
              <a:gd name="connsiteX4" fmla="*/ 0 w 24955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5550" h="603250">
                <a:moveTo>
                  <a:pt x="0" y="603250"/>
                </a:moveTo>
                <a:lnTo>
                  <a:pt x="2495550" y="603250"/>
                </a:lnTo>
                <a:lnTo>
                  <a:pt x="24955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898900" y="3545204"/>
            <a:ext cx="3905250" cy="603250"/>
          </a:xfrm>
          <a:custGeom>
            <a:avLst/>
            <a:gdLst>
              <a:gd name="connsiteX0" fmla="*/ 0 w 3905250"/>
              <a:gd name="connsiteY0" fmla="*/ 603250 h 603250"/>
              <a:gd name="connsiteX1" fmla="*/ 3905250 w 3905250"/>
              <a:gd name="connsiteY1" fmla="*/ 603250 h 603250"/>
              <a:gd name="connsiteX2" fmla="*/ 3905250 w 3905250"/>
              <a:gd name="connsiteY2" fmla="*/ 0 h 603250"/>
              <a:gd name="connsiteX3" fmla="*/ 0 w 3905250"/>
              <a:gd name="connsiteY3" fmla="*/ 0 h 603250"/>
              <a:gd name="connsiteX4" fmla="*/ 0 w 39052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05250" h="603250">
                <a:moveTo>
                  <a:pt x="0" y="603250"/>
                </a:moveTo>
                <a:lnTo>
                  <a:pt x="3905250" y="603250"/>
                </a:lnTo>
                <a:lnTo>
                  <a:pt x="39052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403350" y="4148454"/>
            <a:ext cx="2495550" cy="603250"/>
          </a:xfrm>
          <a:custGeom>
            <a:avLst/>
            <a:gdLst>
              <a:gd name="connsiteX0" fmla="*/ 0 w 2495550"/>
              <a:gd name="connsiteY0" fmla="*/ 603250 h 603250"/>
              <a:gd name="connsiteX1" fmla="*/ 2495550 w 2495550"/>
              <a:gd name="connsiteY1" fmla="*/ 603250 h 603250"/>
              <a:gd name="connsiteX2" fmla="*/ 2495550 w 2495550"/>
              <a:gd name="connsiteY2" fmla="*/ 0 h 603250"/>
              <a:gd name="connsiteX3" fmla="*/ 0 w 2495550"/>
              <a:gd name="connsiteY3" fmla="*/ 0 h 603250"/>
              <a:gd name="connsiteX4" fmla="*/ 0 w 24955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5550" h="603250">
                <a:moveTo>
                  <a:pt x="0" y="603250"/>
                </a:moveTo>
                <a:lnTo>
                  <a:pt x="2495550" y="603250"/>
                </a:lnTo>
                <a:lnTo>
                  <a:pt x="24955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898900" y="4148454"/>
            <a:ext cx="3905250" cy="603250"/>
          </a:xfrm>
          <a:custGeom>
            <a:avLst/>
            <a:gdLst>
              <a:gd name="connsiteX0" fmla="*/ 0 w 3905250"/>
              <a:gd name="connsiteY0" fmla="*/ 603250 h 603250"/>
              <a:gd name="connsiteX1" fmla="*/ 3905250 w 3905250"/>
              <a:gd name="connsiteY1" fmla="*/ 603250 h 603250"/>
              <a:gd name="connsiteX2" fmla="*/ 3905250 w 3905250"/>
              <a:gd name="connsiteY2" fmla="*/ 0 h 603250"/>
              <a:gd name="connsiteX3" fmla="*/ 0 w 3905250"/>
              <a:gd name="connsiteY3" fmla="*/ 0 h 603250"/>
              <a:gd name="connsiteX4" fmla="*/ 0 w 39052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05250" h="603250">
                <a:moveTo>
                  <a:pt x="0" y="603250"/>
                </a:moveTo>
                <a:lnTo>
                  <a:pt x="3905250" y="603250"/>
                </a:lnTo>
                <a:lnTo>
                  <a:pt x="39052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403350" y="4751704"/>
            <a:ext cx="2495550" cy="641350"/>
          </a:xfrm>
          <a:custGeom>
            <a:avLst/>
            <a:gdLst>
              <a:gd name="connsiteX0" fmla="*/ 0 w 2495550"/>
              <a:gd name="connsiteY0" fmla="*/ 641350 h 641350"/>
              <a:gd name="connsiteX1" fmla="*/ 2495550 w 2495550"/>
              <a:gd name="connsiteY1" fmla="*/ 641350 h 641350"/>
              <a:gd name="connsiteX2" fmla="*/ 2495550 w 2495550"/>
              <a:gd name="connsiteY2" fmla="*/ 0 h 641350"/>
              <a:gd name="connsiteX3" fmla="*/ 0 w 2495550"/>
              <a:gd name="connsiteY3" fmla="*/ 0 h 641350"/>
              <a:gd name="connsiteX4" fmla="*/ 0 w 2495550"/>
              <a:gd name="connsiteY4" fmla="*/ 641350 h 641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5550" h="641350">
                <a:moveTo>
                  <a:pt x="0" y="641350"/>
                </a:moveTo>
                <a:lnTo>
                  <a:pt x="2495550" y="641350"/>
                </a:lnTo>
                <a:lnTo>
                  <a:pt x="2495550" y="0"/>
                </a:lnTo>
                <a:lnTo>
                  <a:pt x="0" y="0"/>
                </a:lnTo>
                <a:lnTo>
                  <a:pt x="0" y="6413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898900" y="4751704"/>
            <a:ext cx="3905250" cy="641350"/>
          </a:xfrm>
          <a:custGeom>
            <a:avLst/>
            <a:gdLst>
              <a:gd name="connsiteX0" fmla="*/ 0 w 3905250"/>
              <a:gd name="connsiteY0" fmla="*/ 641350 h 641350"/>
              <a:gd name="connsiteX1" fmla="*/ 3905250 w 3905250"/>
              <a:gd name="connsiteY1" fmla="*/ 641350 h 641350"/>
              <a:gd name="connsiteX2" fmla="*/ 3905250 w 3905250"/>
              <a:gd name="connsiteY2" fmla="*/ 0 h 641350"/>
              <a:gd name="connsiteX3" fmla="*/ 0 w 3905250"/>
              <a:gd name="connsiteY3" fmla="*/ 0 h 641350"/>
              <a:gd name="connsiteX4" fmla="*/ 0 w 3905250"/>
              <a:gd name="connsiteY4" fmla="*/ 641350 h 641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05250" h="641350">
                <a:moveTo>
                  <a:pt x="0" y="641350"/>
                </a:moveTo>
                <a:lnTo>
                  <a:pt x="3905250" y="641350"/>
                </a:lnTo>
                <a:lnTo>
                  <a:pt x="3905250" y="0"/>
                </a:lnTo>
                <a:lnTo>
                  <a:pt x="0" y="0"/>
                </a:lnTo>
                <a:lnTo>
                  <a:pt x="0" y="6413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403350" y="5393054"/>
            <a:ext cx="2495550" cy="601662"/>
          </a:xfrm>
          <a:custGeom>
            <a:avLst/>
            <a:gdLst>
              <a:gd name="connsiteX0" fmla="*/ 0 w 2495550"/>
              <a:gd name="connsiteY0" fmla="*/ 601662 h 601662"/>
              <a:gd name="connsiteX1" fmla="*/ 2495550 w 2495550"/>
              <a:gd name="connsiteY1" fmla="*/ 601662 h 601662"/>
              <a:gd name="connsiteX2" fmla="*/ 2495550 w 2495550"/>
              <a:gd name="connsiteY2" fmla="*/ 0 h 601662"/>
              <a:gd name="connsiteX3" fmla="*/ 0 w 2495550"/>
              <a:gd name="connsiteY3" fmla="*/ 0 h 601662"/>
              <a:gd name="connsiteX4" fmla="*/ 0 w 2495550"/>
              <a:gd name="connsiteY4" fmla="*/ 601662 h 601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5550" h="601662">
                <a:moveTo>
                  <a:pt x="0" y="601662"/>
                </a:moveTo>
                <a:lnTo>
                  <a:pt x="2495550" y="601662"/>
                </a:lnTo>
                <a:lnTo>
                  <a:pt x="2495550" y="0"/>
                </a:lnTo>
                <a:lnTo>
                  <a:pt x="0" y="0"/>
                </a:lnTo>
                <a:lnTo>
                  <a:pt x="0" y="6016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98900" y="5393054"/>
            <a:ext cx="3905250" cy="601662"/>
          </a:xfrm>
          <a:custGeom>
            <a:avLst/>
            <a:gdLst>
              <a:gd name="connsiteX0" fmla="*/ 0 w 3905250"/>
              <a:gd name="connsiteY0" fmla="*/ 601662 h 601662"/>
              <a:gd name="connsiteX1" fmla="*/ 3905250 w 3905250"/>
              <a:gd name="connsiteY1" fmla="*/ 601662 h 601662"/>
              <a:gd name="connsiteX2" fmla="*/ 3905250 w 3905250"/>
              <a:gd name="connsiteY2" fmla="*/ 0 h 601662"/>
              <a:gd name="connsiteX3" fmla="*/ 0 w 3905250"/>
              <a:gd name="connsiteY3" fmla="*/ 0 h 601662"/>
              <a:gd name="connsiteX4" fmla="*/ 0 w 3905250"/>
              <a:gd name="connsiteY4" fmla="*/ 601662 h 601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05250" h="601662">
                <a:moveTo>
                  <a:pt x="0" y="601662"/>
                </a:moveTo>
                <a:lnTo>
                  <a:pt x="3905250" y="601662"/>
                </a:lnTo>
                <a:lnTo>
                  <a:pt x="3905250" y="0"/>
                </a:lnTo>
                <a:lnTo>
                  <a:pt x="0" y="0"/>
                </a:lnTo>
                <a:lnTo>
                  <a:pt x="0" y="6016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92550" y="1687576"/>
            <a:ext cx="25400" cy="4319841"/>
          </a:xfrm>
          <a:custGeom>
            <a:avLst/>
            <a:gdLst>
              <a:gd name="connsiteX0" fmla="*/ 6350 w 25400"/>
              <a:gd name="connsiteY0" fmla="*/ 6350 h 4319841"/>
              <a:gd name="connsiteX1" fmla="*/ 6350 w 25400"/>
              <a:gd name="connsiteY1" fmla="*/ 4313491 h 4319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319841">
                <a:moveTo>
                  <a:pt x="6350" y="6350"/>
                </a:moveTo>
                <a:lnTo>
                  <a:pt x="6350" y="431349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390650" y="2297176"/>
            <a:ext cx="6426200" cy="25400"/>
          </a:xfrm>
          <a:custGeom>
            <a:avLst/>
            <a:gdLst>
              <a:gd name="connsiteX0" fmla="*/ 6350 w 6426200"/>
              <a:gd name="connsiteY0" fmla="*/ 6350 h 25400"/>
              <a:gd name="connsiteX1" fmla="*/ 6419850 w 64262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6200" h="25400">
                <a:moveTo>
                  <a:pt x="6350" y="6350"/>
                </a:moveTo>
                <a:lnTo>
                  <a:pt x="64198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390650" y="2898775"/>
            <a:ext cx="6426200" cy="25400"/>
          </a:xfrm>
          <a:custGeom>
            <a:avLst/>
            <a:gdLst>
              <a:gd name="connsiteX0" fmla="*/ 6350 w 6426200"/>
              <a:gd name="connsiteY0" fmla="*/ 6350 h 25400"/>
              <a:gd name="connsiteX1" fmla="*/ 6419850 w 64262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6200" h="25400">
                <a:moveTo>
                  <a:pt x="6350" y="6350"/>
                </a:moveTo>
                <a:lnTo>
                  <a:pt x="64198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390650" y="3538854"/>
            <a:ext cx="6426200" cy="25400"/>
          </a:xfrm>
          <a:custGeom>
            <a:avLst/>
            <a:gdLst>
              <a:gd name="connsiteX0" fmla="*/ 6350 w 6426200"/>
              <a:gd name="connsiteY0" fmla="*/ 6350 h 25400"/>
              <a:gd name="connsiteX1" fmla="*/ 6419850 w 64262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6200" h="25400">
                <a:moveTo>
                  <a:pt x="6350" y="6350"/>
                </a:moveTo>
                <a:lnTo>
                  <a:pt x="64198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390650" y="4142104"/>
            <a:ext cx="6426200" cy="25400"/>
          </a:xfrm>
          <a:custGeom>
            <a:avLst/>
            <a:gdLst>
              <a:gd name="connsiteX0" fmla="*/ 6350 w 6426200"/>
              <a:gd name="connsiteY0" fmla="*/ 6350 h 25400"/>
              <a:gd name="connsiteX1" fmla="*/ 6419850 w 64262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6200" h="25400">
                <a:moveTo>
                  <a:pt x="6350" y="6350"/>
                </a:moveTo>
                <a:lnTo>
                  <a:pt x="64198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390650" y="4745354"/>
            <a:ext cx="6426200" cy="25400"/>
          </a:xfrm>
          <a:custGeom>
            <a:avLst/>
            <a:gdLst>
              <a:gd name="connsiteX0" fmla="*/ 6350 w 6426200"/>
              <a:gd name="connsiteY0" fmla="*/ 6350 h 25400"/>
              <a:gd name="connsiteX1" fmla="*/ 6419850 w 64262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6200" h="25400">
                <a:moveTo>
                  <a:pt x="6350" y="6350"/>
                </a:moveTo>
                <a:lnTo>
                  <a:pt x="64198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390650" y="5386704"/>
            <a:ext cx="6426200" cy="25400"/>
          </a:xfrm>
          <a:custGeom>
            <a:avLst/>
            <a:gdLst>
              <a:gd name="connsiteX0" fmla="*/ 6350 w 6426200"/>
              <a:gd name="connsiteY0" fmla="*/ 6350 h 25400"/>
              <a:gd name="connsiteX1" fmla="*/ 6419850 w 64262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6200" h="25400">
                <a:moveTo>
                  <a:pt x="6350" y="6350"/>
                </a:moveTo>
                <a:lnTo>
                  <a:pt x="64198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397000" y="1687576"/>
            <a:ext cx="25400" cy="4319841"/>
          </a:xfrm>
          <a:custGeom>
            <a:avLst/>
            <a:gdLst>
              <a:gd name="connsiteX0" fmla="*/ 6350 w 25400"/>
              <a:gd name="connsiteY0" fmla="*/ 6350 h 4319841"/>
              <a:gd name="connsiteX1" fmla="*/ 6350 w 25400"/>
              <a:gd name="connsiteY1" fmla="*/ 4313491 h 4319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319841">
                <a:moveTo>
                  <a:pt x="6350" y="6350"/>
                </a:moveTo>
                <a:lnTo>
                  <a:pt x="6350" y="431349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7797800" y="1687576"/>
            <a:ext cx="25400" cy="4319841"/>
          </a:xfrm>
          <a:custGeom>
            <a:avLst/>
            <a:gdLst>
              <a:gd name="connsiteX0" fmla="*/ 6350 w 25400"/>
              <a:gd name="connsiteY0" fmla="*/ 6350 h 4319841"/>
              <a:gd name="connsiteX1" fmla="*/ 6350 w 25400"/>
              <a:gd name="connsiteY1" fmla="*/ 4313491 h 4319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319841">
                <a:moveTo>
                  <a:pt x="6350" y="6350"/>
                </a:moveTo>
                <a:lnTo>
                  <a:pt x="6350" y="431349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390650" y="1693926"/>
            <a:ext cx="6426200" cy="25400"/>
          </a:xfrm>
          <a:custGeom>
            <a:avLst/>
            <a:gdLst>
              <a:gd name="connsiteX0" fmla="*/ 6350 w 6426200"/>
              <a:gd name="connsiteY0" fmla="*/ 6350 h 25400"/>
              <a:gd name="connsiteX1" fmla="*/ 6419850 w 64262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6200" h="25400">
                <a:moveTo>
                  <a:pt x="6350" y="6350"/>
                </a:moveTo>
                <a:lnTo>
                  <a:pt x="64198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390650" y="5988367"/>
            <a:ext cx="6426200" cy="25400"/>
          </a:xfrm>
          <a:custGeom>
            <a:avLst/>
            <a:gdLst>
              <a:gd name="connsiteX0" fmla="*/ 6350 w 6426200"/>
              <a:gd name="connsiteY0" fmla="*/ 6350 h 25400"/>
              <a:gd name="connsiteX1" fmla="*/ 6419850 w 64262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26200" h="25400">
                <a:moveTo>
                  <a:pt x="6350" y="6350"/>
                </a:moveTo>
                <a:lnTo>
                  <a:pt x="64198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CYCLE83-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2387600" y="1790700"/>
            <a:ext cx="508000" cy="391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DPFS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DPFR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TDB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CFRF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4013200" y="1790700"/>
            <a:ext cx="3657600" cy="393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31800" algn="l"/>
                <a:tab pos="457200" algn="l"/>
                <a:tab pos="571500" algn="l"/>
                <a:tab pos="685800" algn="l"/>
                <a:tab pos="1257300" algn="l"/>
                <a:tab pos="15748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31800" algn="l"/>
                <a:tab pos="457200" algn="l"/>
                <a:tab pos="571500" algn="l"/>
                <a:tab pos="685800" algn="l"/>
                <a:tab pos="1257300" algn="l"/>
                <a:tab pos="1574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起始钻孔深度（绝对值）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31800" algn="l"/>
                <a:tab pos="457200" algn="l"/>
                <a:tab pos="571500" algn="l"/>
                <a:tab pos="685800" algn="l"/>
                <a:tab pos="1257300" algn="l"/>
                <a:tab pos="1574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相对于参考平面的起始钻孔深度（无</a:t>
            </a:r>
          </a:p>
          <a:p>
            <a:pPr>
              <a:lnSpc>
                <a:spcPts val="2000"/>
              </a:lnSpc>
              <a:tabLst>
                <a:tab pos="431800" algn="l"/>
                <a:tab pos="457200" algn="l"/>
                <a:tab pos="571500" algn="l"/>
                <a:tab pos="685800" algn="l"/>
                <a:tab pos="1257300" algn="l"/>
                <a:tab pos="15748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31800" algn="l"/>
                <a:tab pos="457200" algn="l"/>
                <a:tab pos="571500" algn="l"/>
                <a:tab pos="685800" algn="l"/>
                <a:tab pos="1257300" algn="l"/>
                <a:tab pos="15748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递减量（无符号输入）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31800" algn="l"/>
                <a:tab pos="457200" algn="l"/>
                <a:tab pos="571500" algn="l"/>
                <a:tab pos="685800" algn="l"/>
                <a:tab pos="1257300" algn="l"/>
                <a:tab pos="1574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最后钻孔深度处的停顿时间（断屑）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31800" algn="l"/>
                <a:tab pos="457200" algn="l"/>
                <a:tab pos="571500" algn="l"/>
                <a:tab pos="685800" algn="l"/>
                <a:tab pos="1257300" algn="l"/>
                <a:tab pos="1574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起始钻孔深度时的进给系数（无符号</a:t>
            </a:r>
          </a:p>
          <a:p>
            <a:pPr>
              <a:lnSpc>
                <a:spcPts val="2200"/>
              </a:lnSpc>
              <a:tabLst>
                <a:tab pos="431800" algn="l"/>
                <a:tab pos="457200" algn="l"/>
                <a:tab pos="571500" algn="l"/>
                <a:tab pos="685800" algn="l"/>
                <a:tab pos="1257300" algn="l"/>
                <a:tab pos="157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输入），取值范围：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0.001~1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31800" algn="l"/>
                <a:tab pos="457200" algn="l"/>
                <a:tab pos="571500" algn="l"/>
                <a:tab pos="685800" algn="l"/>
                <a:tab pos="1257300" algn="l"/>
                <a:tab pos="1574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加工类型：断屑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，排屑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14676" y="1659001"/>
            <a:ext cx="3986148" cy="3293998"/>
          </a:xfrm>
          <a:custGeom>
            <a:avLst/>
            <a:gdLst>
              <a:gd name="connsiteX0" fmla="*/ 6350 w 3986148"/>
              <a:gd name="connsiteY0" fmla="*/ 3287648 h 3293998"/>
              <a:gd name="connsiteX1" fmla="*/ 3979798 w 3986148"/>
              <a:gd name="connsiteY1" fmla="*/ 3287648 h 3293998"/>
              <a:gd name="connsiteX2" fmla="*/ 3979798 w 3986148"/>
              <a:gd name="connsiteY2" fmla="*/ 6350 h 3293998"/>
              <a:gd name="connsiteX3" fmla="*/ 6350 w 3986148"/>
              <a:gd name="connsiteY3" fmla="*/ 6350 h 3293998"/>
              <a:gd name="connsiteX4" fmla="*/ 6350 w 3986148"/>
              <a:gd name="connsiteY4" fmla="*/ 3287648 h 3293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86148" h="3293998">
                <a:moveTo>
                  <a:pt x="6350" y="3287648"/>
                </a:moveTo>
                <a:lnTo>
                  <a:pt x="3979798" y="3287648"/>
                </a:lnTo>
                <a:lnTo>
                  <a:pt x="3979798" y="6350"/>
                </a:lnTo>
                <a:lnTo>
                  <a:pt x="6350" y="6350"/>
                </a:lnTo>
                <a:lnTo>
                  <a:pt x="6350" y="32876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6200" y="1663700"/>
            <a:ext cx="3987800" cy="3289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CYCLE83-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93900" y="5219700"/>
            <a:ext cx="55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T1D1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93900" y="54991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G00X0Z70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93900" y="5740400"/>
            <a:ext cx="548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CYCLE83（80，60，10，30，30,1,0,30,5,1,1,0.2,1）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993900" y="60452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G00X0Z70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11375" y="2333625"/>
            <a:ext cx="4978400" cy="3987800"/>
          </a:xfrm>
          <a:custGeom>
            <a:avLst/>
            <a:gdLst>
              <a:gd name="connsiteX0" fmla="*/ 6350 w 4978400"/>
              <a:gd name="connsiteY0" fmla="*/ 3981450 h 3987800"/>
              <a:gd name="connsiteX1" fmla="*/ 4972050 w 4978400"/>
              <a:gd name="connsiteY1" fmla="*/ 3981450 h 3987800"/>
              <a:gd name="connsiteX2" fmla="*/ 4972050 w 4978400"/>
              <a:gd name="connsiteY2" fmla="*/ 6350 h 3987800"/>
              <a:gd name="connsiteX3" fmla="*/ 6350 w 4978400"/>
              <a:gd name="connsiteY3" fmla="*/ 6350 h 3987800"/>
              <a:gd name="connsiteX4" fmla="*/ 6350 w 4978400"/>
              <a:gd name="connsiteY4" fmla="*/ 3981450 h 398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78400" h="3987800">
                <a:moveTo>
                  <a:pt x="6350" y="3981450"/>
                </a:moveTo>
                <a:lnTo>
                  <a:pt x="4972050" y="3981450"/>
                </a:lnTo>
                <a:lnTo>
                  <a:pt x="4972050" y="6350"/>
                </a:lnTo>
                <a:lnTo>
                  <a:pt x="6350" y="6350"/>
                </a:lnTo>
                <a:lnTo>
                  <a:pt x="6350" y="3981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8200" y="2336800"/>
            <a:ext cx="4978400" cy="3987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CYCLE84-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1371600"/>
            <a:ext cx="6540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CYCLE84（RTP，RFP，SDIS，DPS，DPR，TDB，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93900" y="1790700"/>
            <a:ext cx="4737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SDED，MPIT，PIT，POSS，SSTF，SSTR）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14400" y="2057400"/>
            <a:ext cx="1066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60475" y="1928748"/>
            <a:ext cx="2292350" cy="603250"/>
          </a:xfrm>
          <a:custGeom>
            <a:avLst/>
            <a:gdLst>
              <a:gd name="connsiteX0" fmla="*/ 0 w 2292350"/>
              <a:gd name="connsiteY0" fmla="*/ 603250 h 603250"/>
              <a:gd name="connsiteX1" fmla="*/ 2292350 w 2292350"/>
              <a:gd name="connsiteY1" fmla="*/ 603250 h 603250"/>
              <a:gd name="connsiteX2" fmla="*/ 2292350 w 2292350"/>
              <a:gd name="connsiteY2" fmla="*/ 0 h 603250"/>
              <a:gd name="connsiteX3" fmla="*/ 0 w 2292350"/>
              <a:gd name="connsiteY3" fmla="*/ 0 h 603250"/>
              <a:gd name="connsiteX4" fmla="*/ 0 w 22923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2350" h="603250">
                <a:moveTo>
                  <a:pt x="0" y="603250"/>
                </a:moveTo>
                <a:lnTo>
                  <a:pt x="2292350" y="603250"/>
                </a:lnTo>
                <a:lnTo>
                  <a:pt x="22923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552825" y="1928748"/>
            <a:ext cx="4337050" cy="603250"/>
          </a:xfrm>
          <a:custGeom>
            <a:avLst/>
            <a:gdLst>
              <a:gd name="connsiteX0" fmla="*/ 0 w 4337050"/>
              <a:gd name="connsiteY0" fmla="*/ 603250 h 603250"/>
              <a:gd name="connsiteX1" fmla="*/ 4337050 w 4337050"/>
              <a:gd name="connsiteY1" fmla="*/ 603250 h 603250"/>
              <a:gd name="connsiteX2" fmla="*/ 4337050 w 4337050"/>
              <a:gd name="connsiteY2" fmla="*/ 0 h 603250"/>
              <a:gd name="connsiteX3" fmla="*/ 0 w 4337050"/>
              <a:gd name="connsiteY3" fmla="*/ 0 h 603250"/>
              <a:gd name="connsiteX4" fmla="*/ 0 w 43370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37050" h="603250">
                <a:moveTo>
                  <a:pt x="0" y="603250"/>
                </a:moveTo>
                <a:lnTo>
                  <a:pt x="4337050" y="603250"/>
                </a:lnTo>
                <a:lnTo>
                  <a:pt x="43370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260475" y="2532062"/>
            <a:ext cx="2292350" cy="601662"/>
          </a:xfrm>
          <a:custGeom>
            <a:avLst/>
            <a:gdLst>
              <a:gd name="connsiteX0" fmla="*/ 0 w 2292350"/>
              <a:gd name="connsiteY0" fmla="*/ 601662 h 601662"/>
              <a:gd name="connsiteX1" fmla="*/ 2292350 w 2292350"/>
              <a:gd name="connsiteY1" fmla="*/ 601662 h 601662"/>
              <a:gd name="connsiteX2" fmla="*/ 2292350 w 2292350"/>
              <a:gd name="connsiteY2" fmla="*/ 0 h 601662"/>
              <a:gd name="connsiteX3" fmla="*/ 0 w 2292350"/>
              <a:gd name="connsiteY3" fmla="*/ 0 h 601662"/>
              <a:gd name="connsiteX4" fmla="*/ 0 w 2292350"/>
              <a:gd name="connsiteY4" fmla="*/ 601662 h 601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2350" h="601662">
                <a:moveTo>
                  <a:pt x="0" y="601662"/>
                </a:moveTo>
                <a:lnTo>
                  <a:pt x="2292350" y="601662"/>
                </a:lnTo>
                <a:lnTo>
                  <a:pt x="2292350" y="0"/>
                </a:lnTo>
                <a:lnTo>
                  <a:pt x="0" y="0"/>
                </a:lnTo>
                <a:lnTo>
                  <a:pt x="0" y="60166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552825" y="2532062"/>
            <a:ext cx="4337050" cy="601662"/>
          </a:xfrm>
          <a:custGeom>
            <a:avLst/>
            <a:gdLst>
              <a:gd name="connsiteX0" fmla="*/ 0 w 4337050"/>
              <a:gd name="connsiteY0" fmla="*/ 601662 h 601662"/>
              <a:gd name="connsiteX1" fmla="*/ 4337050 w 4337050"/>
              <a:gd name="connsiteY1" fmla="*/ 601662 h 601662"/>
              <a:gd name="connsiteX2" fmla="*/ 4337050 w 4337050"/>
              <a:gd name="connsiteY2" fmla="*/ 0 h 601662"/>
              <a:gd name="connsiteX3" fmla="*/ 0 w 4337050"/>
              <a:gd name="connsiteY3" fmla="*/ 0 h 601662"/>
              <a:gd name="connsiteX4" fmla="*/ 0 w 4337050"/>
              <a:gd name="connsiteY4" fmla="*/ 601662 h 601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37050" h="601662">
                <a:moveTo>
                  <a:pt x="0" y="601662"/>
                </a:moveTo>
                <a:lnTo>
                  <a:pt x="4337050" y="601662"/>
                </a:lnTo>
                <a:lnTo>
                  <a:pt x="4337050" y="0"/>
                </a:lnTo>
                <a:lnTo>
                  <a:pt x="0" y="0"/>
                </a:lnTo>
                <a:lnTo>
                  <a:pt x="0" y="60166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260475" y="3133725"/>
            <a:ext cx="2292350" cy="603250"/>
          </a:xfrm>
          <a:custGeom>
            <a:avLst/>
            <a:gdLst>
              <a:gd name="connsiteX0" fmla="*/ 0 w 2292350"/>
              <a:gd name="connsiteY0" fmla="*/ 603250 h 603250"/>
              <a:gd name="connsiteX1" fmla="*/ 2292350 w 2292350"/>
              <a:gd name="connsiteY1" fmla="*/ 603250 h 603250"/>
              <a:gd name="connsiteX2" fmla="*/ 2292350 w 2292350"/>
              <a:gd name="connsiteY2" fmla="*/ 0 h 603250"/>
              <a:gd name="connsiteX3" fmla="*/ 0 w 2292350"/>
              <a:gd name="connsiteY3" fmla="*/ 0 h 603250"/>
              <a:gd name="connsiteX4" fmla="*/ 0 w 22923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2350" h="603250">
                <a:moveTo>
                  <a:pt x="0" y="603250"/>
                </a:moveTo>
                <a:lnTo>
                  <a:pt x="2292350" y="603250"/>
                </a:lnTo>
                <a:lnTo>
                  <a:pt x="22923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52825" y="3133725"/>
            <a:ext cx="4337050" cy="603250"/>
          </a:xfrm>
          <a:custGeom>
            <a:avLst/>
            <a:gdLst>
              <a:gd name="connsiteX0" fmla="*/ 0 w 4337050"/>
              <a:gd name="connsiteY0" fmla="*/ 603250 h 603250"/>
              <a:gd name="connsiteX1" fmla="*/ 4337050 w 4337050"/>
              <a:gd name="connsiteY1" fmla="*/ 603250 h 603250"/>
              <a:gd name="connsiteX2" fmla="*/ 4337050 w 4337050"/>
              <a:gd name="connsiteY2" fmla="*/ 0 h 603250"/>
              <a:gd name="connsiteX3" fmla="*/ 0 w 4337050"/>
              <a:gd name="connsiteY3" fmla="*/ 0 h 603250"/>
              <a:gd name="connsiteX4" fmla="*/ 0 w 43370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37050" h="603250">
                <a:moveTo>
                  <a:pt x="0" y="603250"/>
                </a:moveTo>
                <a:lnTo>
                  <a:pt x="4337050" y="603250"/>
                </a:lnTo>
                <a:lnTo>
                  <a:pt x="43370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260475" y="3736911"/>
            <a:ext cx="2292350" cy="601662"/>
          </a:xfrm>
          <a:custGeom>
            <a:avLst/>
            <a:gdLst>
              <a:gd name="connsiteX0" fmla="*/ 0 w 2292350"/>
              <a:gd name="connsiteY0" fmla="*/ 601662 h 601662"/>
              <a:gd name="connsiteX1" fmla="*/ 2292350 w 2292350"/>
              <a:gd name="connsiteY1" fmla="*/ 601662 h 601662"/>
              <a:gd name="connsiteX2" fmla="*/ 2292350 w 2292350"/>
              <a:gd name="connsiteY2" fmla="*/ 0 h 601662"/>
              <a:gd name="connsiteX3" fmla="*/ 0 w 2292350"/>
              <a:gd name="connsiteY3" fmla="*/ 0 h 601662"/>
              <a:gd name="connsiteX4" fmla="*/ 0 w 2292350"/>
              <a:gd name="connsiteY4" fmla="*/ 601662 h 601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2350" h="601662">
                <a:moveTo>
                  <a:pt x="0" y="601662"/>
                </a:moveTo>
                <a:lnTo>
                  <a:pt x="2292350" y="601662"/>
                </a:lnTo>
                <a:lnTo>
                  <a:pt x="2292350" y="0"/>
                </a:lnTo>
                <a:lnTo>
                  <a:pt x="0" y="0"/>
                </a:lnTo>
                <a:lnTo>
                  <a:pt x="0" y="60166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52825" y="3736911"/>
            <a:ext cx="4337050" cy="601662"/>
          </a:xfrm>
          <a:custGeom>
            <a:avLst/>
            <a:gdLst>
              <a:gd name="connsiteX0" fmla="*/ 0 w 4337050"/>
              <a:gd name="connsiteY0" fmla="*/ 601662 h 601662"/>
              <a:gd name="connsiteX1" fmla="*/ 4337050 w 4337050"/>
              <a:gd name="connsiteY1" fmla="*/ 601662 h 601662"/>
              <a:gd name="connsiteX2" fmla="*/ 4337050 w 4337050"/>
              <a:gd name="connsiteY2" fmla="*/ 0 h 601662"/>
              <a:gd name="connsiteX3" fmla="*/ 0 w 4337050"/>
              <a:gd name="connsiteY3" fmla="*/ 0 h 601662"/>
              <a:gd name="connsiteX4" fmla="*/ 0 w 4337050"/>
              <a:gd name="connsiteY4" fmla="*/ 601662 h 601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37050" h="601662">
                <a:moveTo>
                  <a:pt x="0" y="601662"/>
                </a:moveTo>
                <a:lnTo>
                  <a:pt x="4337050" y="601662"/>
                </a:lnTo>
                <a:lnTo>
                  <a:pt x="4337050" y="0"/>
                </a:lnTo>
                <a:lnTo>
                  <a:pt x="0" y="0"/>
                </a:lnTo>
                <a:lnTo>
                  <a:pt x="0" y="60166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260475" y="4338573"/>
            <a:ext cx="2292350" cy="603250"/>
          </a:xfrm>
          <a:custGeom>
            <a:avLst/>
            <a:gdLst>
              <a:gd name="connsiteX0" fmla="*/ 0 w 2292350"/>
              <a:gd name="connsiteY0" fmla="*/ 603250 h 603250"/>
              <a:gd name="connsiteX1" fmla="*/ 2292350 w 2292350"/>
              <a:gd name="connsiteY1" fmla="*/ 603250 h 603250"/>
              <a:gd name="connsiteX2" fmla="*/ 2292350 w 2292350"/>
              <a:gd name="connsiteY2" fmla="*/ 0 h 603250"/>
              <a:gd name="connsiteX3" fmla="*/ 0 w 2292350"/>
              <a:gd name="connsiteY3" fmla="*/ 0 h 603250"/>
              <a:gd name="connsiteX4" fmla="*/ 0 w 22923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2350" h="603250">
                <a:moveTo>
                  <a:pt x="0" y="603250"/>
                </a:moveTo>
                <a:lnTo>
                  <a:pt x="2292350" y="603250"/>
                </a:lnTo>
                <a:lnTo>
                  <a:pt x="22923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52825" y="4338573"/>
            <a:ext cx="4337050" cy="603250"/>
          </a:xfrm>
          <a:custGeom>
            <a:avLst/>
            <a:gdLst>
              <a:gd name="connsiteX0" fmla="*/ 0 w 4337050"/>
              <a:gd name="connsiteY0" fmla="*/ 603250 h 603250"/>
              <a:gd name="connsiteX1" fmla="*/ 4337050 w 4337050"/>
              <a:gd name="connsiteY1" fmla="*/ 603250 h 603250"/>
              <a:gd name="connsiteX2" fmla="*/ 4337050 w 4337050"/>
              <a:gd name="connsiteY2" fmla="*/ 0 h 603250"/>
              <a:gd name="connsiteX3" fmla="*/ 0 w 4337050"/>
              <a:gd name="connsiteY3" fmla="*/ 0 h 603250"/>
              <a:gd name="connsiteX4" fmla="*/ 0 w 4337050"/>
              <a:gd name="connsiteY4" fmla="*/ 603250 h 60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37050" h="603250">
                <a:moveTo>
                  <a:pt x="0" y="603250"/>
                </a:moveTo>
                <a:lnTo>
                  <a:pt x="4337050" y="603250"/>
                </a:lnTo>
                <a:lnTo>
                  <a:pt x="4337050" y="0"/>
                </a:lnTo>
                <a:lnTo>
                  <a:pt x="0" y="0"/>
                </a:lnTo>
                <a:lnTo>
                  <a:pt x="0" y="6032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260475" y="4941823"/>
            <a:ext cx="2292350" cy="640079"/>
          </a:xfrm>
          <a:custGeom>
            <a:avLst/>
            <a:gdLst>
              <a:gd name="connsiteX0" fmla="*/ 0 w 2292350"/>
              <a:gd name="connsiteY0" fmla="*/ 640079 h 640079"/>
              <a:gd name="connsiteX1" fmla="*/ 2292350 w 2292350"/>
              <a:gd name="connsiteY1" fmla="*/ 640079 h 640079"/>
              <a:gd name="connsiteX2" fmla="*/ 2292350 w 2292350"/>
              <a:gd name="connsiteY2" fmla="*/ 0 h 640079"/>
              <a:gd name="connsiteX3" fmla="*/ 0 w 2292350"/>
              <a:gd name="connsiteY3" fmla="*/ 0 h 640079"/>
              <a:gd name="connsiteX4" fmla="*/ 0 w 2292350"/>
              <a:gd name="connsiteY4" fmla="*/ 640079 h 64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2350" h="640079">
                <a:moveTo>
                  <a:pt x="0" y="640079"/>
                </a:moveTo>
                <a:lnTo>
                  <a:pt x="2292350" y="640079"/>
                </a:lnTo>
                <a:lnTo>
                  <a:pt x="2292350" y="0"/>
                </a:lnTo>
                <a:lnTo>
                  <a:pt x="0" y="0"/>
                </a:lnTo>
                <a:lnTo>
                  <a:pt x="0" y="640079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52825" y="4941823"/>
            <a:ext cx="4337050" cy="640079"/>
          </a:xfrm>
          <a:custGeom>
            <a:avLst/>
            <a:gdLst>
              <a:gd name="connsiteX0" fmla="*/ 0 w 4337050"/>
              <a:gd name="connsiteY0" fmla="*/ 640079 h 640079"/>
              <a:gd name="connsiteX1" fmla="*/ 4337050 w 4337050"/>
              <a:gd name="connsiteY1" fmla="*/ 640079 h 640079"/>
              <a:gd name="connsiteX2" fmla="*/ 4337050 w 4337050"/>
              <a:gd name="connsiteY2" fmla="*/ 0 h 640079"/>
              <a:gd name="connsiteX3" fmla="*/ 0 w 4337050"/>
              <a:gd name="connsiteY3" fmla="*/ 0 h 640079"/>
              <a:gd name="connsiteX4" fmla="*/ 0 w 4337050"/>
              <a:gd name="connsiteY4" fmla="*/ 640079 h 64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37050" h="640079">
                <a:moveTo>
                  <a:pt x="0" y="640079"/>
                </a:moveTo>
                <a:lnTo>
                  <a:pt x="4337050" y="640079"/>
                </a:lnTo>
                <a:lnTo>
                  <a:pt x="4337050" y="0"/>
                </a:lnTo>
                <a:lnTo>
                  <a:pt x="0" y="0"/>
                </a:lnTo>
                <a:lnTo>
                  <a:pt x="0" y="640079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546475" y="1916048"/>
            <a:ext cx="25400" cy="3678605"/>
          </a:xfrm>
          <a:custGeom>
            <a:avLst/>
            <a:gdLst>
              <a:gd name="connsiteX0" fmla="*/ 6350 w 25400"/>
              <a:gd name="connsiteY0" fmla="*/ 6350 h 3678605"/>
              <a:gd name="connsiteX1" fmla="*/ 6350 w 25400"/>
              <a:gd name="connsiteY1" fmla="*/ 3672255 h 3678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678605">
                <a:moveTo>
                  <a:pt x="6350" y="6350"/>
                </a:moveTo>
                <a:lnTo>
                  <a:pt x="6350" y="36722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247775" y="2525648"/>
            <a:ext cx="6654800" cy="25400"/>
          </a:xfrm>
          <a:custGeom>
            <a:avLst/>
            <a:gdLst>
              <a:gd name="connsiteX0" fmla="*/ 6350 w 6654800"/>
              <a:gd name="connsiteY0" fmla="*/ 6350 h 25400"/>
              <a:gd name="connsiteX1" fmla="*/ 6648450 w 66548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54800" h="25400">
                <a:moveTo>
                  <a:pt x="6350" y="6350"/>
                </a:moveTo>
                <a:lnTo>
                  <a:pt x="66484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247775" y="3127375"/>
            <a:ext cx="6654800" cy="25400"/>
          </a:xfrm>
          <a:custGeom>
            <a:avLst/>
            <a:gdLst>
              <a:gd name="connsiteX0" fmla="*/ 6350 w 6654800"/>
              <a:gd name="connsiteY0" fmla="*/ 6350 h 25400"/>
              <a:gd name="connsiteX1" fmla="*/ 6648450 w 66548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54800" h="25400">
                <a:moveTo>
                  <a:pt x="6350" y="6350"/>
                </a:moveTo>
                <a:lnTo>
                  <a:pt x="66484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247775" y="3730625"/>
            <a:ext cx="6654800" cy="25400"/>
          </a:xfrm>
          <a:custGeom>
            <a:avLst/>
            <a:gdLst>
              <a:gd name="connsiteX0" fmla="*/ 6350 w 6654800"/>
              <a:gd name="connsiteY0" fmla="*/ 6350 h 25400"/>
              <a:gd name="connsiteX1" fmla="*/ 6648450 w 66548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54800" h="25400">
                <a:moveTo>
                  <a:pt x="6350" y="6350"/>
                </a:moveTo>
                <a:lnTo>
                  <a:pt x="66484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247775" y="4332223"/>
            <a:ext cx="6654800" cy="25400"/>
          </a:xfrm>
          <a:custGeom>
            <a:avLst/>
            <a:gdLst>
              <a:gd name="connsiteX0" fmla="*/ 6350 w 6654800"/>
              <a:gd name="connsiteY0" fmla="*/ 6350 h 25400"/>
              <a:gd name="connsiteX1" fmla="*/ 6648450 w 66548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54800" h="25400">
                <a:moveTo>
                  <a:pt x="6350" y="6350"/>
                </a:moveTo>
                <a:lnTo>
                  <a:pt x="66484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247775" y="4935473"/>
            <a:ext cx="6654800" cy="25400"/>
          </a:xfrm>
          <a:custGeom>
            <a:avLst/>
            <a:gdLst>
              <a:gd name="connsiteX0" fmla="*/ 6350 w 6654800"/>
              <a:gd name="connsiteY0" fmla="*/ 6350 h 25400"/>
              <a:gd name="connsiteX1" fmla="*/ 6648450 w 66548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54800" h="25400">
                <a:moveTo>
                  <a:pt x="6350" y="6350"/>
                </a:moveTo>
                <a:lnTo>
                  <a:pt x="66484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254125" y="1916048"/>
            <a:ext cx="25400" cy="3678605"/>
          </a:xfrm>
          <a:custGeom>
            <a:avLst/>
            <a:gdLst>
              <a:gd name="connsiteX0" fmla="*/ 6350 w 25400"/>
              <a:gd name="connsiteY0" fmla="*/ 6350 h 3678605"/>
              <a:gd name="connsiteX1" fmla="*/ 6350 w 25400"/>
              <a:gd name="connsiteY1" fmla="*/ 3672255 h 3678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678605">
                <a:moveTo>
                  <a:pt x="6350" y="6350"/>
                </a:moveTo>
                <a:lnTo>
                  <a:pt x="6350" y="36722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7883525" y="1916048"/>
            <a:ext cx="25400" cy="3678605"/>
          </a:xfrm>
          <a:custGeom>
            <a:avLst/>
            <a:gdLst>
              <a:gd name="connsiteX0" fmla="*/ 6350 w 25400"/>
              <a:gd name="connsiteY0" fmla="*/ 6350 h 3678605"/>
              <a:gd name="connsiteX1" fmla="*/ 6350 w 25400"/>
              <a:gd name="connsiteY1" fmla="*/ 3672255 h 3678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678605">
                <a:moveTo>
                  <a:pt x="6350" y="6350"/>
                </a:moveTo>
                <a:lnTo>
                  <a:pt x="6350" y="36722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247775" y="1922398"/>
            <a:ext cx="6654800" cy="25400"/>
          </a:xfrm>
          <a:custGeom>
            <a:avLst/>
            <a:gdLst>
              <a:gd name="connsiteX0" fmla="*/ 6350 w 6654800"/>
              <a:gd name="connsiteY0" fmla="*/ 6350 h 25400"/>
              <a:gd name="connsiteX1" fmla="*/ 6648450 w 66548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54800" h="25400">
                <a:moveTo>
                  <a:pt x="6350" y="6350"/>
                </a:moveTo>
                <a:lnTo>
                  <a:pt x="66484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247775" y="5575553"/>
            <a:ext cx="6654800" cy="25400"/>
          </a:xfrm>
          <a:custGeom>
            <a:avLst/>
            <a:gdLst>
              <a:gd name="connsiteX0" fmla="*/ 6350 w 6654800"/>
              <a:gd name="connsiteY0" fmla="*/ 6350 h 25400"/>
              <a:gd name="connsiteX1" fmla="*/ 6648450 w 66548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54800" h="25400">
                <a:moveTo>
                  <a:pt x="6350" y="6350"/>
                </a:moveTo>
                <a:lnTo>
                  <a:pt x="66484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CYCLE84-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146300" y="2019300"/>
            <a:ext cx="508000" cy="330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RFP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DPR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657600" y="2019300"/>
            <a:ext cx="41148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85800" algn="l"/>
                <a:tab pos="800100" algn="l"/>
                <a:tab pos="914400" algn="l"/>
                <a:tab pos="990600" algn="l"/>
                <a:tab pos="1714500" algn="l"/>
                <a:tab pos="18034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85800" algn="l"/>
                <a:tab pos="800100" algn="l"/>
                <a:tab pos="914400" algn="l"/>
                <a:tab pos="990600" algn="l"/>
                <a:tab pos="1714500" algn="l"/>
                <a:tab pos="1803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退回平面（绝对坐标）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85800" algn="l"/>
                <a:tab pos="800100" algn="l"/>
                <a:tab pos="914400" algn="l"/>
                <a:tab pos="990600" algn="l"/>
                <a:tab pos="1714500" algn="l"/>
                <a:tab pos="18034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参考平面（绝对坐标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85800" algn="l"/>
                <a:tab pos="800100" algn="l"/>
                <a:tab pos="914400" algn="l"/>
                <a:tab pos="990600" algn="l"/>
                <a:tab pos="1714500" algn="l"/>
                <a:tab pos="1803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安全间隙（无符号输入）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85800" algn="l"/>
                <a:tab pos="800100" algn="l"/>
                <a:tab pos="914400" algn="l"/>
                <a:tab pos="990600" algn="l"/>
                <a:tab pos="1714500" algn="l"/>
                <a:tab pos="1803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85800" algn="l"/>
                <a:tab pos="800100" algn="l"/>
                <a:tab pos="914400" algn="l"/>
                <a:tab pos="990600" algn="l"/>
                <a:tab pos="1714500" algn="l"/>
                <a:tab pos="1803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相对于参考平面的最后钻孔深度（无符号</a:t>
            </a:r>
          </a:p>
          <a:p>
            <a:pPr>
              <a:lnSpc>
                <a:spcPts val="2000"/>
              </a:lnSpc>
              <a:tabLst>
                <a:tab pos="685800" algn="l"/>
                <a:tab pos="800100" algn="l"/>
                <a:tab pos="914400" algn="l"/>
                <a:tab pos="990600" algn="l"/>
                <a:tab pos="1714500" algn="l"/>
                <a:tab pos="18034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输入）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42987" y="1879663"/>
            <a:ext cx="1317625" cy="506412"/>
          </a:xfrm>
          <a:custGeom>
            <a:avLst/>
            <a:gdLst>
              <a:gd name="connsiteX0" fmla="*/ 0 w 1317625"/>
              <a:gd name="connsiteY0" fmla="*/ 506412 h 506412"/>
              <a:gd name="connsiteX1" fmla="*/ 1317625 w 1317625"/>
              <a:gd name="connsiteY1" fmla="*/ 506412 h 506412"/>
              <a:gd name="connsiteX2" fmla="*/ 1317625 w 1317625"/>
              <a:gd name="connsiteY2" fmla="*/ 0 h 506412"/>
              <a:gd name="connsiteX3" fmla="*/ 0 w 1317625"/>
              <a:gd name="connsiteY3" fmla="*/ 0 h 506412"/>
              <a:gd name="connsiteX4" fmla="*/ 0 w 1317625"/>
              <a:gd name="connsiteY4" fmla="*/ 506412 h 5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17625" h="506412">
                <a:moveTo>
                  <a:pt x="0" y="506412"/>
                </a:moveTo>
                <a:lnTo>
                  <a:pt x="1317625" y="506412"/>
                </a:lnTo>
                <a:lnTo>
                  <a:pt x="1317625" y="0"/>
                </a:lnTo>
                <a:lnTo>
                  <a:pt x="0" y="0"/>
                </a:lnTo>
                <a:lnTo>
                  <a:pt x="0" y="50641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360676" y="1879663"/>
            <a:ext cx="5738748" cy="506412"/>
          </a:xfrm>
          <a:custGeom>
            <a:avLst/>
            <a:gdLst>
              <a:gd name="connsiteX0" fmla="*/ 0 w 5738748"/>
              <a:gd name="connsiteY0" fmla="*/ 506412 h 506412"/>
              <a:gd name="connsiteX1" fmla="*/ 5738748 w 5738748"/>
              <a:gd name="connsiteY1" fmla="*/ 506412 h 506412"/>
              <a:gd name="connsiteX2" fmla="*/ 5738748 w 5738748"/>
              <a:gd name="connsiteY2" fmla="*/ 0 h 506412"/>
              <a:gd name="connsiteX3" fmla="*/ 0 w 5738748"/>
              <a:gd name="connsiteY3" fmla="*/ 0 h 506412"/>
              <a:gd name="connsiteX4" fmla="*/ 0 w 5738748"/>
              <a:gd name="connsiteY4" fmla="*/ 506412 h 5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38748" h="506412">
                <a:moveTo>
                  <a:pt x="0" y="506412"/>
                </a:moveTo>
                <a:lnTo>
                  <a:pt x="5738748" y="506412"/>
                </a:lnTo>
                <a:lnTo>
                  <a:pt x="5738748" y="0"/>
                </a:lnTo>
                <a:lnTo>
                  <a:pt x="0" y="0"/>
                </a:lnTo>
                <a:lnTo>
                  <a:pt x="0" y="50641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42987" y="3135820"/>
            <a:ext cx="1317625" cy="839787"/>
          </a:xfrm>
          <a:custGeom>
            <a:avLst/>
            <a:gdLst>
              <a:gd name="connsiteX0" fmla="*/ 0 w 1317625"/>
              <a:gd name="connsiteY0" fmla="*/ 839787 h 839787"/>
              <a:gd name="connsiteX1" fmla="*/ 1317625 w 1317625"/>
              <a:gd name="connsiteY1" fmla="*/ 839787 h 839787"/>
              <a:gd name="connsiteX2" fmla="*/ 1317625 w 1317625"/>
              <a:gd name="connsiteY2" fmla="*/ 0 h 839787"/>
              <a:gd name="connsiteX3" fmla="*/ 0 w 1317625"/>
              <a:gd name="connsiteY3" fmla="*/ 0 h 839787"/>
              <a:gd name="connsiteX4" fmla="*/ 0 w 1317625"/>
              <a:gd name="connsiteY4" fmla="*/ 839787 h 8397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17625" h="839787">
                <a:moveTo>
                  <a:pt x="0" y="839787"/>
                </a:moveTo>
                <a:lnTo>
                  <a:pt x="1317625" y="839787"/>
                </a:lnTo>
                <a:lnTo>
                  <a:pt x="1317625" y="0"/>
                </a:lnTo>
                <a:lnTo>
                  <a:pt x="0" y="0"/>
                </a:lnTo>
                <a:lnTo>
                  <a:pt x="0" y="839787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60676" y="3135820"/>
            <a:ext cx="5738748" cy="839787"/>
          </a:xfrm>
          <a:custGeom>
            <a:avLst/>
            <a:gdLst>
              <a:gd name="connsiteX0" fmla="*/ 0 w 5738748"/>
              <a:gd name="connsiteY0" fmla="*/ 839787 h 839787"/>
              <a:gd name="connsiteX1" fmla="*/ 5738748 w 5738748"/>
              <a:gd name="connsiteY1" fmla="*/ 839787 h 839787"/>
              <a:gd name="connsiteX2" fmla="*/ 5738748 w 5738748"/>
              <a:gd name="connsiteY2" fmla="*/ 0 h 839787"/>
              <a:gd name="connsiteX3" fmla="*/ 0 w 5738748"/>
              <a:gd name="connsiteY3" fmla="*/ 0 h 839787"/>
              <a:gd name="connsiteX4" fmla="*/ 0 w 5738748"/>
              <a:gd name="connsiteY4" fmla="*/ 839787 h 8397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38748" h="839787">
                <a:moveTo>
                  <a:pt x="0" y="839787"/>
                </a:moveTo>
                <a:lnTo>
                  <a:pt x="5738748" y="839787"/>
                </a:lnTo>
                <a:lnTo>
                  <a:pt x="5738748" y="0"/>
                </a:lnTo>
                <a:lnTo>
                  <a:pt x="0" y="0"/>
                </a:lnTo>
                <a:lnTo>
                  <a:pt x="0" y="839787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42987" y="4777295"/>
            <a:ext cx="1317625" cy="538162"/>
          </a:xfrm>
          <a:custGeom>
            <a:avLst/>
            <a:gdLst>
              <a:gd name="connsiteX0" fmla="*/ 0 w 1317625"/>
              <a:gd name="connsiteY0" fmla="*/ 538162 h 538162"/>
              <a:gd name="connsiteX1" fmla="*/ 1317625 w 1317625"/>
              <a:gd name="connsiteY1" fmla="*/ 538162 h 538162"/>
              <a:gd name="connsiteX2" fmla="*/ 1317625 w 1317625"/>
              <a:gd name="connsiteY2" fmla="*/ 0 h 538162"/>
              <a:gd name="connsiteX3" fmla="*/ 0 w 1317625"/>
              <a:gd name="connsiteY3" fmla="*/ 0 h 538162"/>
              <a:gd name="connsiteX4" fmla="*/ 0 w 1317625"/>
              <a:gd name="connsiteY4" fmla="*/ 538162 h 538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17625" h="538162">
                <a:moveTo>
                  <a:pt x="0" y="538162"/>
                </a:moveTo>
                <a:lnTo>
                  <a:pt x="1317625" y="538162"/>
                </a:lnTo>
                <a:lnTo>
                  <a:pt x="1317625" y="0"/>
                </a:lnTo>
                <a:lnTo>
                  <a:pt x="0" y="0"/>
                </a:lnTo>
                <a:lnTo>
                  <a:pt x="0" y="5381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360676" y="4777295"/>
            <a:ext cx="5738748" cy="538162"/>
          </a:xfrm>
          <a:custGeom>
            <a:avLst/>
            <a:gdLst>
              <a:gd name="connsiteX0" fmla="*/ 0 w 5738748"/>
              <a:gd name="connsiteY0" fmla="*/ 538162 h 538162"/>
              <a:gd name="connsiteX1" fmla="*/ 5738748 w 5738748"/>
              <a:gd name="connsiteY1" fmla="*/ 538162 h 538162"/>
              <a:gd name="connsiteX2" fmla="*/ 5738748 w 5738748"/>
              <a:gd name="connsiteY2" fmla="*/ 0 h 538162"/>
              <a:gd name="connsiteX3" fmla="*/ 0 w 5738748"/>
              <a:gd name="connsiteY3" fmla="*/ 0 h 538162"/>
              <a:gd name="connsiteX4" fmla="*/ 0 w 5738748"/>
              <a:gd name="connsiteY4" fmla="*/ 538162 h 538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38748" h="538162">
                <a:moveTo>
                  <a:pt x="0" y="538162"/>
                </a:moveTo>
                <a:lnTo>
                  <a:pt x="5738748" y="538162"/>
                </a:lnTo>
                <a:lnTo>
                  <a:pt x="5738748" y="0"/>
                </a:lnTo>
                <a:lnTo>
                  <a:pt x="0" y="0"/>
                </a:lnTo>
                <a:lnTo>
                  <a:pt x="0" y="5381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354326" y="1866900"/>
            <a:ext cx="25400" cy="3880358"/>
          </a:xfrm>
          <a:custGeom>
            <a:avLst/>
            <a:gdLst>
              <a:gd name="connsiteX0" fmla="*/ 6350 w 25400"/>
              <a:gd name="connsiteY0" fmla="*/ 6350 h 3880358"/>
              <a:gd name="connsiteX1" fmla="*/ 6350 w 25400"/>
              <a:gd name="connsiteY1" fmla="*/ 3874008 h 38803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880358">
                <a:moveTo>
                  <a:pt x="6350" y="6350"/>
                </a:moveTo>
                <a:lnTo>
                  <a:pt x="6350" y="3874008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30287" y="2379726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30287" y="3129533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030287" y="3969258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30287" y="4771009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030287" y="5309108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036637" y="1866900"/>
            <a:ext cx="25400" cy="3880358"/>
          </a:xfrm>
          <a:custGeom>
            <a:avLst/>
            <a:gdLst>
              <a:gd name="connsiteX0" fmla="*/ 6350 w 25400"/>
              <a:gd name="connsiteY0" fmla="*/ 6350 h 3880358"/>
              <a:gd name="connsiteX1" fmla="*/ 6350 w 25400"/>
              <a:gd name="connsiteY1" fmla="*/ 3874008 h 38803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880358">
                <a:moveTo>
                  <a:pt x="6350" y="6350"/>
                </a:moveTo>
                <a:lnTo>
                  <a:pt x="6350" y="3874008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093075" y="1866900"/>
            <a:ext cx="25400" cy="3880358"/>
          </a:xfrm>
          <a:custGeom>
            <a:avLst/>
            <a:gdLst>
              <a:gd name="connsiteX0" fmla="*/ 6350 w 25400"/>
              <a:gd name="connsiteY0" fmla="*/ 6350 h 3880358"/>
              <a:gd name="connsiteX1" fmla="*/ 6350 w 25400"/>
              <a:gd name="connsiteY1" fmla="*/ 3874008 h 38803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880358">
                <a:moveTo>
                  <a:pt x="6350" y="6350"/>
                </a:moveTo>
                <a:lnTo>
                  <a:pt x="6350" y="3874008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030287" y="1873250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30287" y="5728208"/>
            <a:ext cx="7081837" cy="25400"/>
          </a:xfrm>
          <a:custGeom>
            <a:avLst/>
            <a:gdLst>
              <a:gd name="connsiteX0" fmla="*/ 6350 w 7081837"/>
              <a:gd name="connsiteY0" fmla="*/ 6350 h 25400"/>
              <a:gd name="connsiteX1" fmla="*/ 7075487 w 708183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1837" h="25400">
                <a:moveTo>
                  <a:pt x="6350" y="6350"/>
                </a:moveTo>
                <a:lnTo>
                  <a:pt x="7075487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CYCLE84-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447800" y="2032000"/>
            <a:ext cx="495300" cy="358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  <a:tab pos="635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TDB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100" algn="l"/>
                <a:tab pos="63500" algn="l"/>
                <a:tab pos="101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63500" algn="l"/>
                <a:tab pos="101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MPIT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" algn="l"/>
                <a:tab pos="63500" algn="l"/>
                <a:tab pos="101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63500" algn="l"/>
                <a:tab pos="101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" algn="l"/>
                <a:tab pos="635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SSTF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476500" y="1968500"/>
            <a:ext cx="5486400" cy="363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266700" algn="l"/>
                <a:tab pos="330200" algn="l"/>
                <a:tab pos="457200" algn="l"/>
                <a:tab pos="800100" algn="l"/>
                <a:tab pos="1143000" algn="l"/>
                <a:tab pos="1714500" algn="l"/>
                <a:tab pos="2286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螺纹深度处的停顿时间（断屑）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266700" algn="l"/>
                <a:tab pos="330200" algn="l"/>
                <a:tab pos="457200" algn="l"/>
                <a:tab pos="800100" algn="l"/>
                <a:tab pos="1143000" algn="l"/>
                <a:tab pos="1714500" algn="l"/>
                <a:tab pos="2286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循环结束后的旋转方向。数值范围：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（分别对</a:t>
            </a:r>
          </a:p>
          <a:p>
            <a:pPr>
              <a:lnSpc>
                <a:spcPts val="2500"/>
              </a:lnSpc>
              <a:tabLst>
                <a:tab pos="63500" algn="l"/>
                <a:tab pos="266700" algn="l"/>
                <a:tab pos="330200" algn="l"/>
                <a:tab pos="457200" algn="l"/>
                <a:tab pos="800100" algn="l"/>
                <a:tab pos="1143000" algn="l"/>
                <a:tab pos="1714500" algn="l"/>
                <a:tab pos="22860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应于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M5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  <a:tab pos="266700" algn="l"/>
                <a:tab pos="330200" algn="l"/>
                <a:tab pos="457200" algn="l"/>
                <a:tab pos="800100" algn="l"/>
                <a:tab pos="1143000" algn="l"/>
                <a:tab pos="1714500" algn="l"/>
                <a:tab pos="2286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螺距由螺纹尺寸决定（带符号输入）。数值范围：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3~48</a:t>
            </a:r>
          </a:p>
          <a:p>
            <a:pPr>
              <a:lnSpc>
                <a:spcPts val="2500"/>
              </a:lnSpc>
              <a:tabLst>
                <a:tab pos="63500" algn="l"/>
                <a:tab pos="266700" algn="l"/>
                <a:tab pos="330200" algn="l"/>
                <a:tab pos="457200" algn="l"/>
                <a:tab pos="800100" algn="l"/>
                <a:tab pos="1143000" algn="l"/>
                <a:tab pos="1714500" algn="l"/>
                <a:tab pos="22860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（对应于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M3~M48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）；符号决定了螺纹旋转方向。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266700" algn="l"/>
                <a:tab pos="330200" algn="l"/>
                <a:tab pos="457200" algn="l"/>
                <a:tab pos="800100" algn="l"/>
                <a:tab pos="1143000" algn="l"/>
                <a:tab pos="1714500" algn="l"/>
                <a:tab pos="22860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螺距由数值决定（带符号输入）。数值范围：</a:t>
            </a:r>
          </a:p>
          <a:p>
            <a:pPr>
              <a:lnSpc>
                <a:spcPts val="2700"/>
              </a:lnSpc>
              <a:tabLst>
                <a:tab pos="63500" algn="l"/>
                <a:tab pos="266700" algn="l"/>
                <a:tab pos="330200" algn="l"/>
                <a:tab pos="457200" algn="l"/>
                <a:tab pos="800100" algn="l"/>
                <a:tab pos="1143000" algn="l"/>
                <a:tab pos="1714500" algn="l"/>
                <a:tab pos="2286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0.001~2000.000mm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；符号决定了螺纹旋转方向。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3500" algn="l"/>
                <a:tab pos="266700" algn="l"/>
                <a:tab pos="330200" algn="l"/>
                <a:tab pos="457200" algn="l"/>
                <a:tab pos="800100" algn="l"/>
                <a:tab pos="1143000" algn="l"/>
                <a:tab pos="1714500" algn="l"/>
                <a:tab pos="22860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循环中定位主轴的位置（以度为单位）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266700" algn="l"/>
                <a:tab pos="330200" algn="l"/>
                <a:tab pos="457200" algn="l"/>
                <a:tab pos="800100" algn="l"/>
                <a:tab pos="1143000" algn="l"/>
                <a:tab pos="1714500" algn="l"/>
                <a:tab pos="22860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攻丝速度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87701" y="1704975"/>
            <a:ext cx="3843273" cy="3176651"/>
          </a:xfrm>
          <a:custGeom>
            <a:avLst/>
            <a:gdLst>
              <a:gd name="connsiteX0" fmla="*/ 6350 w 3843273"/>
              <a:gd name="connsiteY0" fmla="*/ 3170301 h 3176651"/>
              <a:gd name="connsiteX1" fmla="*/ 3836923 w 3843273"/>
              <a:gd name="connsiteY1" fmla="*/ 3170301 h 3176651"/>
              <a:gd name="connsiteX2" fmla="*/ 3836923 w 3843273"/>
              <a:gd name="connsiteY2" fmla="*/ 6350 h 3176651"/>
              <a:gd name="connsiteX3" fmla="*/ 6350 w 3843273"/>
              <a:gd name="connsiteY3" fmla="*/ 6350 h 3176651"/>
              <a:gd name="connsiteX4" fmla="*/ 6350 w 3843273"/>
              <a:gd name="connsiteY4" fmla="*/ 3170301 h 3176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43273" h="3176651">
                <a:moveTo>
                  <a:pt x="6350" y="3170301"/>
                </a:moveTo>
                <a:lnTo>
                  <a:pt x="3836923" y="3170301"/>
                </a:lnTo>
                <a:lnTo>
                  <a:pt x="3836923" y="6350"/>
                </a:lnTo>
                <a:lnTo>
                  <a:pt x="6350" y="6350"/>
                </a:lnTo>
                <a:lnTo>
                  <a:pt x="6350" y="31703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2400" y="1701800"/>
            <a:ext cx="3835400" cy="3175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461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CYCLE84-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25700" y="5080000"/>
            <a:ext cx="55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T1D1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25700" y="53467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G00X0Z70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425700" y="5588000"/>
            <a:ext cx="5232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CYCLE84（80，60，10，30，30,1,3,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1.2,30,100）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425700" y="58928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G00X0Z70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00099" y="1214374"/>
            <a:ext cx="1873250" cy="428624"/>
          </a:xfrm>
          <a:custGeom>
            <a:avLst/>
            <a:gdLst>
              <a:gd name="connsiteX0" fmla="*/ 0 w 1873250"/>
              <a:gd name="connsiteY0" fmla="*/ 428624 h 428624"/>
              <a:gd name="connsiteX1" fmla="*/ 1873250 w 1873250"/>
              <a:gd name="connsiteY1" fmla="*/ 428624 h 428624"/>
              <a:gd name="connsiteX2" fmla="*/ 1873250 w 1873250"/>
              <a:gd name="connsiteY2" fmla="*/ 0 h 428624"/>
              <a:gd name="connsiteX3" fmla="*/ 0 w 1873250"/>
              <a:gd name="connsiteY3" fmla="*/ 0 h 428624"/>
              <a:gd name="connsiteX4" fmla="*/ 0 w 1873250"/>
              <a:gd name="connsiteY4" fmla="*/ 428624 h 4286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3250" h="428624">
                <a:moveTo>
                  <a:pt x="0" y="428624"/>
                </a:moveTo>
                <a:lnTo>
                  <a:pt x="1873250" y="428624"/>
                </a:lnTo>
                <a:lnTo>
                  <a:pt x="1873250" y="0"/>
                </a:lnTo>
                <a:lnTo>
                  <a:pt x="0" y="0"/>
                </a:lnTo>
                <a:lnTo>
                  <a:pt x="0" y="428624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73375" y="1214374"/>
            <a:ext cx="5060950" cy="428624"/>
          </a:xfrm>
          <a:custGeom>
            <a:avLst/>
            <a:gdLst>
              <a:gd name="connsiteX0" fmla="*/ 0 w 5060950"/>
              <a:gd name="connsiteY0" fmla="*/ 428624 h 428624"/>
              <a:gd name="connsiteX1" fmla="*/ 5060950 w 5060950"/>
              <a:gd name="connsiteY1" fmla="*/ 428624 h 428624"/>
              <a:gd name="connsiteX2" fmla="*/ 5060950 w 5060950"/>
              <a:gd name="connsiteY2" fmla="*/ 0 h 428624"/>
              <a:gd name="connsiteX3" fmla="*/ 0 w 5060950"/>
              <a:gd name="connsiteY3" fmla="*/ 0 h 428624"/>
              <a:gd name="connsiteX4" fmla="*/ 0 w 5060950"/>
              <a:gd name="connsiteY4" fmla="*/ 428624 h 4286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60950" h="428624">
                <a:moveTo>
                  <a:pt x="0" y="428624"/>
                </a:moveTo>
                <a:lnTo>
                  <a:pt x="5060950" y="428624"/>
                </a:lnTo>
                <a:lnTo>
                  <a:pt x="5060950" y="0"/>
                </a:lnTo>
                <a:lnTo>
                  <a:pt x="0" y="0"/>
                </a:lnTo>
                <a:lnTo>
                  <a:pt x="0" y="428624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00099" y="1642998"/>
            <a:ext cx="1873250" cy="450850"/>
          </a:xfrm>
          <a:custGeom>
            <a:avLst/>
            <a:gdLst>
              <a:gd name="connsiteX0" fmla="*/ 0 w 1873250"/>
              <a:gd name="connsiteY0" fmla="*/ 450850 h 450850"/>
              <a:gd name="connsiteX1" fmla="*/ 1873250 w 1873250"/>
              <a:gd name="connsiteY1" fmla="*/ 450850 h 450850"/>
              <a:gd name="connsiteX2" fmla="*/ 1873250 w 1873250"/>
              <a:gd name="connsiteY2" fmla="*/ 0 h 450850"/>
              <a:gd name="connsiteX3" fmla="*/ 0 w 1873250"/>
              <a:gd name="connsiteY3" fmla="*/ 0 h 450850"/>
              <a:gd name="connsiteX4" fmla="*/ 0 w 1873250"/>
              <a:gd name="connsiteY4" fmla="*/ 450850 h 450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3250" h="450850">
                <a:moveTo>
                  <a:pt x="0" y="450850"/>
                </a:moveTo>
                <a:lnTo>
                  <a:pt x="1873250" y="450850"/>
                </a:lnTo>
                <a:lnTo>
                  <a:pt x="1873250" y="0"/>
                </a:lnTo>
                <a:lnTo>
                  <a:pt x="0" y="0"/>
                </a:lnTo>
                <a:lnTo>
                  <a:pt x="0" y="4508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873375" y="1642998"/>
            <a:ext cx="5060950" cy="450850"/>
          </a:xfrm>
          <a:custGeom>
            <a:avLst/>
            <a:gdLst>
              <a:gd name="connsiteX0" fmla="*/ 0 w 5060950"/>
              <a:gd name="connsiteY0" fmla="*/ 450850 h 450850"/>
              <a:gd name="connsiteX1" fmla="*/ 5060950 w 5060950"/>
              <a:gd name="connsiteY1" fmla="*/ 450850 h 450850"/>
              <a:gd name="connsiteX2" fmla="*/ 5060950 w 5060950"/>
              <a:gd name="connsiteY2" fmla="*/ 0 h 450850"/>
              <a:gd name="connsiteX3" fmla="*/ 0 w 5060950"/>
              <a:gd name="connsiteY3" fmla="*/ 0 h 450850"/>
              <a:gd name="connsiteX4" fmla="*/ 0 w 5060950"/>
              <a:gd name="connsiteY4" fmla="*/ 450850 h 450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60950" h="450850">
                <a:moveTo>
                  <a:pt x="0" y="450850"/>
                </a:moveTo>
                <a:lnTo>
                  <a:pt x="5060950" y="450850"/>
                </a:lnTo>
                <a:lnTo>
                  <a:pt x="5060950" y="0"/>
                </a:lnTo>
                <a:lnTo>
                  <a:pt x="0" y="0"/>
                </a:lnTo>
                <a:lnTo>
                  <a:pt x="0" y="4508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00099" y="2093912"/>
            <a:ext cx="1873250" cy="452437"/>
          </a:xfrm>
          <a:custGeom>
            <a:avLst/>
            <a:gdLst>
              <a:gd name="connsiteX0" fmla="*/ 0 w 1873250"/>
              <a:gd name="connsiteY0" fmla="*/ 452437 h 452437"/>
              <a:gd name="connsiteX1" fmla="*/ 1873250 w 1873250"/>
              <a:gd name="connsiteY1" fmla="*/ 452437 h 452437"/>
              <a:gd name="connsiteX2" fmla="*/ 1873250 w 1873250"/>
              <a:gd name="connsiteY2" fmla="*/ 0 h 452437"/>
              <a:gd name="connsiteX3" fmla="*/ 0 w 1873250"/>
              <a:gd name="connsiteY3" fmla="*/ 0 h 452437"/>
              <a:gd name="connsiteX4" fmla="*/ 0 w 1873250"/>
              <a:gd name="connsiteY4" fmla="*/ 452437 h 452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3250" h="452437">
                <a:moveTo>
                  <a:pt x="0" y="452437"/>
                </a:moveTo>
                <a:lnTo>
                  <a:pt x="1873250" y="452437"/>
                </a:lnTo>
                <a:lnTo>
                  <a:pt x="1873250" y="0"/>
                </a:lnTo>
                <a:lnTo>
                  <a:pt x="0" y="0"/>
                </a:lnTo>
                <a:lnTo>
                  <a:pt x="0" y="4524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873375" y="2093912"/>
            <a:ext cx="5060950" cy="452437"/>
          </a:xfrm>
          <a:custGeom>
            <a:avLst/>
            <a:gdLst>
              <a:gd name="connsiteX0" fmla="*/ 0 w 5060950"/>
              <a:gd name="connsiteY0" fmla="*/ 452437 h 452437"/>
              <a:gd name="connsiteX1" fmla="*/ 5060950 w 5060950"/>
              <a:gd name="connsiteY1" fmla="*/ 452437 h 452437"/>
              <a:gd name="connsiteX2" fmla="*/ 5060950 w 5060950"/>
              <a:gd name="connsiteY2" fmla="*/ 0 h 452437"/>
              <a:gd name="connsiteX3" fmla="*/ 0 w 5060950"/>
              <a:gd name="connsiteY3" fmla="*/ 0 h 452437"/>
              <a:gd name="connsiteX4" fmla="*/ 0 w 5060950"/>
              <a:gd name="connsiteY4" fmla="*/ 452437 h 452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60950" h="452437">
                <a:moveTo>
                  <a:pt x="0" y="452437"/>
                </a:moveTo>
                <a:lnTo>
                  <a:pt x="5060950" y="452437"/>
                </a:lnTo>
                <a:lnTo>
                  <a:pt x="5060950" y="0"/>
                </a:lnTo>
                <a:lnTo>
                  <a:pt x="0" y="0"/>
                </a:lnTo>
                <a:lnTo>
                  <a:pt x="0" y="4524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000099" y="2546350"/>
            <a:ext cx="1873250" cy="450850"/>
          </a:xfrm>
          <a:custGeom>
            <a:avLst/>
            <a:gdLst>
              <a:gd name="connsiteX0" fmla="*/ 0 w 1873250"/>
              <a:gd name="connsiteY0" fmla="*/ 450850 h 450850"/>
              <a:gd name="connsiteX1" fmla="*/ 1873250 w 1873250"/>
              <a:gd name="connsiteY1" fmla="*/ 450850 h 450850"/>
              <a:gd name="connsiteX2" fmla="*/ 1873250 w 1873250"/>
              <a:gd name="connsiteY2" fmla="*/ 0 h 450850"/>
              <a:gd name="connsiteX3" fmla="*/ 0 w 1873250"/>
              <a:gd name="connsiteY3" fmla="*/ 0 h 450850"/>
              <a:gd name="connsiteX4" fmla="*/ 0 w 1873250"/>
              <a:gd name="connsiteY4" fmla="*/ 450850 h 450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3250" h="450850">
                <a:moveTo>
                  <a:pt x="0" y="450850"/>
                </a:moveTo>
                <a:lnTo>
                  <a:pt x="1873250" y="450850"/>
                </a:lnTo>
                <a:lnTo>
                  <a:pt x="1873250" y="0"/>
                </a:lnTo>
                <a:lnTo>
                  <a:pt x="0" y="0"/>
                </a:lnTo>
                <a:lnTo>
                  <a:pt x="0" y="4508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873375" y="2546350"/>
            <a:ext cx="5060950" cy="450850"/>
          </a:xfrm>
          <a:custGeom>
            <a:avLst/>
            <a:gdLst>
              <a:gd name="connsiteX0" fmla="*/ 0 w 5060950"/>
              <a:gd name="connsiteY0" fmla="*/ 450850 h 450850"/>
              <a:gd name="connsiteX1" fmla="*/ 5060950 w 5060950"/>
              <a:gd name="connsiteY1" fmla="*/ 450850 h 450850"/>
              <a:gd name="connsiteX2" fmla="*/ 5060950 w 5060950"/>
              <a:gd name="connsiteY2" fmla="*/ 0 h 450850"/>
              <a:gd name="connsiteX3" fmla="*/ 0 w 5060950"/>
              <a:gd name="connsiteY3" fmla="*/ 0 h 450850"/>
              <a:gd name="connsiteX4" fmla="*/ 0 w 5060950"/>
              <a:gd name="connsiteY4" fmla="*/ 450850 h 450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60950" h="450850">
                <a:moveTo>
                  <a:pt x="0" y="450850"/>
                </a:moveTo>
                <a:lnTo>
                  <a:pt x="5060950" y="450850"/>
                </a:lnTo>
                <a:lnTo>
                  <a:pt x="5060950" y="0"/>
                </a:lnTo>
                <a:lnTo>
                  <a:pt x="0" y="0"/>
                </a:lnTo>
                <a:lnTo>
                  <a:pt x="0" y="45085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00099" y="2997136"/>
            <a:ext cx="1873250" cy="452437"/>
          </a:xfrm>
          <a:custGeom>
            <a:avLst/>
            <a:gdLst>
              <a:gd name="connsiteX0" fmla="*/ 0 w 1873250"/>
              <a:gd name="connsiteY0" fmla="*/ 452437 h 452437"/>
              <a:gd name="connsiteX1" fmla="*/ 1873250 w 1873250"/>
              <a:gd name="connsiteY1" fmla="*/ 452437 h 452437"/>
              <a:gd name="connsiteX2" fmla="*/ 1873250 w 1873250"/>
              <a:gd name="connsiteY2" fmla="*/ 0 h 452437"/>
              <a:gd name="connsiteX3" fmla="*/ 0 w 1873250"/>
              <a:gd name="connsiteY3" fmla="*/ 0 h 452437"/>
              <a:gd name="connsiteX4" fmla="*/ 0 w 1873250"/>
              <a:gd name="connsiteY4" fmla="*/ 452437 h 452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3250" h="452437">
                <a:moveTo>
                  <a:pt x="0" y="452437"/>
                </a:moveTo>
                <a:lnTo>
                  <a:pt x="1873250" y="452437"/>
                </a:lnTo>
                <a:lnTo>
                  <a:pt x="1873250" y="0"/>
                </a:lnTo>
                <a:lnTo>
                  <a:pt x="0" y="0"/>
                </a:lnTo>
                <a:lnTo>
                  <a:pt x="0" y="4524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873375" y="2997136"/>
            <a:ext cx="5060950" cy="452437"/>
          </a:xfrm>
          <a:custGeom>
            <a:avLst/>
            <a:gdLst>
              <a:gd name="connsiteX0" fmla="*/ 0 w 5060950"/>
              <a:gd name="connsiteY0" fmla="*/ 452437 h 452437"/>
              <a:gd name="connsiteX1" fmla="*/ 5060950 w 5060950"/>
              <a:gd name="connsiteY1" fmla="*/ 452437 h 452437"/>
              <a:gd name="connsiteX2" fmla="*/ 5060950 w 5060950"/>
              <a:gd name="connsiteY2" fmla="*/ 0 h 452437"/>
              <a:gd name="connsiteX3" fmla="*/ 0 w 5060950"/>
              <a:gd name="connsiteY3" fmla="*/ 0 h 452437"/>
              <a:gd name="connsiteX4" fmla="*/ 0 w 5060950"/>
              <a:gd name="connsiteY4" fmla="*/ 452437 h 452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60950" h="452437">
                <a:moveTo>
                  <a:pt x="0" y="452437"/>
                </a:moveTo>
                <a:lnTo>
                  <a:pt x="5060950" y="452437"/>
                </a:lnTo>
                <a:lnTo>
                  <a:pt x="5060950" y="0"/>
                </a:lnTo>
                <a:lnTo>
                  <a:pt x="0" y="0"/>
                </a:lnTo>
                <a:lnTo>
                  <a:pt x="0" y="4524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0099" y="3449573"/>
            <a:ext cx="1873250" cy="698500"/>
          </a:xfrm>
          <a:custGeom>
            <a:avLst/>
            <a:gdLst>
              <a:gd name="connsiteX0" fmla="*/ 0 w 1873250"/>
              <a:gd name="connsiteY0" fmla="*/ 698500 h 698500"/>
              <a:gd name="connsiteX1" fmla="*/ 1873250 w 1873250"/>
              <a:gd name="connsiteY1" fmla="*/ 698500 h 698500"/>
              <a:gd name="connsiteX2" fmla="*/ 1873250 w 1873250"/>
              <a:gd name="connsiteY2" fmla="*/ 0 h 698500"/>
              <a:gd name="connsiteX3" fmla="*/ 0 w 1873250"/>
              <a:gd name="connsiteY3" fmla="*/ 0 h 698500"/>
              <a:gd name="connsiteX4" fmla="*/ 0 w 1873250"/>
              <a:gd name="connsiteY4" fmla="*/ 69850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3250" h="698500">
                <a:moveTo>
                  <a:pt x="0" y="698500"/>
                </a:moveTo>
                <a:lnTo>
                  <a:pt x="1873250" y="698500"/>
                </a:lnTo>
                <a:lnTo>
                  <a:pt x="1873250" y="0"/>
                </a:lnTo>
                <a:lnTo>
                  <a:pt x="0" y="0"/>
                </a:lnTo>
                <a:lnTo>
                  <a:pt x="0" y="6985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873375" y="3449573"/>
            <a:ext cx="5060950" cy="698500"/>
          </a:xfrm>
          <a:custGeom>
            <a:avLst/>
            <a:gdLst>
              <a:gd name="connsiteX0" fmla="*/ 0 w 5060950"/>
              <a:gd name="connsiteY0" fmla="*/ 698500 h 698500"/>
              <a:gd name="connsiteX1" fmla="*/ 5060950 w 5060950"/>
              <a:gd name="connsiteY1" fmla="*/ 698500 h 698500"/>
              <a:gd name="connsiteX2" fmla="*/ 5060950 w 5060950"/>
              <a:gd name="connsiteY2" fmla="*/ 0 h 698500"/>
              <a:gd name="connsiteX3" fmla="*/ 0 w 5060950"/>
              <a:gd name="connsiteY3" fmla="*/ 0 h 698500"/>
              <a:gd name="connsiteX4" fmla="*/ 0 w 5060950"/>
              <a:gd name="connsiteY4" fmla="*/ 69850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60950" h="698500">
                <a:moveTo>
                  <a:pt x="0" y="698500"/>
                </a:moveTo>
                <a:lnTo>
                  <a:pt x="5060950" y="698500"/>
                </a:lnTo>
                <a:lnTo>
                  <a:pt x="5060950" y="0"/>
                </a:lnTo>
                <a:lnTo>
                  <a:pt x="0" y="0"/>
                </a:lnTo>
                <a:lnTo>
                  <a:pt x="0" y="6985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000099" y="4148073"/>
            <a:ext cx="1873250" cy="640079"/>
          </a:xfrm>
          <a:custGeom>
            <a:avLst/>
            <a:gdLst>
              <a:gd name="connsiteX0" fmla="*/ 0 w 1873250"/>
              <a:gd name="connsiteY0" fmla="*/ 640079 h 640079"/>
              <a:gd name="connsiteX1" fmla="*/ 1873250 w 1873250"/>
              <a:gd name="connsiteY1" fmla="*/ 640079 h 640079"/>
              <a:gd name="connsiteX2" fmla="*/ 1873250 w 1873250"/>
              <a:gd name="connsiteY2" fmla="*/ 0 h 640079"/>
              <a:gd name="connsiteX3" fmla="*/ 0 w 1873250"/>
              <a:gd name="connsiteY3" fmla="*/ 0 h 640079"/>
              <a:gd name="connsiteX4" fmla="*/ 0 w 1873250"/>
              <a:gd name="connsiteY4" fmla="*/ 640079 h 64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3250" h="640079">
                <a:moveTo>
                  <a:pt x="0" y="640079"/>
                </a:moveTo>
                <a:lnTo>
                  <a:pt x="1873250" y="640079"/>
                </a:lnTo>
                <a:lnTo>
                  <a:pt x="1873250" y="0"/>
                </a:lnTo>
                <a:lnTo>
                  <a:pt x="0" y="0"/>
                </a:lnTo>
                <a:lnTo>
                  <a:pt x="0" y="6400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873375" y="4148073"/>
            <a:ext cx="5060950" cy="640079"/>
          </a:xfrm>
          <a:custGeom>
            <a:avLst/>
            <a:gdLst>
              <a:gd name="connsiteX0" fmla="*/ 0 w 5060950"/>
              <a:gd name="connsiteY0" fmla="*/ 640079 h 640079"/>
              <a:gd name="connsiteX1" fmla="*/ 5060950 w 5060950"/>
              <a:gd name="connsiteY1" fmla="*/ 640079 h 640079"/>
              <a:gd name="connsiteX2" fmla="*/ 5060950 w 5060950"/>
              <a:gd name="connsiteY2" fmla="*/ 0 h 640079"/>
              <a:gd name="connsiteX3" fmla="*/ 0 w 5060950"/>
              <a:gd name="connsiteY3" fmla="*/ 0 h 640079"/>
              <a:gd name="connsiteX4" fmla="*/ 0 w 5060950"/>
              <a:gd name="connsiteY4" fmla="*/ 640079 h 64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60950" h="640079">
                <a:moveTo>
                  <a:pt x="0" y="640079"/>
                </a:moveTo>
                <a:lnTo>
                  <a:pt x="5060950" y="640079"/>
                </a:lnTo>
                <a:lnTo>
                  <a:pt x="5060950" y="0"/>
                </a:lnTo>
                <a:lnTo>
                  <a:pt x="0" y="0"/>
                </a:lnTo>
                <a:lnTo>
                  <a:pt x="0" y="6400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000099" y="4788217"/>
            <a:ext cx="1873250" cy="719137"/>
          </a:xfrm>
          <a:custGeom>
            <a:avLst/>
            <a:gdLst>
              <a:gd name="connsiteX0" fmla="*/ 0 w 1873250"/>
              <a:gd name="connsiteY0" fmla="*/ 719137 h 719137"/>
              <a:gd name="connsiteX1" fmla="*/ 1873250 w 1873250"/>
              <a:gd name="connsiteY1" fmla="*/ 719137 h 719137"/>
              <a:gd name="connsiteX2" fmla="*/ 1873250 w 1873250"/>
              <a:gd name="connsiteY2" fmla="*/ 0 h 719137"/>
              <a:gd name="connsiteX3" fmla="*/ 0 w 1873250"/>
              <a:gd name="connsiteY3" fmla="*/ 0 h 719137"/>
              <a:gd name="connsiteX4" fmla="*/ 0 w 1873250"/>
              <a:gd name="connsiteY4" fmla="*/ 719137 h 719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3250" h="719137">
                <a:moveTo>
                  <a:pt x="0" y="719137"/>
                </a:moveTo>
                <a:lnTo>
                  <a:pt x="1873250" y="719137"/>
                </a:lnTo>
                <a:lnTo>
                  <a:pt x="1873250" y="0"/>
                </a:lnTo>
                <a:lnTo>
                  <a:pt x="0" y="0"/>
                </a:lnTo>
                <a:lnTo>
                  <a:pt x="0" y="71913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873375" y="4788217"/>
            <a:ext cx="5060950" cy="719137"/>
          </a:xfrm>
          <a:custGeom>
            <a:avLst/>
            <a:gdLst>
              <a:gd name="connsiteX0" fmla="*/ 0 w 5060950"/>
              <a:gd name="connsiteY0" fmla="*/ 719137 h 719137"/>
              <a:gd name="connsiteX1" fmla="*/ 5060950 w 5060950"/>
              <a:gd name="connsiteY1" fmla="*/ 719137 h 719137"/>
              <a:gd name="connsiteX2" fmla="*/ 5060950 w 5060950"/>
              <a:gd name="connsiteY2" fmla="*/ 0 h 719137"/>
              <a:gd name="connsiteX3" fmla="*/ 0 w 5060950"/>
              <a:gd name="connsiteY3" fmla="*/ 0 h 719137"/>
              <a:gd name="connsiteX4" fmla="*/ 0 w 5060950"/>
              <a:gd name="connsiteY4" fmla="*/ 719137 h 719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60950" h="719137">
                <a:moveTo>
                  <a:pt x="0" y="719137"/>
                </a:moveTo>
                <a:lnTo>
                  <a:pt x="5060950" y="719137"/>
                </a:lnTo>
                <a:lnTo>
                  <a:pt x="5060950" y="0"/>
                </a:lnTo>
                <a:lnTo>
                  <a:pt x="0" y="0"/>
                </a:lnTo>
                <a:lnTo>
                  <a:pt x="0" y="71913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000099" y="5507342"/>
            <a:ext cx="1873250" cy="450850"/>
          </a:xfrm>
          <a:custGeom>
            <a:avLst/>
            <a:gdLst>
              <a:gd name="connsiteX0" fmla="*/ 0 w 1873250"/>
              <a:gd name="connsiteY0" fmla="*/ 450850 h 450850"/>
              <a:gd name="connsiteX1" fmla="*/ 1873250 w 1873250"/>
              <a:gd name="connsiteY1" fmla="*/ 450850 h 450850"/>
              <a:gd name="connsiteX2" fmla="*/ 1873250 w 1873250"/>
              <a:gd name="connsiteY2" fmla="*/ 0 h 450850"/>
              <a:gd name="connsiteX3" fmla="*/ 0 w 1873250"/>
              <a:gd name="connsiteY3" fmla="*/ 0 h 450850"/>
              <a:gd name="connsiteX4" fmla="*/ 0 w 1873250"/>
              <a:gd name="connsiteY4" fmla="*/ 450850 h 450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3250" h="450850">
                <a:moveTo>
                  <a:pt x="0" y="450850"/>
                </a:moveTo>
                <a:lnTo>
                  <a:pt x="1873250" y="450850"/>
                </a:lnTo>
                <a:lnTo>
                  <a:pt x="1873250" y="0"/>
                </a:lnTo>
                <a:lnTo>
                  <a:pt x="0" y="0"/>
                </a:lnTo>
                <a:lnTo>
                  <a:pt x="0" y="4508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873375" y="5507342"/>
            <a:ext cx="5060950" cy="450850"/>
          </a:xfrm>
          <a:custGeom>
            <a:avLst/>
            <a:gdLst>
              <a:gd name="connsiteX0" fmla="*/ 0 w 5060950"/>
              <a:gd name="connsiteY0" fmla="*/ 450850 h 450850"/>
              <a:gd name="connsiteX1" fmla="*/ 5060950 w 5060950"/>
              <a:gd name="connsiteY1" fmla="*/ 450850 h 450850"/>
              <a:gd name="connsiteX2" fmla="*/ 5060950 w 5060950"/>
              <a:gd name="connsiteY2" fmla="*/ 0 h 450850"/>
              <a:gd name="connsiteX3" fmla="*/ 0 w 5060950"/>
              <a:gd name="connsiteY3" fmla="*/ 0 h 450850"/>
              <a:gd name="connsiteX4" fmla="*/ 0 w 5060950"/>
              <a:gd name="connsiteY4" fmla="*/ 450850 h 450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60950" h="450850">
                <a:moveTo>
                  <a:pt x="0" y="450850"/>
                </a:moveTo>
                <a:lnTo>
                  <a:pt x="5060950" y="450850"/>
                </a:lnTo>
                <a:lnTo>
                  <a:pt x="5060950" y="0"/>
                </a:lnTo>
                <a:lnTo>
                  <a:pt x="0" y="0"/>
                </a:lnTo>
                <a:lnTo>
                  <a:pt x="0" y="4508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000099" y="5958192"/>
            <a:ext cx="1873250" cy="452437"/>
          </a:xfrm>
          <a:custGeom>
            <a:avLst/>
            <a:gdLst>
              <a:gd name="connsiteX0" fmla="*/ 0 w 1873250"/>
              <a:gd name="connsiteY0" fmla="*/ 452437 h 452437"/>
              <a:gd name="connsiteX1" fmla="*/ 1873250 w 1873250"/>
              <a:gd name="connsiteY1" fmla="*/ 452437 h 452437"/>
              <a:gd name="connsiteX2" fmla="*/ 1873250 w 1873250"/>
              <a:gd name="connsiteY2" fmla="*/ 0 h 452437"/>
              <a:gd name="connsiteX3" fmla="*/ 0 w 1873250"/>
              <a:gd name="connsiteY3" fmla="*/ 0 h 452437"/>
              <a:gd name="connsiteX4" fmla="*/ 0 w 1873250"/>
              <a:gd name="connsiteY4" fmla="*/ 452437 h 452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3250" h="452437">
                <a:moveTo>
                  <a:pt x="0" y="452437"/>
                </a:moveTo>
                <a:lnTo>
                  <a:pt x="1873250" y="452437"/>
                </a:lnTo>
                <a:lnTo>
                  <a:pt x="1873250" y="0"/>
                </a:lnTo>
                <a:lnTo>
                  <a:pt x="0" y="0"/>
                </a:lnTo>
                <a:lnTo>
                  <a:pt x="0" y="45243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873375" y="5958192"/>
            <a:ext cx="5060950" cy="452437"/>
          </a:xfrm>
          <a:custGeom>
            <a:avLst/>
            <a:gdLst>
              <a:gd name="connsiteX0" fmla="*/ 0 w 5060950"/>
              <a:gd name="connsiteY0" fmla="*/ 452437 h 452437"/>
              <a:gd name="connsiteX1" fmla="*/ 5060950 w 5060950"/>
              <a:gd name="connsiteY1" fmla="*/ 452437 h 452437"/>
              <a:gd name="connsiteX2" fmla="*/ 5060950 w 5060950"/>
              <a:gd name="connsiteY2" fmla="*/ 0 h 452437"/>
              <a:gd name="connsiteX3" fmla="*/ 0 w 5060950"/>
              <a:gd name="connsiteY3" fmla="*/ 0 h 452437"/>
              <a:gd name="connsiteX4" fmla="*/ 0 w 5060950"/>
              <a:gd name="connsiteY4" fmla="*/ 452437 h 452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60950" h="452437">
                <a:moveTo>
                  <a:pt x="0" y="452437"/>
                </a:moveTo>
                <a:lnTo>
                  <a:pt x="5060950" y="452437"/>
                </a:lnTo>
                <a:lnTo>
                  <a:pt x="5060950" y="0"/>
                </a:lnTo>
                <a:lnTo>
                  <a:pt x="0" y="0"/>
                </a:lnTo>
                <a:lnTo>
                  <a:pt x="0" y="45243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867025" y="1201674"/>
            <a:ext cx="25400" cy="5221655"/>
          </a:xfrm>
          <a:custGeom>
            <a:avLst/>
            <a:gdLst>
              <a:gd name="connsiteX0" fmla="*/ 6350 w 25400"/>
              <a:gd name="connsiteY0" fmla="*/ 6350 h 5221655"/>
              <a:gd name="connsiteX1" fmla="*/ 6350 w 25400"/>
              <a:gd name="connsiteY1" fmla="*/ 5215305 h 5221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221655">
                <a:moveTo>
                  <a:pt x="6350" y="6350"/>
                </a:moveTo>
                <a:lnTo>
                  <a:pt x="6350" y="521530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987399" y="1636648"/>
            <a:ext cx="6959625" cy="25400"/>
          </a:xfrm>
          <a:custGeom>
            <a:avLst/>
            <a:gdLst>
              <a:gd name="connsiteX0" fmla="*/ 6350 w 6959625"/>
              <a:gd name="connsiteY0" fmla="*/ 6350 h 25400"/>
              <a:gd name="connsiteX1" fmla="*/ 6953275 w 695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25" h="25400">
                <a:moveTo>
                  <a:pt x="6350" y="6350"/>
                </a:moveTo>
                <a:lnTo>
                  <a:pt x="69532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987399" y="2087498"/>
            <a:ext cx="6959625" cy="25400"/>
          </a:xfrm>
          <a:custGeom>
            <a:avLst/>
            <a:gdLst>
              <a:gd name="connsiteX0" fmla="*/ 6350 w 6959625"/>
              <a:gd name="connsiteY0" fmla="*/ 6350 h 25400"/>
              <a:gd name="connsiteX1" fmla="*/ 6953275 w 695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25" h="25400">
                <a:moveTo>
                  <a:pt x="6350" y="6350"/>
                </a:moveTo>
                <a:lnTo>
                  <a:pt x="69532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987399" y="2540000"/>
            <a:ext cx="6959625" cy="25400"/>
          </a:xfrm>
          <a:custGeom>
            <a:avLst/>
            <a:gdLst>
              <a:gd name="connsiteX0" fmla="*/ 6350 w 6959625"/>
              <a:gd name="connsiteY0" fmla="*/ 6350 h 25400"/>
              <a:gd name="connsiteX1" fmla="*/ 6953275 w 695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25" h="25400">
                <a:moveTo>
                  <a:pt x="6350" y="6350"/>
                </a:moveTo>
                <a:lnTo>
                  <a:pt x="69532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987399" y="2990850"/>
            <a:ext cx="6959625" cy="25400"/>
          </a:xfrm>
          <a:custGeom>
            <a:avLst/>
            <a:gdLst>
              <a:gd name="connsiteX0" fmla="*/ 6350 w 6959625"/>
              <a:gd name="connsiteY0" fmla="*/ 6350 h 25400"/>
              <a:gd name="connsiteX1" fmla="*/ 6953275 w 695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25" h="25400">
                <a:moveTo>
                  <a:pt x="6350" y="6350"/>
                </a:moveTo>
                <a:lnTo>
                  <a:pt x="69532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987399" y="3443223"/>
            <a:ext cx="6959625" cy="25400"/>
          </a:xfrm>
          <a:custGeom>
            <a:avLst/>
            <a:gdLst>
              <a:gd name="connsiteX0" fmla="*/ 6350 w 6959625"/>
              <a:gd name="connsiteY0" fmla="*/ 6350 h 25400"/>
              <a:gd name="connsiteX1" fmla="*/ 6953275 w 695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25" h="25400">
                <a:moveTo>
                  <a:pt x="6350" y="6350"/>
                </a:moveTo>
                <a:lnTo>
                  <a:pt x="69532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987399" y="4141723"/>
            <a:ext cx="6959625" cy="25400"/>
          </a:xfrm>
          <a:custGeom>
            <a:avLst/>
            <a:gdLst>
              <a:gd name="connsiteX0" fmla="*/ 6350 w 6959625"/>
              <a:gd name="connsiteY0" fmla="*/ 6350 h 25400"/>
              <a:gd name="connsiteX1" fmla="*/ 6953275 w 695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25" h="25400">
                <a:moveTo>
                  <a:pt x="6350" y="6350"/>
                </a:moveTo>
                <a:lnTo>
                  <a:pt x="69532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987399" y="4781803"/>
            <a:ext cx="6959625" cy="25400"/>
          </a:xfrm>
          <a:custGeom>
            <a:avLst/>
            <a:gdLst>
              <a:gd name="connsiteX0" fmla="*/ 6350 w 6959625"/>
              <a:gd name="connsiteY0" fmla="*/ 6350 h 25400"/>
              <a:gd name="connsiteX1" fmla="*/ 6953275 w 695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25" h="25400">
                <a:moveTo>
                  <a:pt x="6350" y="6350"/>
                </a:moveTo>
                <a:lnTo>
                  <a:pt x="69532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987399" y="5501004"/>
            <a:ext cx="6959625" cy="25400"/>
          </a:xfrm>
          <a:custGeom>
            <a:avLst/>
            <a:gdLst>
              <a:gd name="connsiteX0" fmla="*/ 6350 w 6959625"/>
              <a:gd name="connsiteY0" fmla="*/ 6350 h 25400"/>
              <a:gd name="connsiteX1" fmla="*/ 6953275 w 695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25" h="25400">
                <a:moveTo>
                  <a:pt x="6350" y="6350"/>
                </a:moveTo>
                <a:lnTo>
                  <a:pt x="69532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987399" y="5951842"/>
            <a:ext cx="6959625" cy="25400"/>
          </a:xfrm>
          <a:custGeom>
            <a:avLst/>
            <a:gdLst>
              <a:gd name="connsiteX0" fmla="*/ 6350 w 6959625"/>
              <a:gd name="connsiteY0" fmla="*/ 6350 h 25400"/>
              <a:gd name="connsiteX1" fmla="*/ 6953275 w 695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25" h="25400">
                <a:moveTo>
                  <a:pt x="6350" y="6350"/>
                </a:moveTo>
                <a:lnTo>
                  <a:pt x="69532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993749" y="1201674"/>
            <a:ext cx="25400" cy="5221655"/>
          </a:xfrm>
          <a:custGeom>
            <a:avLst/>
            <a:gdLst>
              <a:gd name="connsiteX0" fmla="*/ 6350 w 25400"/>
              <a:gd name="connsiteY0" fmla="*/ 6350 h 5221655"/>
              <a:gd name="connsiteX1" fmla="*/ 6350 w 25400"/>
              <a:gd name="connsiteY1" fmla="*/ 5215305 h 5221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221655">
                <a:moveTo>
                  <a:pt x="6350" y="6350"/>
                </a:moveTo>
                <a:lnTo>
                  <a:pt x="6350" y="521530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7927975" y="1201674"/>
            <a:ext cx="25400" cy="5221655"/>
          </a:xfrm>
          <a:custGeom>
            <a:avLst/>
            <a:gdLst>
              <a:gd name="connsiteX0" fmla="*/ 6350 w 25400"/>
              <a:gd name="connsiteY0" fmla="*/ 6350 h 5221655"/>
              <a:gd name="connsiteX1" fmla="*/ 6350 w 25400"/>
              <a:gd name="connsiteY1" fmla="*/ 5215305 h 5221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221655">
                <a:moveTo>
                  <a:pt x="6350" y="6350"/>
                </a:moveTo>
                <a:lnTo>
                  <a:pt x="6350" y="521530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987399" y="1208024"/>
            <a:ext cx="6959625" cy="25400"/>
          </a:xfrm>
          <a:custGeom>
            <a:avLst/>
            <a:gdLst>
              <a:gd name="connsiteX0" fmla="*/ 6350 w 6959625"/>
              <a:gd name="connsiteY0" fmla="*/ 6350 h 25400"/>
              <a:gd name="connsiteX1" fmla="*/ 6953275 w 695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25" h="25400">
                <a:moveTo>
                  <a:pt x="6350" y="6350"/>
                </a:moveTo>
                <a:lnTo>
                  <a:pt x="69532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987399" y="6404279"/>
            <a:ext cx="6959625" cy="25400"/>
          </a:xfrm>
          <a:custGeom>
            <a:avLst/>
            <a:gdLst>
              <a:gd name="connsiteX0" fmla="*/ 6350 w 6959625"/>
              <a:gd name="connsiteY0" fmla="*/ 6350 h 25400"/>
              <a:gd name="connsiteX1" fmla="*/ 6953275 w 695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25" h="25400">
                <a:moveTo>
                  <a:pt x="6350" y="6350"/>
                </a:moveTo>
                <a:lnTo>
                  <a:pt x="69532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10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CYCLE93-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1651000" y="1282700"/>
            <a:ext cx="546100" cy="499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AXFA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AXSA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3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WIDG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DIAG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3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ANGC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3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ANG1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3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ANG2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RCO1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RCO2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3048000" y="1282700"/>
            <a:ext cx="4686300" cy="499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横向坐标轴起始点（按半径值输入）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纵向坐标轴起始点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切槽宽度（无符号输入）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切槽深度（无符号输入）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轮廓和纵向轴之间的角度，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范围值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:0&lt;=ANGC&lt;=180°</a:t>
            </a:r>
          </a:p>
          <a:p>
            <a:pPr>
              <a:lnSpc>
                <a:spcPts val="29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侧面角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：在切槽一边，由起始点决定（无符号</a:t>
            </a:r>
          </a:p>
          <a:p>
            <a:pPr>
              <a:lnSpc>
                <a:spcPts val="21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输入），范围值：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0&lt;=ANG1&lt;89.999°</a:t>
            </a:r>
          </a:p>
          <a:p>
            <a:pPr>
              <a:lnSpc>
                <a:spcPts val="26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侧面角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：在另一边（无符号输入），</a:t>
            </a:r>
          </a:p>
          <a:p>
            <a:pPr>
              <a:lnSpc>
                <a:spcPts val="28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范围值：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0&lt;=ANG2&lt;89.999°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半径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倒角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，外部：位于由起始点决定的一边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6200" algn="l"/>
                <a:tab pos="457200" algn="l"/>
                <a:tab pos="520700" algn="l"/>
                <a:tab pos="571500" algn="l"/>
                <a:tab pos="977900" algn="l"/>
                <a:tab pos="1041400" algn="l"/>
                <a:tab pos="1092200" algn="l"/>
                <a:tab pos="1206500" algn="l"/>
                <a:tab pos="1435100" algn="l"/>
                <a:tab pos="1447800" algn="l"/>
                <a:tab pos="20955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半径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倒角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，外部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11375" y="2489200"/>
            <a:ext cx="4876800" cy="3978275"/>
          </a:xfrm>
          <a:custGeom>
            <a:avLst/>
            <a:gdLst>
              <a:gd name="connsiteX0" fmla="*/ 6350 w 4876800"/>
              <a:gd name="connsiteY0" fmla="*/ 3971925 h 3978275"/>
              <a:gd name="connsiteX1" fmla="*/ 4870450 w 4876800"/>
              <a:gd name="connsiteY1" fmla="*/ 3971925 h 3978275"/>
              <a:gd name="connsiteX2" fmla="*/ 4870450 w 4876800"/>
              <a:gd name="connsiteY2" fmla="*/ 6350 h 3978275"/>
              <a:gd name="connsiteX3" fmla="*/ 6350 w 4876800"/>
              <a:gd name="connsiteY3" fmla="*/ 6350 h 3978275"/>
              <a:gd name="connsiteX4" fmla="*/ 6350 w 4876800"/>
              <a:gd name="connsiteY4" fmla="*/ 3971925 h 3978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6800" h="3978275">
                <a:moveTo>
                  <a:pt x="6350" y="3971925"/>
                </a:moveTo>
                <a:lnTo>
                  <a:pt x="4870450" y="3971925"/>
                </a:lnTo>
                <a:lnTo>
                  <a:pt x="4870450" y="6350"/>
                </a:lnTo>
                <a:lnTo>
                  <a:pt x="6350" y="6350"/>
                </a:lnTo>
                <a:lnTo>
                  <a:pt x="6350" y="39719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8200" y="2489200"/>
            <a:ext cx="4876800" cy="397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CYCLE85-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1511300"/>
            <a:ext cx="3149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铰孔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（镗孔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CYCLE85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14400" y="1968500"/>
            <a:ext cx="7823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CYCLE85（RTP，RFP，SDIS，DPS，DPR，TDB，FFF，FFR）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16012" y="1768538"/>
            <a:ext cx="1390650" cy="423862"/>
          </a:xfrm>
          <a:custGeom>
            <a:avLst/>
            <a:gdLst>
              <a:gd name="connsiteX0" fmla="*/ 0 w 1390650"/>
              <a:gd name="connsiteY0" fmla="*/ 423862 h 423862"/>
              <a:gd name="connsiteX1" fmla="*/ 1390650 w 1390650"/>
              <a:gd name="connsiteY1" fmla="*/ 423862 h 423862"/>
              <a:gd name="connsiteX2" fmla="*/ 1390650 w 1390650"/>
              <a:gd name="connsiteY2" fmla="*/ 0 h 423862"/>
              <a:gd name="connsiteX3" fmla="*/ 0 w 1390650"/>
              <a:gd name="connsiteY3" fmla="*/ 0 h 423862"/>
              <a:gd name="connsiteX4" fmla="*/ 0 w 1390650"/>
              <a:gd name="connsiteY4" fmla="*/ 423862 h 4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0650" h="423862">
                <a:moveTo>
                  <a:pt x="0" y="423862"/>
                </a:moveTo>
                <a:lnTo>
                  <a:pt x="1390650" y="423862"/>
                </a:lnTo>
                <a:lnTo>
                  <a:pt x="1390650" y="0"/>
                </a:lnTo>
                <a:lnTo>
                  <a:pt x="0" y="0"/>
                </a:lnTo>
                <a:lnTo>
                  <a:pt x="0" y="42386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506726" y="1768538"/>
            <a:ext cx="5476875" cy="423862"/>
          </a:xfrm>
          <a:custGeom>
            <a:avLst/>
            <a:gdLst>
              <a:gd name="connsiteX0" fmla="*/ 0 w 5476875"/>
              <a:gd name="connsiteY0" fmla="*/ 423862 h 423862"/>
              <a:gd name="connsiteX1" fmla="*/ 5476875 w 5476875"/>
              <a:gd name="connsiteY1" fmla="*/ 423862 h 423862"/>
              <a:gd name="connsiteX2" fmla="*/ 5476875 w 5476875"/>
              <a:gd name="connsiteY2" fmla="*/ 0 h 423862"/>
              <a:gd name="connsiteX3" fmla="*/ 0 w 5476875"/>
              <a:gd name="connsiteY3" fmla="*/ 0 h 423862"/>
              <a:gd name="connsiteX4" fmla="*/ 0 w 5476875"/>
              <a:gd name="connsiteY4" fmla="*/ 423862 h 4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6875" h="423862">
                <a:moveTo>
                  <a:pt x="0" y="423862"/>
                </a:moveTo>
                <a:lnTo>
                  <a:pt x="5476875" y="423862"/>
                </a:lnTo>
                <a:lnTo>
                  <a:pt x="5476875" y="0"/>
                </a:lnTo>
                <a:lnTo>
                  <a:pt x="0" y="0"/>
                </a:lnTo>
                <a:lnTo>
                  <a:pt x="0" y="42386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16012" y="2192337"/>
            <a:ext cx="1390650" cy="455612"/>
          </a:xfrm>
          <a:custGeom>
            <a:avLst/>
            <a:gdLst>
              <a:gd name="connsiteX0" fmla="*/ 0 w 1390650"/>
              <a:gd name="connsiteY0" fmla="*/ 455612 h 455612"/>
              <a:gd name="connsiteX1" fmla="*/ 1390650 w 1390650"/>
              <a:gd name="connsiteY1" fmla="*/ 455612 h 455612"/>
              <a:gd name="connsiteX2" fmla="*/ 1390650 w 1390650"/>
              <a:gd name="connsiteY2" fmla="*/ 0 h 455612"/>
              <a:gd name="connsiteX3" fmla="*/ 0 w 1390650"/>
              <a:gd name="connsiteY3" fmla="*/ 0 h 455612"/>
              <a:gd name="connsiteX4" fmla="*/ 0 w 1390650"/>
              <a:gd name="connsiteY4" fmla="*/ 455612 h 455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0650" h="455612">
                <a:moveTo>
                  <a:pt x="0" y="455612"/>
                </a:moveTo>
                <a:lnTo>
                  <a:pt x="1390650" y="455612"/>
                </a:lnTo>
                <a:lnTo>
                  <a:pt x="1390650" y="0"/>
                </a:lnTo>
                <a:lnTo>
                  <a:pt x="0" y="0"/>
                </a:lnTo>
                <a:lnTo>
                  <a:pt x="0" y="4556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506726" y="2192337"/>
            <a:ext cx="5476875" cy="455612"/>
          </a:xfrm>
          <a:custGeom>
            <a:avLst/>
            <a:gdLst>
              <a:gd name="connsiteX0" fmla="*/ 0 w 5476875"/>
              <a:gd name="connsiteY0" fmla="*/ 455612 h 455612"/>
              <a:gd name="connsiteX1" fmla="*/ 5476875 w 5476875"/>
              <a:gd name="connsiteY1" fmla="*/ 455612 h 455612"/>
              <a:gd name="connsiteX2" fmla="*/ 5476875 w 5476875"/>
              <a:gd name="connsiteY2" fmla="*/ 0 h 455612"/>
              <a:gd name="connsiteX3" fmla="*/ 0 w 5476875"/>
              <a:gd name="connsiteY3" fmla="*/ 0 h 455612"/>
              <a:gd name="connsiteX4" fmla="*/ 0 w 5476875"/>
              <a:gd name="connsiteY4" fmla="*/ 455612 h 455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6875" h="455612">
                <a:moveTo>
                  <a:pt x="0" y="455612"/>
                </a:moveTo>
                <a:lnTo>
                  <a:pt x="5476875" y="455612"/>
                </a:lnTo>
                <a:lnTo>
                  <a:pt x="5476875" y="0"/>
                </a:lnTo>
                <a:lnTo>
                  <a:pt x="0" y="0"/>
                </a:lnTo>
                <a:lnTo>
                  <a:pt x="0" y="4556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16012" y="2647950"/>
            <a:ext cx="1390650" cy="454025"/>
          </a:xfrm>
          <a:custGeom>
            <a:avLst/>
            <a:gdLst>
              <a:gd name="connsiteX0" fmla="*/ 0 w 1390650"/>
              <a:gd name="connsiteY0" fmla="*/ 454025 h 454025"/>
              <a:gd name="connsiteX1" fmla="*/ 1390650 w 1390650"/>
              <a:gd name="connsiteY1" fmla="*/ 454025 h 454025"/>
              <a:gd name="connsiteX2" fmla="*/ 1390650 w 1390650"/>
              <a:gd name="connsiteY2" fmla="*/ 0 h 454025"/>
              <a:gd name="connsiteX3" fmla="*/ 0 w 1390650"/>
              <a:gd name="connsiteY3" fmla="*/ 0 h 454025"/>
              <a:gd name="connsiteX4" fmla="*/ 0 w 1390650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0650" h="454025">
                <a:moveTo>
                  <a:pt x="0" y="454025"/>
                </a:moveTo>
                <a:lnTo>
                  <a:pt x="1390650" y="454025"/>
                </a:lnTo>
                <a:lnTo>
                  <a:pt x="1390650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506726" y="2647950"/>
            <a:ext cx="5476875" cy="454025"/>
          </a:xfrm>
          <a:custGeom>
            <a:avLst/>
            <a:gdLst>
              <a:gd name="connsiteX0" fmla="*/ 0 w 5476875"/>
              <a:gd name="connsiteY0" fmla="*/ 454025 h 454025"/>
              <a:gd name="connsiteX1" fmla="*/ 5476875 w 5476875"/>
              <a:gd name="connsiteY1" fmla="*/ 454025 h 454025"/>
              <a:gd name="connsiteX2" fmla="*/ 5476875 w 5476875"/>
              <a:gd name="connsiteY2" fmla="*/ 0 h 454025"/>
              <a:gd name="connsiteX3" fmla="*/ 0 w 5476875"/>
              <a:gd name="connsiteY3" fmla="*/ 0 h 454025"/>
              <a:gd name="connsiteX4" fmla="*/ 0 w 5476875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6875" h="454025">
                <a:moveTo>
                  <a:pt x="0" y="454025"/>
                </a:moveTo>
                <a:lnTo>
                  <a:pt x="5476875" y="454025"/>
                </a:lnTo>
                <a:lnTo>
                  <a:pt x="5476875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16012" y="3101975"/>
            <a:ext cx="1390650" cy="454025"/>
          </a:xfrm>
          <a:custGeom>
            <a:avLst/>
            <a:gdLst>
              <a:gd name="connsiteX0" fmla="*/ 0 w 1390650"/>
              <a:gd name="connsiteY0" fmla="*/ 454025 h 454025"/>
              <a:gd name="connsiteX1" fmla="*/ 1390650 w 1390650"/>
              <a:gd name="connsiteY1" fmla="*/ 454025 h 454025"/>
              <a:gd name="connsiteX2" fmla="*/ 1390650 w 1390650"/>
              <a:gd name="connsiteY2" fmla="*/ 0 h 454025"/>
              <a:gd name="connsiteX3" fmla="*/ 0 w 1390650"/>
              <a:gd name="connsiteY3" fmla="*/ 0 h 454025"/>
              <a:gd name="connsiteX4" fmla="*/ 0 w 1390650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0650" h="454025">
                <a:moveTo>
                  <a:pt x="0" y="454025"/>
                </a:moveTo>
                <a:lnTo>
                  <a:pt x="1390650" y="454025"/>
                </a:lnTo>
                <a:lnTo>
                  <a:pt x="1390650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506726" y="3101975"/>
            <a:ext cx="5476875" cy="454025"/>
          </a:xfrm>
          <a:custGeom>
            <a:avLst/>
            <a:gdLst>
              <a:gd name="connsiteX0" fmla="*/ 0 w 5476875"/>
              <a:gd name="connsiteY0" fmla="*/ 454025 h 454025"/>
              <a:gd name="connsiteX1" fmla="*/ 5476875 w 5476875"/>
              <a:gd name="connsiteY1" fmla="*/ 454025 h 454025"/>
              <a:gd name="connsiteX2" fmla="*/ 5476875 w 5476875"/>
              <a:gd name="connsiteY2" fmla="*/ 0 h 454025"/>
              <a:gd name="connsiteX3" fmla="*/ 0 w 5476875"/>
              <a:gd name="connsiteY3" fmla="*/ 0 h 454025"/>
              <a:gd name="connsiteX4" fmla="*/ 0 w 5476875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6875" h="454025">
                <a:moveTo>
                  <a:pt x="0" y="454025"/>
                </a:moveTo>
                <a:lnTo>
                  <a:pt x="5476875" y="454025"/>
                </a:lnTo>
                <a:lnTo>
                  <a:pt x="5476875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116012" y="3556000"/>
            <a:ext cx="1390650" cy="454025"/>
          </a:xfrm>
          <a:custGeom>
            <a:avLst/>
            <a:gdLst>
              <a:gd name="connsiteX0" fmla="*/ 0 w 1390650"/>
              <a:gd name="connsiteY0" fmla="*/ 454025 h 454025"/>
              <a:gd name="connsiteX1" fmla="*/ 1390650 w 1390650"/>
              <a:gd name="connsiteY1" fmla="*/ 454025 h 454025"/>
              <a:gd name="connsiteX2" fmla="*/ 1390650 w 1390650"/>
              <a:gd name="connsiteY2" fmla="*/ 0 h 454025"/>
              <a:gd name="connsiteX3" fmla="*/ 0 w 1390650"/>
              <a:gd name="connsiteY3" fmla="*/ 0 h 454025"/>
              <a:gd name="connsiteX4" fmla="*/ 0 w 1390650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0650" h="454025">
                <a:moveTo>
                  <a:pt x="0" y="454025"/>
                </a:moveTo>
                <a:lnTo>
                  <a:pt x="1390650" y="454025"/>
                </a:lnTo>
                <a:lnTo>
                  <a:pt x="1390650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506726" y="3556000"/>
            <a:ext cx="5476875" cy="454025"/>
          </a:xfrm>
          <a:custGeom>
            <a:avLst/>
            <a:gdLst>
              <a:gd name="connsiteX0" fmla="*/ 0 w 5476875"/>
              <a:gd name="connsiteY0" fmla="*/ 454025 h 454025"/>
              <a:gd name="connsiteX1" fmla="*/ 5476875 w 5476875"/>
              <a:gd name="connsiteY1" fmla="*/ 454025 h 454025"/>
              <a:gd name="connsiteX2" fmla="*/ 5476875 w 5476875"/>
              <a:gd name="connsiteY2" fmla="*/ 0 h 454025"/>
              <a:gd name="connsiteX3" fmla="*/ 0 w 5476875"/>
              <a:gd name="connsiteY3" fmla="*/ 0 h 454025"/>
              <a:gd name="connsiteX4" fmla="*/ 0 w 5476875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6875" h="454025">
                <a:moveTo>
                  <a:pt x="0" y="454025"/>
                </a:moveTo>
                <a:lnTo>
                  <a:pt x="5476875" y="454025"/>
                </a:lnTo>
                <a:lnTo>
                  <a:pt x="5476875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116012" y="4010025"/>
            <a:ext cx="1390650" cy="504825"/>
          </a:xfrm>
          <a:custGeom>
            <a:avLst/>
            <a:gdLst>
              <a:gd name="connsiteX0" fmla="*/ 0 w 1390650"/>
              <a:gd name="connsiteY0" fmla="*/ 504825 h 504825"/>
              <a:gd name="connsiteX1" fmla="*/ 1390650 w 1390650"/>
              <a:gd name="connsiteY1" fmla="*/ 504825 h 504825"/>
              <a:gd name="connsiteX2" fmla="*/ 1390650 w 1390650"/>
              <a:gd name="connsiteY2" fmla="*/ 0 h 504825"/>
              <a:gd name="connsiteX3" fmla="*/ 0 w 1390650"/>
              <a:gd name="connsiteY3" fmla="*/ 0 h 504825"/>
              <a:gd name="connsiteX4" fmla="*/ 0 w 1390650"/>
              <a:gd name="connsiteY4" fmla="*/ 504825 h 504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0650" h="504825">
                <a:moveTo>
                  <a:pt x="0" y="504825"/>
                </a:moveTo>
                <a:lnTo>
                  <a:pt x="1390650" y="504825"/>
                </a:lnTo>
                <a:lnTo>
                  <a:pt x="1390650" y="0"/>
                </a:lnTo>
                <a:lnTo>
                  <a:pt x="0" y="0"/>
                </a:lnTo>
                <a:lnTo>
                  <a:pt x="0" y="50482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506726" y="4010025"/>
            <a:ext cx="5476875" cy="504825"/>
          </a:xfrm>
          <a:custGeom>
            <a:avLst/>
            <a:gdLst>
              <a:gd name="connsiteX0" fmla="*/ 0 w 5476875"/>
              <a:gd name="connsiteY0" fmla="*/ 504825 h 504825"/>
              <a:gd name="connsiteX1" fmla="*/ 5476875 w 5476875"/>
              <a:gd name="connsiteY1" fmla="*/ 504825 h 504825"/>
              <a:gd name="connsiteX2" fmla="*/ 5476875 w 5476875"/>
              <a:gd name="connsiteY2" fmla="*/ 0 h 504825"/>
              <a:gd name="connsiteX3" fmla="*/ 0 w 5476875"/>
              <a:gd name="connsiteY3" fmla="*/ 0 h 504825"/>
              <a:gd name="connsiteX4" fmla="*/ 0 w 5476875"/>
              <a:gd name="connsiteY4" fmla="*/ 504825 h 504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6875" h="504825">
                <a:moveTo>
                  <a:pt x="0" y="504825"/>
                </a:moveTo>
                <a:lnTo>
                  <a:pt x="5476875" y="504825"/>
                </a:lnTo>
                <a:lnTo>
                  <a:pt x="5476875" y="0"/>
                </a:lnTo>
                <a:lnTo>
                  <a:pt x="0" y="0"/>
                </a:lnTo>
                <a:lnTo>
                  <a:pt x="0" y="50482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116012" y="4514850"/>
            <a:ext cx="1390650" cy="454025"/>
          </a:xfrm>
          <a:custGeom>
            <a:avLst/>
            <a:gdLst>
              <a:gd name="connsiteX0" fmla="*/ 0 w 1390650"/>
              <a:gd name="connsiteY0" fmla="*/ 454025 h 454025"/>
              <a:gd name="connsiteX1" fmla="*/ 1390650 w 1390650"/>
              <a:gd name="connsiteY1" fmla="*/ 454025 h 454025"/>
              <a:gd name="connsiteX2" fmla="*/ 1390650 w 1390650"/>
              <a:gd name="connsiteY2" fmla="*/ 0 h 454025"/>
              <a:gd name="connsiteX3" fmla="*/ 0 w 1390650"/>
              <a:gd name="connsiteY3" fmla="*/ 0 h 454025"/>
              <a:gd name="connsiteX4" fmla="*/ 0 w 1390650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0650" h="454025">
                <a:moveTo>
                  <a:pt x="0" y="454025"/>
                </a:moveTo>
                <a:lnTo>
                  <a:pt x="1390650" y="454025"/>
                </a:lnTo>
                <a:lnTo>
                  <a:pt x="1390650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506726" y="4514850"/>
            <a:ext cx="5476875" cy="454025"/>
          </a:xfrm>
          <a:custGeom>
            <a:avLst/>
            <a:gdLst>
              <a:gd name="connsiteX0" fmla="*/ 0 w 5476875"/>
              <a:gd name="connsiteY0" fmla="*/ 454025 h 454025"/>
              <a:gd name="connsiteX1" fmla="*/ 5476875 w 5476875"/>
              <a:gd name="connsiteY1" fmla="*/ 454025 h 454025"/>
              <a:gd name="connsiteX2" fmla="*/ 5476875 w 5476875"/>
              <a:gd name="connsiteY2" fmla="*/ 0 h 454025"/>
              <a:gd name="connsiteX3" fmla="*/ 0 w 5476875"/>
              <a:gd name="connsiteY3" fmla="*/ 0 h 454025"/>
              <a:gd name="connsiteX4" fmla="*/ 0 w 5476875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6875" h="454025">
                <a:moveTo>
                  <a:pt x="0" y="454025"/>
                </a:moveTo>
                <a:lnTo>
                  <a:pt x="5476875" y="454025"/>
                </a:lnTo>
                <a:lnTo>
                  <a:pt x="5476875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116012" y="4968875"/>
            <a:ext cx="1390650" cy="454025"/>
          </a:xfrm>
          <a:custGeom>
            <a:avLst/>
            <a:gdLst>
              <a:gd name="connsiteX0" fmla="*/ 0 w 1390650"/>
              <a:gd name="connsiteY0" fmla="*/ 454025 h 454025"/>
              <a:gd name="connsiteX1" fmla="*/ 1390650 w 1390650"/>
              <a:gd name="connsiteY1" fmla="*/ 454025 h 454025"/>
              <a:gd name="connsiteX2" fmla="*/ 1390650 w 1390650"/>
              <a:gd name="connsiteY2" fmla="*/ 0 h 454025"/>
              <a:gd name="connsiteX3" fmla="*/ 0 w 1390650"/>
              <a:gd name="connsiteY3" fmla="*/ 0 h 454025"/>
              <a:gd name="connsiteX4" fmla="*/ 0 w 1390650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0650" h="454025">
                <a:moveTo>
                  <a:pt x="0" y="454025"/>
                </a:moveTo>
                <a:lnTo>
                  <a:pt x="1390650" y="454025"/>
                </a:lnTo>
                <a:lnTo>
                  <a:pt x="1390650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506726" y="4968875"/>
            <a:ext cx="5476875" cy="454025"/>
          </a:xfrm>
          <a:custGeom>
            <a:avLst/>
            <a:gdLst>
              <a:gd name="connsiteX0" fmla="*/ 0 w 5476875"/>
              <a:gd name="connsiteY0" fmla="*/ 454025 h 454025"/>
              <a:gd name="connsiteX1" fmla="*/ 5476875 w 5476875"/>
              <a:gd name="connsiteY1" fmla="*/ 454025 h 454025"/>
              <a:gd name="connsiteX2" fmla="*/ 5476875 w 5476875"/>
              <a:gd name="connsiteY2" fmla="*/ 0 h 454025"/>
              <a:gd name="connsiteX3" fmla="*/ 0 w 5476875"/>
              <a:gd name="connsiteY3" fmla="*/ 0 h 454025"/>
              <a:gd name="connsiteX4" fmla="*/ 0 w 5476875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6875" h="454025">
                <a:moveTo>
                  <a:pt x="0" y="454025"/>
                </a:moveTo>
                <a:lnTo>
                  <a:pt x="5476875" y="454025"/>
                </a:lnTo>
                <a:lnTo>
                  <a:pt x="5476875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116012" y="5422900"/>
            <a:ext cx="1390650" cy="454025"/>
          </a:xfrm>
          <a:custGeom>
            <a:avLst/>
            <a:gdLst>
              <a:gd name="connsiteX0" fmla="*/ 0 w 1390650"/>
              <a:gd name="connsiteY0" fmla="*/ 454025 h 454025"/>
              <a:gd name="connsiteX1" fmla="*/ 1390650 w 1390650"/>
              <a:gd name="connsiteY1" fmla="*/ 454025 h 454025"/>
              <a:gd name="connsiteX2" fmla="*/ 1390650 w 1390650"/>
              <a:gd name="connsiteY2" fmla="*/ 0 h 454025"/>
              <a:gd name="connsiteX3" fmla="*/ 0 w 1390650"/>
              <a:gd name="connsiteY3" fmla="*/ 0 h 454025"/>
              <a:gd name="connsiteX4" fmla="*/ 0 w 1390650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0650" h="454025">
                <a:moveTo>
                  <a:pt x="0" y="454025"/>
                </a:moveTo>
                <a:lnTo>
                  <a:pt x="1390650" y="454025"/>
                </a:lnTo>
                <a:lnTo>
                  <a:pt x="1390650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506726" y="5422900"/>
            <a:ext cx="5476875" cy="454025"/>
          </a:xfrm>
          <a:custGeom>
            <a:avLst/>
            <a:gdLst>
              <a:gd name="connsiteX0" fmla="*/ 0 w 5476875"/>
              <a:gd name="connsiteY0" fmla="*/ 454025 h 454025"/>
              <a:gd name="connsiteX1" fmla="*/ 5476875 w 5476875"/>
              <a:gd name="connsiteY1" fmla="*/ 454025 h 454025"/>
              <a:gd name="connsiteX2" fmla="*/ 5476875 w 5476875"/>
              <a:gd name="connsiteY2" fmla="*/ 0 h 454025"/>
              <a:gd name="connsiteX3" fmla="*/ 0 w 5476875"/>
              <a:gd name="connsiteY3" fmla="*/ 0 h 454025"/>
              <a:gd name="connsiteX4" fmla="*/ 0 w 5476875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6875" h="454025">
                <a:moveTo>
                  <a:pt x="0" y="454025"/>
                </a:moveTo>
                <a:lnTo>
                  <a:pt x="5476875" y="454025"/>
                </a:lnTo>
                <a:lnTo>
                  <a:pt x="5476875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500376" y="1755775"/>
            <a:ext cx="25400" cy="4133850"/>
          </a:xfrm>
          <a:custGeom>
            <a:avLst/>
            <a:gdLst>
              <a:gd name="connsiteX0" fmla="*/ 6350 w 25400"/>
              <a:gd name="connsiteY0" fmla="*/ 6350 h 4133850"/>
              <a:gd name="connsiteX1" fmla="*/ 6350 w 25400"/>
              <a:gd name="connsiteY1" fmla="*/ 4127500 h 413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133850">
                <a:moveTo>
                  <a:pt x="6350" y="6350"/>
                </a:moveTo>
                <a:lnTo>
                  <a:pt x="6350" y="41275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103312" y="2185923"/>
            <a:ext cx="6892988" cy="25400"/>
          </a:xfrm>
          <a:custGeom>
            <a:avLst/>
            <a:gdLst>
              <a:gd name="connsiteX0" fmla="*/ 6350 w 6892988"/>
              <a:gd name="connsiteY0" fmla="*/ 6350 h 25400"/>
              <a:gd name="connsiteX1" fmla="*/ 6886638 w 6892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92988" h="25400">
                <a:moveTo>
                  <a:pt x="6350" y="6350"/>
                </a:moveTo>
                <a:lnTo>
                  <a:pt x="68866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103312" y="2641600"/>
            <a:ext cx="6892988" cy="25400"/>
          </a:xfrm>
          <a:custGeom>
            <a:avLst/>
            <a:gdLst>
              <a:gd name="connsiteX0" fmla="*/ 6350 w 6892988"/>
              <a:gd name="connsiteY0" fmla="*/ 6350 h 25400"/>
              <a:gd name="connsiteX1" fmla="*/ 6886638 w 6892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92988" h="25400">
                <a:moveTo>
                  <a:pt x="6350" y="6350"/>
                </a:moveTo>
                <a:lnTo>
                  <a:pt x="68866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103312" y="3095625"/>
            <a:ext cx="6892988" cy="25400"/>
          </a:xfrm>
          <a:custGeom>
            <a:avLst/>
            <a:gdLst>
              <a:gd name="connsiteX0" fmla="*/ 6350 w 6892988"/>
              <a:gd name="connsiteY0" fmla="*/ 6350 h 25400"/>
              <a:gd name="connsiteX1" fmla="*/ 6886638 w 6892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92988" h="25400">
                <a:moveTo>
                  <a:pt x="6350" y="6350"/>
                </a:moveTo>
                <a:lnTo>
                  <a:pt x="68866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03312" y="3549650"/>
            <a:ext cx="6892988" cy="25400"/>
          </a:xfrm>
          <a:custGeom>
            <a:avLst/>
            <a:gdLst>
              <a:gd name="connsiteX0" fmla="*/ 6350 w 6892988"/>
              <a:gd name="connsiteY0" fmla="*/ 6350 h 25400"/>
              <a:gd name="connsiteX1" fmla="*/ 6886638 w 6892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92988" h="25400">
                <a:moveTo>
                  <a:pt x="6350" y="6350"/>
                </a:moveTo>
                <a:lnTo>
                  <a:pt x="68866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103312" y="4003675"/>
            <a:ext cx="6892988" cy="25400"/>
          </a:xfrm>
          <a:custGeom>
            <a:avLst/>
            <a:gdLst>
              <a:gd name="connsiteX0" fmla="*/ 6350 w 6892988"/>
              <a:gd name="connsiteY0" fmla="*/ 6350 h 25400"/>
              <a:gd name="connsiteX1" fmla="*/ 6886638 w 6892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92988" h="25400">
                <a:moveTo>
                  <a:pt x="6350" y="6350"/>
                </a:moveTo>
                <a:lnTo>
                  <a:pt x="68866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103312" y="4508500"/>
            <a:ext cx="6892988" cy="25400"/>
          </a:xfrm>
          <a:custGeom>
            <a:avLst/>
            <a:gdLst>
              <a:gd name="connsiteX0" fmla="*/ 6350 w 6892988"/>
              <a:gd name="connsiteY0" fmla="*/ 6350 h 25400"/>
              <a:gd name="connsiteX1" fmla="*/ 6886638 w 6892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92988" h="25400">
                <a:moveTo>
                  <a:pt x="6350" y="6350"/>
                </a:moveTo>
                <a:lnTo>
                  <a:pt x="68866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1103312" y="4962525"/>
            <a:ext cx="6892988" cy="25400"/>
          </a:xfrm>
          <a:custGeom>
            <a:avLst/>
            <a:gdLst>
              <a:gd name="connsiteX0" fmla="*/ 6350 w 6892988"/>
              <a:gd name="connsiteY0" fmla="*/ 6350 h 25400"/>
              <a:gd name="connsiteX1" fmla="*/ 6886638 w 6892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92988" h="25400">
                <a:moveTo>
                  <a:pt x="6350" y="6350"/>
                </a:moveTo>
                <a:lnTo>
                  <a:pt x="68866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1103312" y="5416550"/>
            <a:ext cx="6892988" cy="25400"/>
          </a:xfrm>
          <a:custGeom>
            <a:avLst/>
            <a:gdLst>
              <a:gd name="connsiteX0" fmla="*/ 6350 w 6892988"/>
              <a:gd name="connsiteY0" fmla="*/ 6350 h 25400"/>
              <a:gd name="connsiteX1" fmla="*/ 6886638 w 6892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92988" h="25400">
                <a:moveTo>
                  <a:pt x="6350" y="6350"/>
                </a:moveTo>
                <a:lnTo>
                  <a:pt x="68866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1109662" y="1755775"/>
            <a:ext cx="25400" cy="4133850"/>
          </a:xfrm>
          <a:custGeom>
            <a:avLst/>
            <a:gdLst>
              <a:gd name="connsiteX0" fmla="*/ 6350 w 25400"/>
              <a:gd name="connsiteY0" fmla="*/ 6350 h 4133850"/>
              <a:gd name="connsiteX1" fmla="*/ 6350 w 25400"/>
              <a:gd name="connsiteY1" fmla="*/ 4127500 h 413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133850">
                <a:moveTo>
                  <a:pt x="6350" y="6350"/>
                </a:moveTo>
                <a:lnTo>
                  <a:pt x="6350" y="41275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7977251" y="1755775"/>
            <a:ext cx="25400" cy="4133850"/>
          </a:xfrm>
          <a:custGeom>
            <a:avLst/>
            <a:gdLst>
              <a:gd name="connsiteX0" fmla="*/ 6350 w 25400"/>
              <a:gd name="connsiteY0" fmla="*/ 6350 h 4133850"/>
              <a:gd name="connsiteX1" fmla="*/ 6350 w 25400"/>
              <a:gd name="connsiteY1" fmla="*/ 4127500 h 413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133850">
                <a:moveTo>
                  <a:pt x="6350" y="6350"/>
                </a:moveTo>
                <a:lnTo>
                  <a:pt x="6350" y="41275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1103312" y="1762125"/>
            <a:ext cx="6892988" cy="25400"/>
          </a:xfrm>
          <a:custGeom>
            <a:avLst/>
            <a:gdLst>
              <a:gd name="connsiteX0" fmla="*/ 6350 w 6892988"/>
              <a:gd name="connsiteY0" fmla="*/ 6350 h 25400"/>
              <a:gd name="connsiteX1" fmla="*/ 6886638 w 6892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92988" h="25400">
                <a:moveTo>
                  <a:pt x="6350" y="6350"/>
                </a:moveTo>
                <a:lnTo>
                  <a:pt x="68866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1103312" y="5870575"/>
            <a:ext cx="6892988" cy="25400"/>
          </a:xfrm>
          <a:custGeom>
            <a:avLst/>
            <a:gdLst>
              <a:gd name="connsiteX0" fmla="*/ 6350 w 6892988"/>
              <a:gd name="connsiteY0" fmla="*/ 6350 h 25400"/>
              <a:gd name="connsiteX1" fmla="*/ 6886638 w 6892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92988" h="25400">
                <a:moveTo>
                  <a:pt x="6350" y="6350"/>
                </a:moveTo>
                <a:lnTo>
                  <a:pt x="68866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461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CYCLE85-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549400" y="1841500"/>
            <a:ext cx="508000" cy="389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RFP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TDB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FFF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FFR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2844800" y="1841500"/>
            <a:ext cx="48006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71500" algn="l"/>
                <a:tab pos="1028700" algn="l"/>
                <a:tab pos="1143000" algn="l"/>
                <a:tab pos="1257300" algn="l"/>
                <a:tab pos="1828800" algn="l"/>
                <a:tab pos="2057400" algn="l"/>
                <a:tab pos="21336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71500" algn="l"/>
                <a:tab pos="1028700" algn="l"/>
                <a:tab pos="1143000" algn="l"/>
                <a:tab pos="1257300" algn="l"/>
                <a:tab pos="1828800" algn="l"/>
                <a:tab pos="2057400" algn="l"/>
                <a:tab pos="21336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退回平面（绝对坐标）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71500" algn="l"/>
                <a:tab pos="1028700" algn="l"/>
                <a:tab pos="1143000" algn="l"/>
                <a:tab pos="1257300" algn="l"/>
                <a:tab pos="1828800" algn="l"/>
                <a:tab pos="2057400" algn="l"/>
                <a:tab pos="21336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基准平面（绝对坐标）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71500" algn="l"/>
                <a:tab pos="1028700" algn="l"/>
                <a:tab pos="1143000" algn="l"/>
                <a:tab pos="1257300" algn="l"/>
                <a:tab pos="1828800" algn="l"/>
                <a:tab pos="2057400" algn="l"/>
                <a:tab pos="2133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安全间隙（无符号输入）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71500" algn="l"/>
                <a:tab pos="1028700" algn="l"/>
                <a:tab pos="1143000" algn="l"/>
                <a:tab pos="1257300" algn="l"/>
                <a:tab pos="1828800" algn="l"/>
                <a:tab pos="2057400" algn="l"/>
                <a:tab pos="2133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71500" algn="l"/>
                <a:tab pos="1028700" algn="l"/>
                <a:tab pos="1143000" algn="l"/>
                <a:tab pos="1257300" algn="l"/>
                <a:tab pos="1828800" algn="l"/>
                <a:tab pos="2057400" algn="l"/>
                <a:tab pos="2133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相对于参考平面的最后钻孔深度（无符号输入）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71500" algn="l"/>
                <a:tab pos="1028700" algn="l"/>
                <a:tab pos="1143000" algn="l"/>
                <a:tab pos="1257300" algn="l"/>
                <a:tab pos="1828800" algn="l"/>
                <a:tab pos="2057400" algn="l"/>
                <a:tab pos="2133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最后钻孔深度处的停顿时间（断屑）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71500" algn="l"/>
                <a:tab pos="1028700" algn="l"/>
                <a:tab pos="1143000" algn="l"/>
                <a:tab pos="1257300" algn="l"/>
                <a:tab pos="1828800" algn="l"/>
                <a:tab pos="2057400" algn="l"/>
                <a:tab pos="2133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进给率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71500" algn="l"/>
                <a:tab pos="1028700" algn="l"/>
                <a:tab pos="1143000" algn="l"/>
                <a:tab pos="1257300" algn="l"/>
                <a:tab pos="1828800" algn="l"/>
                <a:tab pos="2057400" algn="l"/>
                <a:tab pos="21336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退回进给率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548001" y="1616075"/>
            <a:ext cx="4125848" cy="3409950"/>
          </a:xfrm>
          <a:custGeom>
            <a:avLst/>
            <a:gdLst>
              <a:gd name="connsiteX0" fmla="*/ 6350 w 4125848"/>
              <a:gd name="connsiteY0" fmla="*/ 3403600 h 3409950"/>
              <a:gd name="connsiteX1" fmla="*/ 4119498 w 4125848"/>
              <a:gd name="connsiteY1" fmla="*/ 3403600 h 3409950"/>
              <a:gd name="connsiteX2" fmla="*/ 4119498 w 4125848"/>
              <a:gd name="connsiteY2" fmla="*/ 6350 h 3409950"/>
              <a:gd name="connsiteX3" fmla="*/ 6350 w 4125848"/>
              <a:gd name="connsiteY3" fmla="*/ 6350 h 3409950"/>
              <a:gd name="connsiteX4" fmla="*/ 6350 w 4125848"/>
              <a:gd name="connsiteY4" fmla="*/ 3403600 h 3409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5848" h="3409950">
                <a:moveTo>
                  <a:pt x="6350" y="3403600"/>
                </a:moveTo>
                <a:lnTo>
                  <a:pt x="4119498" y="3403600"/>
                </a:lnTo>
                <a:lnTo>
                  <a:pt x="4119498" y="6350"/>
                </a:lnTo>
                <a:lnTo>
                  <a:pt x="6350" y="6350"/>
                </a:lnTo>
                <a:lnTo>
                  <a:pt x="6350" y="3403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2700" y="1612900"/>
            <a:ext cx="4114800" cy="3416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CYCLE85-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01900" y="5219700"/>
            <a:ext cx="55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T1D1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501900" y="54991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G00X0Z70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01900" y="5740400"/>
            <a:ext cx="4406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CYCLE85（80，60，10，30，1,100,200）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501900" y="60452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G00X0Z70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1175" y="2711450"/>
            <a:ext cx="5540375" cy="3683000"/>
          </a:xfrm>
          <a:custGeom>
            <a:avLst/>
            <a:gdLst>
              <a:gd name="connsiteX0" fmla="*/ 6350 w 5540375"/>
              <a:gd name="connsiteY0" fmla="*/ 3676650 h 3683000"/>
              <a:gd name="connsiteX1" fmla="*/ 5534025 w 5540375"/>
              <a:gd name="connsiteY1" fmla="*/ 3676650 h 3683000"/>
              <a:gd name="connsiteX2" fmla="*/ 5534025 w 5540375"/>
              <a:gd name="connsiteY2" fmla="*/ 6350 h 3683000"/>
              <a:gd name="connsiteX3" fmla="*/ 6350 w 5540375"/>
              <a:gd name="connsiteY3" fmla="*/ 6350 h 3683000"/>
              <a:gd name="connsiteX4" fmla="*/ 6350 w 5540375"/>
              <a:gd name="connsiteY4" fmla="*/ 3676650 h 368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40375" h="3683000">
                <a:moveTo>
                  <a:pt x="6350" y="3676650"/>
                </a:moveTo>
                <a:lnTo>
                  <a:pt x="5534025" y="3676650"/>
                </a:lnTo>
                <a:lnTo>
                  <a:pt x="5534025" y="6350"/>
                </a:lnTo>
                <a:lnTo>
                  <a:pt x="6350" y="6350"/>
                </a:lnTo>
                <a:lnTo>
                  <a:pt x="6350" y="3676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2717800"/>
            <a:ext cx="5537200" cy="3670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CYCLE86-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52500" y="1409700"/>
            <a:ext cx="2819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6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镗孔（镗孔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CYCLE86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52500" y="1765300"/>
            <a:ext cx="8001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6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CYCLE86（RTP，RFP，SDIS，DPS，DPR，TDB，SDIR，RPFA，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41500" y="2235200"/>
            <a:ext cx="2527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RPSA，RPTA，POSS）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71550" y="1357249"/>
            <a:ext cx="966787" cy="396874"/>
          </a:xfrm>
          <a:custGeom>
            <a:avLst/>
            <a:gdLst>
              <a:gd name="connsiteX0" fmla="*/ 0 w 966787"/>
              <a:gd name="connsiteY0" fmla="*/ 396874 h 396874"/>
              <a:gd name="connsiteX1" fmla="*/ 966787 w 966787"/>
              <a:gd name="connsiteY1" fmla="*/ 396874 h 396874"/>
              <a:gd name="connsiteX2" fmla="*/ 966787 w 966787"/>
              <a:gd name="connsiteY2" fmla="*/ 0 h 396874"/>
              <a:gd name="connsiteX3" fmla="*/ 0 w 966787"/>
              <a:gd name="connsiteY3" fmla="*/ 0 h 396874"/>
              <a:gd name="connsiteX4" fmla="*/ 0 w 966787"/>
              <a:gd name="connsiteY4" fmla="*/ 396874 h 3968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396874">
                <a:moveTo>
                  <a:pt x="0" y="396874"/>
                </a:moveTo>
                <a:lnTo>
                  <a:pt x="966787" y="396874"/>
                </a:lnTo>
                <a:lnTo>
                  <a:pt x="966787" y="0"/>
                </a:lnTo>
                <a:lnTo>
                  <a:pt x="0" y="0"/>
                </a:lnTo>
                <a:lnTo>
                  <a:pt x="0" y="396874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38401" y="1357249"/>
            <a:ext cx="6180073" cy="396874"/>
          </a:xfrm>
          <a:custGeom>
            <a:avLst/>
            <a:gdLst>
              <a:gd name="connsiteX0" fmla="*/ 0 w 6180073"/>
              <a:gd name="connsiteY0" fmla="*/ 396874 h 396874"/>
              <a:gd name="connsiteX1" fmla="*/ 6180073 w 6180073"/>
              <a:gd name="connsiteY1" fmla="*/ 396874 h 396874"/>
              <a:gd name="connsiteX2" fmla="*/ 6180073 w 6180073"/>
              <a:gd name="connsiteY2" fmla="*/ 0 h 396874"/>
              <a:gd name="connsiteX3" fmla="*/ 0 w 6180073"/>
              <a:gd name="connsiteY3" fmla="*/ 0 h 396874"/>
              <a:gd name="connsiteX4" fmla="*/ 0 w 6180073"/>
              <a:gd name="connsiteY4" fmla="*/ 396874 h 3968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396874">
                <a:moveTo>
                  <a:pt x="0" y="396874"/>
                </a:moveTo>
                <a:lnTo>
                  <a:pt x="6180073" y="396874"/>
                </a:lnTo>
                <a:lnTo>
                  <a:pt x="6180073" y="0"/>
                </a:lnTo>
                <a:lnTo>
                  <a:pt x="0" y="0"/>
                </a:lnTo>
                <a:lnTo>
                  <a:pt x="0" y="396874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71550" y="1754187"/>
            <a:ext cx="966787" cy="404812"/>
          </a:xfrm>
          <a:custGeom>
            <a:avLst/>
            <a:gdLst>
              <a:gd name="connsiteX0" fmla="*/ 0 w 966787"/>
              <a:gd name="connsiteY0" fmla="*/ 404812 h 404812"/>
              <a:gd name="connsiteX1" fmla="*/ 966787 w 966787"/>
              <a:gd name="connsiteY1" fmla="*/ 404812 h 404812"/>
              <a:gd name="connsiteX2" fmla="*/ 966787 w 966787"/>
              <a:gd name="connsiteY2" fmla="*/ 0 h 404812"/>
              <a:gd name="connsiteX3" fmla="*/ 0 w 966787"/>
              <a:gd name="connsiteY3" fmla="*/ 0 h 404812"/>
              <a:gd name="connsiteX4" fmla="*/ 0 w 966787"/>
              <a:gd name="connsiteY4" fmla="*/ 404812 h 404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404812">
                <a:moveTo>
                  <a:pt x="0" y="404812"/>
                </a:moveTo>
                <a:lnTo>
                  <a:pt x="966787" y="404812"/>
                </a:lnTo>
                <a:lnTo>
                  <a:pt x="966787" y="0"/>
                </a:lnTo>
                <a:lnTo>
                  <a:pt x="0" y="0"/>
                </a:lnTo>
                <a:lnTo>
                  <a:pt x="0" y="4048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938401" y="1754187"/>
            <a:ext cx="6180073" cy="404812"/>
          </a:xfrm>
          <a:custGeom>
            <a:avLst/>
            <a:gdLst>
              <a:gd name="connsiteX0" fmla="*/ 0 w 6180073"/>
              <a:gd name="connsiteY0" fmla="*/ 404812 h 404812"/>
              <a:gd name="connsiteX1" fmla="*/ 6180073 w 6180073"/>
              <a:gd name="connsiteY1" fmla="*/ 404812 h 404812"/>
              <a:gd name="connsiteX2" fmla="*/ 6180073 w 6180073"/>
              <a:gd name="connsiteY2" fmla="*/ 0 h 404812"/>
              <a:gd name="connsiteX3" fmla="*/ 0 w 6180073"/>
              <a:gd name="connsiteY3" fmla="*/ 0 h 404812"/>
              <a:gd name="connsiteX4" fmla="*/ 0 w 6180073"/>
              <a:gd name="connsiteY4" fmla="*/ 404812 h 404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404812">
                <a:moveTo>
                  <a:pt x="0" y="404812"/>
                </a:moveTo>
                <a:lnTo>
                  <a:pt x="6180073" y="404812"/>
                </a:lnTo>
                <a:lnTo>
                  <a:pt x="6180073" y="0"/>
                </a:lnTo>
                <a:lnTo>
                  <a:pt x="0" y="0"/>
                </a:lnTo>
                <a:lnTo>
                  <a:pt x="0" y="404812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71550" y="2158936"/>
            <a:ext cx="966787" cy="404812"/>
          </a:xfrm>
          <a:custGeom>
            <a:avLst/>
            <a:gdLst>
              <a:gd name="connsiteX0" fmla="*/ 0 w 966787"/>
              <a:gd name="connsiteY0" fmla="*/ 404812 h 404812"/>
              <a:gd name="connsiteX1" fmla="*/ 966787 w 966787"/>
              <a:gd name="connsiteY1" fmla="*/ 404812 h 404812"/>
              <a:gd name="connsiteX2" fmla="*/ 966787 w 966787"/>
              <a:gd name="connsiteY2" fmla="*/ 0 h 404812"/>
              <a:gd name="connsiteX3" fmla="*/ 0 w 966787"/>
              <a:gd name="connsiteY3" fmla="*/ 0 h 404812"/>
              <a:gd name="connsiteX4" fmla="*/ 0 w 966787"/>
              <a:gd name="connsiteY4" fmla="*/ 404812 h 404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404812">
                <a:moveTo>
                  <a:pt x="0" y="404812"/>
                </a:moveTo>
                <a:lnTo>
                  <a:pt x="966787" y="404812"/>
                </a:lnTo>
                <a:lnTo>
                  <a:pt x="966787" y="0"/>
                </a:lnTo>
                <a:lnTo>
                  <a:pt x="0" y="0"/>
                </a:lnTo>
                <a:lnTo>
                  <a:pt x="0" y="4048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938401" y="2158936"/>
            <a:ext cx="6180073" cy="404812"/>
          </a:xfrm>
          <a:custGeom>
            <a:avLst/>
            <a:gdLst>
              <a:gd name="connsiteX0" fmla="*/ 0 w 6180073"/>
              <a:gd name="connsiteY0" fmla="*/ 404812 h 404812"/>
              <a:gd name="connsiteX1" fmla="*/ 6180073 w 6180073"/>
              <a:gd name="connsiteY1" fmla="*/ 404812 h 404812"/>
              <a:gd name="connsiteX2" fmla="*/ 6180073 w 6180073"/>
              <a:gd name="connsiteY2" fmla="*/ 0 h 404812"/>
              <a:gd name="connsiteX3" fmla="*/ 0 w 6180073"/>
              <a:gd name="connsiteY3" fmla="*/ 0 h 404812"/>
              <a:gd name="connsiteX4" fmla="*/ 0 w 6180073"/>
              <a:gd name="connsiteY4" fmla="*/ 404812 h 404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404812">
                <a:moveTo>
                  <a:pt x="0" y="404812"/>
                </a:moveTo>
                <a:lnTo>
                  <a:pt x="6180073" y="404812"/>
                </a:lnTo>
                <a:lnTo>
                  <a:pt x="6180073" y="0"/>
                </a:lnTo>
                <a:lnTo>
                  <a:pt x="0" y="0"/>
                </a:lnTo>
                <a:lnTo>
                  <a:pt x="0" y="4048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971550" y="2563748"/>
            <a:ext cx="966787" cy="406400"/>
          </a:xfrm>
          <a:custGeom>
            <a:avLst/>
            <a:gdLst>
              <a:gd name="connsiteX0" fmla="*/ 0 w 966787"/>
              <a:gd name="connsiteY0" fmla="*/ 406400 h 406400"/>
              <a:gd name="connsiteX1" fmla="*/ 966787 w 966787"/>
              <a:gd name="connsiteY1" fmla="*/ 406400 h 406400"/>
              <a:gd name="connsiteX2" fmla="*/ 966787 w 966787"/>
              <a:gd name="connsiteY2" fmla="*/ 0 h 406400"/>
              <a:gd name="connsiteX3" fmla="*/ 0 w 966787"/>
              <a:gd name="connsiteY3" fmla="*/ 0 h 406400"/>
              <a:gd name="connsiteX4" fmla="*/ 0 w 966787"/>
              <a:gd name="connsiteY4" fmla="*/ 4064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406400">
                <a:moveTo>
                  <a:pt x="0" y="406400"/>
                </a:moveTo>
                <a:lnTo>
                  <a:pt x="966787" y="406400"/>
                </a:lnTo>
                <a:lnTo>
                  <a:pt x="966787" y="0"/>
                </a:lnTo>
                <a:lnTo>
                  <a:pt x="0" y="0"/>
                </a:lnTo>
                <a:lnTo>
                  <a:pt x="0" y="4064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38401" y="2563748"/>
            <a:ext cx="6180073" cy="406400"/>
          </a:xfrm>
          <a:custGeom>
            <a:avLst/>
            <a:gdLst>
              <a:gd name="connsiteX0" fmla="*/ 0 w 6180073"/>
              <a:gd name="connsiteY0" fmla="*/ 406400 h 406400"/>
              <a:gd name="connsiteX1" fmla="*/ 6180073 w 6180073"/>
              <a:gd name="connsiteY1" fmla="*/ 406400 h 406400"/>
              <a:gd name="connsiteX2" fmla="*/ 6180073 w 6180073"/>
              <a:gd name="connsiteY2" fmla="*/ 0 h 406400"/>
              <a:gd name="connsiteX3" fmla="*/ 0 w 6180073"/>
              <a:gd name="connsiteY3" fmla="*/ 0 h 406400"/>
              <a:gd name="connsiteX4" fmla="*/ 0 w 6180073"/>
              <a:gd name="connsiteY4" fmla="*/ 4064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406400">
                <a:moveTo>
                  <a:pt x="0" y="406400"/>
                </a:moveTo>
                <a:lnTo>
                  <a:pt x="6180073" y="406400"/>
                </a:lnTo>
                <a:lnTo>
                  <a:pt x="6180073" y="0"/>
                </a:lnTo>
                <a:lnTo>
                  <a:pt x="0" y="0"/>
                </a:lnTo>
                <a:lnTo>
                  <a:pt x="0" y="4064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71550" y="2970212"/>
            <a:ext cx="966787" cy="404812"/>
          </a:xfrm>
          <a:custGeom>
            <a:avLst/>
            <a:gdLst>
              <a:gd name="connsiteX0" fmla="*/ 0 w 966787"/>
              <a:gd name="connsiteY0" fmla="*/ 404812 h 404812"/>
              <a:gd name="connsiteX1" fmla="*/ 966787 w 966787"/>
              <a:gd name="connsiteY1" fmla="*/ 404812 h 404812"/>
              <a:gd name="connsiteX2" fmla="*/ 966787 w 966787"/>
              <a:gd name="connsiteY2" fmla="*/ 0 h 404812"/>
              <a:gd name="connsiteX3" fmla="*/ 0 w 966787"/>
              <a:gd name="connsiteY3" fmla="*/ 0 h 404812"/>
              <a:gd name="connsiteX4" fmla="*/ 0 w 966787"/>
              <a:gd name="connsiteY4" fmla="*/ 404812 h 404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404812">
                <a:moveTo>
                  <a:pt x="0" y="404812"/>
                </a:moveTo>
                <a:lnTo>
                  <a:pt x="966787" y="404812"/>
                </a:lnTo>
                <a:lnTo>
                  <a:pt x="966787" y="0"/>
                </a:lnTo>
                <a:lnTo>
                  <a:pt x="0" y="0"/>
                </a:lnTo>
                <a:lnTo>
                  <a:pt x="0" y="4048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938401" y="2970212"/>
            <a:ext cx="6180073" cy="404812"/>
          </a:xfrm>
          <a:custGeom>
            <a:avLst/>
            <a:gdLst>
              <a:gd name="connsiteX0" fmla="*/ 0 w 6180073"/>
              <a:gd name="connsiteY0" fmla="*/ 404812 h 404812"/>
              <a:gd name="connsiteX1" fmla="*/ 6180073 w 6180073"/>
              <a:gd name="connsiteY1" fmla="*/ 404812 h 404812"/>
              <a:gd name="connsiteX2" fmla="*/ 6180073 w 6180073"/>
              <a:gd name="connsiteY2" fmla="*/ 0 h 404812"/>
              <a:gd name="connsiteX3" fmla="*/ 0 w 6180073"/>
              <a:gd name="connsiteY3" fmla="*/ 0 h 404812"/>
              <a:gd name="connsiteX4" fmla="*/ 0 w 6180073"/>
              <a:gd name="connsiteY4" fmla="*/ 404812 h 404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404812">
                <a:moveTo>
                  <a:pt x="0" y="404812"/>
                </a:moveTo>
                <a:lnTo>
                  <a:pt x="6180073" y="404812"/>
                </a:lnTo>
                <a:lnTo>
                  <a:pt x="6180073" y="0"/>
                </a:lnTo>
                <a:lnTo>
                  <a:pt x="0" y="0"/>
                </a:lnTo>
                <a:lnTo>
                  <a:pt x="0" y="4048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971550" y="3375025"/>
            <a:ext cx="966787" cy="406400"/>
          </a:xfrm>
          <a:custGeom>
            <a:avLst/>
            <a:gdLst>
              <a:gd name="connsiteX0" fmla="*/ 0 w 966787"/>
              <a:gd name="connsiteY0" fmla="*/ 406400 h 406400"/>
              <a:gd name="connsiteX1" fmla="*/ 966787 w 966787"/>
              <a:gd name="connsiteY1" fmla="*/ 406400 h 406400"/>
              <a:gd name="connsiteX2" fmla="*/ 966787 w 966787"/>
              <a:gd name="connsiteY2" fmla="*/ 0 h 406400"/>
              <a:gd name="connsiteX3" fmla="*/ 0 w 966787"/>
              <a:gd name="connsiteY3" fmla="*/ 0 h 406400"/>
              <a:gd name="connsiteX4" fmla="*/ 0 w 966787"/>
              <a:gd name="connsiteY4" fmla="*/ 4064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406400">
                <a:moveTo>
                  <a:pt x="0" y="406400"/>
                </a:moveTo>
                <a:lnTo>
                  <a:pt x="966787" y="406400"/>
                </a:lnTo>
                <a:lnTo>
                  <a:pt x="966787" y="0"/>
                </a:lnTo>
                <a:lnTo>
                  <a:pt x="0" y="0"/>
                </a:lnTo>
                <a:lnTo>
                  <a:pt x="0" y="4064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938401" y="3375025"/>
            <a:ext cx="6180073" cy="406400"/>
          </a:xfrm>
          <a:custGeom>
            <a:avLst/>
            <a:gdLst>
              <a:gd name="connsiteX0" fmla="*/ 0 w 6180073"/>
              <a:gd name="connsiteY0" fmla="*/ 406400 h 406400"/>
              <a:gd name="connsiteX1" fmla="*/ 6180073 w 6180073"/>
              <a:gd name="connsiteY1" fmla="*/ 406400 h 406400"/>
              <a:gd name="connsiteX2" fmla="*/ 6180073 w 6180073"/>
              <a:gd name="connsiteY2" fmla="*/ 0 h 406400"/>
              <a:gd name="connsiteX3" fmla="*/ 0 w 6180073"/>
              <a:gd name="connsiteY3" fmla="*/ 0 h 406400"/>
              <a:gd name="connsiteX4" fmla="*/ 0 w 6180073"/>
              <a:gd name="connsiteY4" fmla="*/ 4064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406400">
                <a:moveTo>
                  <a:pt x="0" y="406400"/>
                </a:moveTo>
                <a:lnTo>
                  <a:pt x="6180073" y="406400"/>
                </a:lnTo>
                <a:lnTo>
                  <a:pt x="6180073" y="0"/>
                </a:lnTo>
                <a:lnTo>
                  <a:pt x="0" y="0"/>
                </a:lnTo>
                <a:lnTo>
                  <a:pt x="0" y="4064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971550" y="3781361"/>
            <a:ext cx="966787" cy="404812"/>
          </a:xfrm>
          <a:custGeom>
            <a:avLst/>
            <a:gdLst>
              <a:gd name="connsiteX0" fmla="*/ 0 w 966787"/>
              <a:gd name="connsiteY0" fmla="*/ 404812 h 404812"/>
              <a:gd name="connsiteX1" fmla="*/ 966787 w 966787"/>
              <a:gd name="connsiteY1" fmla="*/ 404812 h 404812"/>
              <a:gd name="connsiteX2" fmla="*/ 966787 w 966787"/>
              <a:gd name="connsiteY2" fmla="*/ 0 h 404812"/>
              <a:gd name="connsiteX3" fmla="*/ 0 w 966787"/>
              <a:gd name="connsiteY3" fmla="*/ 0 h 404812"/>
              <a:gd name="connsiteX4" fmla="*/ 0 w 966787"/>
              <a:gd name="connsiteY4" fmla="*/ 404812 h 404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404812">
                <a:moveTo>
                  <a:pt x="0" y="404812"/>
                </a:moveTo>
                <a:lnTo>
                  <a:pt x="966787" y="404812"/>
                </a:lnTo>
                <a:lnTo>
                  <a:pt x="966787" y="0"/>
                </a:lnTo>
                <a:lnTo>
                  <a:pt x="0" y="0"/>
                </a:lnTo>
                <a:lnTo>
                  <a:pt x="0" y="4048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938401" y="3781361"/>
            <a:ext cx="6180073" cy="404812"/>
          </a:xfrm>
          <a:custGeom>
            <a:avLst/>
            <a:gdLst>
              <a:gd name="connsiteX0" fmla="*/ 0 w 6180073"/>
              <a:gd name="connsiteY0" fmla="*/ 404812 h 404812"/>
              <a:gd name="connsiteX1" fmla="*/ 6180073 w 6180073"/>
              <a:gd name="connsiteY1" fmla="*/ 404812 h 404812"/>
              <a:gd name="connsiteX2" fmla="*/ 6180073 w 6180073"/>
              <a:gd name="connsiteY2" fmla="*/ 0 h 404812"/>
              <a:gd name="connsiteX3" fmla="*/ 0 w 6180073"/>
              <a:gd name="connsiteY3" fmla="*/ 0 h 404812"/>
              <a:gd name="connsiteX4" fmla="*/ 0 w 6180073"/>
              <a:gd name="connsiteY4" fmla="*/ 404812 h 404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404812">
                <a:moveTo>
                  <a:pt x="0" y="404812"/>
                </a:moveTo>
                <a:lnTo>
                  <a:pt x="6180073" y="404812"/>
                </a:lnTo>
                <a:lnTo>
                  <a:pt x="6180073" y="0"/>
                </a:lnTo>
                <a:lnTo>
                  <a:pt x="0" y="0"/>
                </a:lnTo>
                <a:lnTo>
                  <a:pt x="0" y="4048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971550" y="4186173"/>
            <a:ext cx="966787" cy="406400"/>
          </a:xfrm>
          <a:custGeom>
            <a:avLst/>
            <a:gdLst>
              <a:gd name="connsiteX0" fmla="*/ 0 w 966787"/>
              <a:gd name="connsiteY0" fmla="*/ 406400 h 406400"/>
              <a:gd name="connsiteX1" fmla="*/ 966787 w 966787"/>
              <a:gd name="connsiteY1" fmla="*/ 406400 h 406400"/>
              <a:gd name="connsiteX2" fmla="*/ 966787 w 966787"/>
              <a:gd name="connsiteY2" fmla="*/ 0 h 406400"/>
              <a:gd name="connsiteX3" fmla="*/ 0 w 966787"/>
              <a:gd name="connsiteY3" fmla="*/ 0 h 406400"/>
              <a:gd name="connsiteX4" fmla="*/ 0 w 966787"/>
              <a:gd name="connsiteY4" fmla="*/ 4064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406400">
                <a:moveTo>
                  <a:pt x="0" y="406400"/>
                </a:moveTo>
                <a:lnTo>
                  <a:pt x="966787" y="406400"/>
                </a:lnTo>
                <a:lnTo>
                  <a:pt x="966787" y="0"/>
                </a:lnTo>
                <a:lnTo>
                  <a:pt x="0" y="0"/>
                </a:lnTo>
                <a:lnTo>
                  <a:pt x="0" y="4064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938401" y="4186173"/>
            <a:ext cx="6180073" cy="406400"/>
          </a:xfrm>
          <a:custGeom>
            <a:avLst/>
            <a:gdLst>
              <a:gd name="connsiteX0" fmla="*/ 0 w 6180073"/>
              <a:gd name="connsiteY0" fmla="*/ 406400 h 406400"/>
              <a:gd name="connsiteX1" fmla="*/ 6180073 w 6180073"/>
              <a:gd name="connsiteY1" fmla="*/ 406400 h 406400"/>
              <a:gd name="connsiteX2" fmla="*/ 6180073 w 6180073"/>
              <a:gd name="connsiteY2" fmla="*/ 0 h 406400"/>
              <a:gd name="connsiteX3" fmla="*/ 0 w 6180073"/>
              <a:gd name="connsiteY3" fmla="*/ 0 h 406400"/>
              <a:gd name="connsiteX4" fmla="*/ 0 w 6180073"/>
              <a:gd name="connsiteY4" fmla="*/ 4064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406400">
                <a:moveTo>
                  <a:pt x="0" y="406400"/>
                </a:moveTo>
                <a:lnTo>
                  <a:pt x="6180073" y="406400"/>
                </a:lnTo>
                <a:lnTo>
                  <a:pt x="6180073" y="0"/>
                </a:lnTo>
                <a:lnTo>
                  <a:pt x="0" y="0"/>
                </a:lnTo>
                <a:lnTo>
                  <a:pt x="0" y="4064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971550" y="4592573"/>
            <a:ext cx="966787" cy="419100"/>
          </a:xfrm>
          <a:custGeom>
            <a:avLst/>
            <a:gdLst>
              <a:gd name="connsiteX0" fmla="*/ 0 w 966787"/>
              <a:gd name="connsiteY0" fmla="*/ 419100 h 419100"/>
              <a:gd name="connsiteX1" fmla="*/ 966787 w 966787"/>
              <a:gd name="connsiteY1" fmla="*/ 419100 h 419100"/>
              <a:gd name="connsiteX2" fmla="*/ 966787 w 966787"/>
              <a:gd name="connsiteY2" fmla="*/ 0 h 419100"/>
              <a:gd name="connsiteX3" fmla="*/ 0 w 966787"/>
              <a:gd name="connsiteY3" fmla="*/ 0 h 419100"/>
              <a:gd name="connsiteX4" fmla="*/ 0 w 966787"/>
              <a:gd name="connsiteY4" fmla="*/ 41910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419100">
                <a:moveTo>
                  <a:pt x="0" y="419100"/>
                </a:moveTo>
                <a:lnTo>
                  <a:pt x="966787" y="419100"/>
                </a:lnTo>
                <a:lnTo>
                  <a:pt x="966787" y="0"/>
                </a:lnTo>
                <a:lnTo>
                  <a:pt x="0" y="0"/>
                </a:lnTo>
                <a:lnTo>
                  <a:pt x="0" y="4191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938401" y="4592573"/>
            <a:ext cx="6180073" cy="419100"/>
          </a:xfrm>
          <a:custGeom>
            <a:avLst/>
            <a:gdLst>
              <a:gd name="connsiteX0" fmla="*/ 0 w 6180073"/>
              <a:gd name="connsiteY0" fmla="*/ 419100 h 419100"/>
              <a:gd name="connsiteX1" fmla="*/ 6180073 w 6180073"/>
              <a:gd name="connsiteY1" fmla="*/ 419100 h 419100"/>
              <a:gd name="connsiteX2" fmla="*/ 6180073 w 6180073"/>
              <a:gd name="connsiteY2" fmla="*/ 0 h 419100"/>
              <a:gd name="connsiteX3" fmla="*/ 0 w 6180073"/>
              <a:gd name="connsiteY3" fmla="*/ 0 h 419100"/>
              <a:gd name="connsiteX4" fmla="*/ 0 w 6180073"/>
              <a:gd name="connsiteY4" fmla="*/ 41910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419100">
                <a:moveTo>
                  <a:pt x="0" y="419100"/>
                </a:moveTo>
                <a:lnTo>
                  <a:pt x="6180073" y="419100"/>
                </a:lnTo>
                <a:lnTo>
                  <a:pt x="6180073" y="0"/>
                </a:lnTo>
                <a:lnTo>
                  <a:pt x="0" y="0"/>
                </a:lnTo>
                <a:lnTo>
                  <a:pt x="0" y="4191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971550" y="5011673"/>
            <a:ext cx="966787" cy="454025"/>
          </a:xfrm>
          <a:custGeom>
            <a:avLst/>
            <a:gdLst>
              <a:gd name="connsiteX0" fmla="*/ 0 w 966787"/>
              <a:gd name="connsiteY0" fmla="*/ 454025 h 454025"/>
              <a:gd name="connsiteX1" fmla="*/ 966787 w 966787"/>
              <a:gd name="connsiteY1" fmla="*/ 454025 h 454025"/>
              <a:gd name="connsiteX2" fmla="*/ 966787 w 966787"/>
              <a:gd name="connsiteY2" fmla="*/ 0 h 454025"/>
              <a:gd name="connsiteX3" fmla="*/ 0 w 966787"/>
              <a:gd name="connsiteY3" fmla="*/ 0 h 454025"/>
              <a:gd name="connsiteX4" fmla="*/ 0 w 966787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454025">
                <a:moveTo>
                  <a:pt x="0" y="454025"/>
                </a:moveTo>
                <a:lnTo>
                  <a:pt x="966787" y="454025"/>
                </a:lnTo>
                <a:lnTo>
                  <a:pt x="966787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938401" y="5011673"/>
            <a:ext cx="6180073" cy="454025"/>
          </a:xfrm>
          <a:custGeom>
            <a:avLst/>
            <a:gdLst>
              <a:gd name="connsiteX0" fmla="*/ 0 w 6180073"/>
              <a:gd name="connsiteY0" fmla="*/ 454025 h 454025"/>
              <a:gd name="connsiteX1" fmla="*/ 6180073 w 6180073"/>
              <a:gd name="connsiteY1" fmla="*/ 454025 h 454025"/>
              <a:gd name="connsiteX2" fmla="*/ 6180073 w 6180073"/>
              <a:gd name="connsiteY2" fmla="*/ 0 h 454025"/>
              <a:gd name="connsiteX3" fmla="*/ 0 w 6180073"/>
              <a:gd name="connsiteY3" fmla="*/ 0 h 454025"/>
              <a:gd name="connsiteX4" fmla="*/ 0 w 6180073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454025">
                <a:moveTo>
                  <a:pt x="0" y="454025"/>
                </a:moveTo>
                <a:lnTo>
                  <a:pt x="6180073" y="454025"/>
                </a:lnTo>
                <a:lnTo>
                  <a:pt x="6180073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971550" y="5465749"/>
            <a:ext cx="966787" cy="404812"/>
          </a:xfrm>
          <a:custGeom>
            <a:avLst/>
            <a:gdLst>
              <a:gd name="connsiteX0" fmla="*/ 0 w 966787"/>
              <a:gd name="connsiteY0" fmla="*/ 404812 h 404812"/>
              <a:gd name="connsiteX1" fmla="*/ 966787 w 966787"/>
              <a:gd name="connsiteY1" fmla="*/ 404812 h 404812"/>
              <a:gd name="connsiteX2" fmla="*/ 966787 w 966787"/>
              <a:gd name="connsiteY2" fmla="*/ 0 h 404812"/>
              <a:gd name="connsiteX3" fmla="*/ 0 w 966787"/>
              <a:gd name="connsiteY3" fmla="*/ 0 h 404812"/>
              <a:gd name="connsiteX4" fmla="*/ 0 w 966787"/>
              <a:gd name="connsiteY4" fmla="*/ 404812 h 404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404812">
                <a:moveTo>
                  <a:pt x="0" y="404812"/>
                </a:moveTo>
                <a:lnTo>
                  <a:pt x="966787" y="404812"/>
                </a:lnTo>
                <a:lnTo>
                  <a:pt x="966787" y="0"/>
                </a:lnTo>
                <a:lnTo>
                  <a:pt x="0" y="0"/>
                </a:lnTo>
                <a:lnTo>
                  <a:pt x="0" y="4048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938401" y="5465749"/>
            <a:ext cx="6180073" cy="404812"/>
          </a:xfrm>
          <a:custGeom>
            <a:avLst/>
            <a:gdLst>
              <a:gd name="connsiteX0" fmla="*/ 0 w 6180073"/>
              <a:gd name="connsiteY0" fmla="*/ 404812 h 404812"/>
              <a:gd name="connsiteX1" fmla="*/ 6180073 w 6180073"/>
              <a:gd name="connsiteY1" fmla="*/ 404812 h 404812"/>
              <a:gd name="connsiteX2" fmla="*/ 6180073 w 6180073"/>
              <a:gd name="connsiteY2" fmla="*/ 0 h 404812"/>
              <a:gd name="connsiteX3" fmla="*/ 0 w 6180073"/>
              <a:gd name="connsiteY3" fmla="*/ 0 h 404812"/>
              <a:gd name="connsiteX4" fmla="*/ 0 w 6180073"/>
              <a:gd name="connsiteY4" fmla="*/ 404812 h 404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404812">
                <a:moveTo>
                  <a:pt x="0" y="404812"/>
                </a:moveTo>
                <a:lnTo>
                  <a:pt x="6180073" y="404812"/>
                </a:lnTo>
                <a:lnTo>
                  <a:pt x="6180073" y="0"/>
                </a:lnTo>
                <a:lnTo>
                  <a:pt x="0" y="0"/>
                </a:lnTo>
                <a:lnTo>
                  <a:pt x="0" y="4048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971550" y="5870562"/>
            <a:ext cx="966787" cy="406400"/>
          </a:xfrm>
          <a:custGeom>
            <a:avLst/>
            <a:gdLst>
              <a:gd name="connsiteX0" fmla="*/ 0 w 966787"/>
              <a:gd name="connsiteY0" fmla="*/ 406400 h 406400"/>
              <a:gd name="connsiteX1" fmla="*/ 966787 w 966787"/>
              <a:gd name="connsiteY1" fmla="*/ 406400 h 406400"/>
              <a:gd name="connsiteX2" fmla="*/ 966787 w 966787"/>
              <a:gd name="connsiteY2" fmla="*/ 0 h 406400"/>
              <a:gd name="connsiteX3" fmla="*/ 0 w 966787"/>
              <a:gd name="connsiteY3" fmla="*/ 0 h 406400"/>
              <a:gd name="connsiteX4" fmla="*/ 0 w 966787"/>
              <a:gd name="connsiteY4" fmla="*/ 4064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6787" h="406400">
                <a:moveTo>
                  <a:pt x="0" y="406400"/>
                </a:moveTo>
                <a:lnTo>
                  <a:pt x="966787" y="406400"/>
                </a:lnTo>
                <a:lnTo>
                  <a:pt x="966787" y="0"/>
                </a:lnTo>
                <a:lnTo>
                  <a:pt x="0" y="0"/>
                </a:lnTo>
                <a:lnTo>
                  <a:pt x="0" y="4064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938401" y="5870562"/>
            <a:ext cx="6180073" cy="406400"/>
          </a:xfrm>
          <a:custGeom>
            <a:avLst/>
            <a:gdLst>
              <a:gd name="connsiteX0" fmla="*/ 0 w 6180073"/>
              <a:gd name="connsiteY0" fmla="*/ 406400 h 406400"/>
              <a:gd name="connsiteX1" fmla="*/ 6180073 w 6180073"/>
              <a:gd name="connsiteY1" fmla="*/ 406400 h 406400"/>
              <a:gd name="connsiteX2" fmla="*/ 6180073 w 6180073"/>
              <a:gd name="connsiteY2" fmla="*/ 0 h 406400"/>
              <a:gd name="connsiteX3" fmla="*/ 0 w 6180073"/>
              <a:gd name="connsiteY3" fmla="*/ 0 h 406400"/>
              <a:gd name="connsiteX4" fmla="*/ 0 w 6180073"/>
              <a:gd name="connsiteY4" fmla="*/ 4064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0073" h="406400">
                <a:moveTo>
                  <a:pt x="0" y="406400"/>
                </a:moveTo>
                <a:lnTo>
                  <a:pt x="6180073" y="406400"/>
                </a:lnTo>
                <a:lnTo>
                  <a:pt x="6180073" y="0"/>
                </a:lnTo>
                <a:lnTo>
                  <a:pt x="0" y="0"/>
                </a:lnTo>
                <a:lnTo>
                  <a:pt x="0" y="4064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932051" y="1344549"/>
            <a:ext cx="25400" cy="4945113"/>
          </a:xfrm>
          <a:custGeom>
            <a:avLst/>
            <a:gdLst>
              <a:gd name="connsiteX0" fmla="*/ 6350 w 25400"/>
              <a:gd name="connsiteY0" fmla="*/ 6350 h 4945113"/>
              <a:gd name="connsiteX1" fmla="*/ 6350 w 25400"/>
              <a:gd name="connsiteY1" fmla="*/ 4938763 h 4945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945113">
                <a:moveTo>
                  <a:pt x="6350" y="6350"/>
                </a:moveTo>
                <a:lnTo>
                  <a:pt x="6350" y="49387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958850" y="1747773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958850" y="2152650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958850" y="2557398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958850" y="2963798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958850" y="3368675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958850" y="3775075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958850" y="4179823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958850" y="4586223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958850" y="5005323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958850" y="5459348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958850" y="5864212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965200" y="1344549"/>
            <a:ext cx="25400" cy="4945113"/>
          </a:xfrm>
          <a:custGeom>
            <a:avLst/>
            <a:gdLst>
              <a:gd name="connsiteX0" fmla="*/ 6350 w 25400"/>
              <a:gd name="connsiteY0" fmla="*/ 6350 h 4945113"/>
              <a:gd name="connsiteX1" fmla="*/ 6350 w 25400"/>
              <a:gd name="connsiteY1" fmla="*/ 4938763 h 4945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945113">
                <a:moveTo>
                  <a:pt x="6350" y="6350"/>
                </a:moveTo>
                <a:lnTo>
                  <a:pt x="6350" y="49387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8112125" y="1344549"/>
            <a:ext cx="25400" cy="4945113"/>
          </a:xfrm>
          <a:custGeom>
            <a:avLst/>
            <a:gdLst>
              <a:gd name="connsiteX0" fmla="*/ 6350 w 25400"/>
              <a:gd name="connsiteY0" fmla="*/ 6350 h 4945113"/>
              <a:gd name="connsiteX1" fmla="*/ 6350 w 25400"/>
              <a:gd name="connsiteY1" fmla="*/ 4938763 h 4945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945113">
                <a:moveTo>
                  <a:pt x="6350" y="6350"/>
                </a:moveTo>
                <a:lnTo>
                  <a:pt x="6350" y="49387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958850" y="1350899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958850" y="6270612"/>
            <a:ext cx="7172325" cy="25400"/>
          </a:xfrm>
          <a:custGeom>
            <a:avLst/>
            <a:gdLst>
              <a:gd name="connsiteX0" fmla="*/ 6350 w 7172325"/>
              <a:gd name="connsiteY0" fmla="*/ 6350 h 25400"/>
              <a:gd name="connsiteX1" fmla="*/ 7165975 w 71723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2325" h="25400">
                <a:moveTo>
                  <a:pt x="6350" y="6350"/>
                </a:moveTo>
                <a:lnTo>
                  <a:pt x="71659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10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CYCLE86-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193800" y="1422400"/>
            <a:ext cx="508000" cy="476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RFP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TDB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SDIR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RPFA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RPSA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RPTA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2108200" y="1422400"/>
            <a:ext cx="5829300" cy="473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退回平面（绝对坐标）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基准平面（绝对坐标）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安全间隙（无符号输入）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相对于参考平面的最后钻孔深度（无符号输入）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最后钻孔深度处的停顿时间（断屑）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旋转方向值：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（对应于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）、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（对应于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平面中第一轴（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轴）上的返回路径（增量，带符号输入）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平面中第二轴（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轴）上的返回路径（增量，带符号输入）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镗孔轴（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轴）上的返回路径（增量，带符号输入）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  <a:tab pos="508000" algn="l"/>
                <a:tab pos="546100" algn="l"/>
                <a:tab pos="736600" algn="l"/>
                <a:tab pos="1079500" algn="l"/>
                <a:tab pos="1536700" algn="l"/>
                <a:tab pos="1651000" algn="l"/>
                <a:tab pos="1765300" algn="l"/>
                <a:tab pos="2654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循环中定位主轴停止的位置（以度为单位）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28675" y="4072001"/>
            <a:ext cx="5324475" cy="463550"/>
          </a:xfrm>
          <a:custGeom>
            <a:avLst/>
            <a:gdLst>
              <a:gd name="connsiteX0" fmla="*/ 0 w 5324475"/>
              <a:gd name="connsiteY0" fmla="*/ 463550 h 463550"/>
              <a:gd name="connsiteX1" fmla="*/ 5324475 w 5324475"/>
              <a:gd name="connsiteY1" fmla="*/ 463550 h 463550"/>
              <a:gd name="connsiteX2" fmla="*/ 5324475 w 5324475"/>
              <a:gd name="connsiteY2" fmla="*/ 0 h 463550"/>
              <a:gd name="connsiteX3" fmla="*/ 0 w 5324475"/>
              <a:gd name="connsiteY3" fmla="*/ 0 h 463550"/>
              <a:gd name="connsiteX4" fmla="*/ 0 w 5324475"/>
              <a:gd name="connsiteY4" fmla="*/ 463550 h 463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4475" h="463550">
                <a:moveTo>
                  <a:pt x="0" y="463550"/>
                </a:moveTo>
                <a:lnTo>
                  <a:pt x="5324475" y="463550"/>
                </a:lnTo>
                <a:lnTo>
                  <a:pt x="5324475" y="0"/>
                </a:lnTo>
                <a:lnTo>
                  <a:pt x="0" y="0"/>
                </a:lnTo>
                <a:lnTo>
                  <a:pt x="0" y="46355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153150" y="4072001"/>
            <a:ext cx="2235200" cy="463550"/>
          </a:xfrm>
          <a:custGeom>
            <a:avLst/>
            <a:gdLst>
              <a:gd name="connsiteX0" fmla="*/ 0 w 2235200"/>
              <a:gd name="connsiteY0" fmla="*/ 463550 h 463550"/>
              <a:gd name="connsiteX1" fmla="*/ 2235200 w 2235200"/>
              <a:gd name="connsiteY1" fmla="*/ 463550 h 463550"/>
              <a:gd name="connsiteX2" fmla="*/ 2235200 w 2235200"/>
              <a:gd name="connsiteY2" fmla="*/ 0 h 463550"/>
              <a:gd name="connsiteX3" fmla="*/ 0 w 2235200"/>
              <a:gd name="connsiteY3" fmla="*/ 0 h 463550"/>
              <a:gd name="connsiteX4" fmla="*/ 0 w 2235200"/>
              <a:gd name="connsiteY4" fmla="*/ 463550 h 463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35200" h="463550">
                <a:moveTo>
                  <a:pt x="0" y="463550"/>
                </a:moveTo>
                <a:lnTo>
                  <a:pt x="2235200" y="463550"/>
                </a:lnTo>
                <a:lnTo>
                  <a:pt x="2235200" y="0"/>
                </a:lnTo>
                <a:lnTo>
                  <a:pt x="0" y="0"/>
                </a:lnTo>
                <a:lnTo>
                  <a:pt x="0" y="46355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28675" y="4972113"/>
            <a:ext cx="5324475" cy="528637"/>
          </a:xfrm>
          <a:custGeom>
            <a:avLst/>
            <a:gdLst>
              <a:gd name="connsiteX0" fmla="*/ 0 w 5324475"/>
              <a:gd name="connsiteY0" fmla="*/ 528637 h 528637"/>
              <a:gd name="connsiteX1" fmla="*/ 5324475 w 5324475"/>
              <a:gd name="connsiteY1" fmla="*/ 528637 h 528637"/>
              <a:gd name="connsiteX2" fmla="*/ 5324475 w 5324475"/>
              <a:gd name="connsiteY2" fmla="*/ 0 h 528637"/>
              <a:gd name="connsiteX3" fmla="*/ 0 w 5324475"/>
              <a:gd name="connsiteY3" fmla="*/ 0 h 528637"/>
              <a:gd name="connsiteX4" fmla="*/ 0 w 5324475"/>
              <a:gd name="connsiteY4" fmla="*/ 528637 h 528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4475" h="528637">
                <a:moveTo>
                  <a:pt x="0" y="528637"/>
                </a:moveTo>
                <a:lnTo>
                  <a:pt x="5324475" y="528637"/>
                </a:lnTo>
                <a:lnTo>
                  <a:pt x="5324475" y="0"/>
                </a:lnTo>
                <a:lnTo>
                  <a:pt x="0" y="0"/>
                </a:lnTo>
                <a:lnTo>
                  <a:pt x="0" y="528637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153150" y="4972113"/>
            <a:ext cx="2235200" cy="528637"/>
          </a:xfrm>
          <a:custGeom>
            <a:avLst/>
            <a:gdLst>
              <a:gd name="connsiteX0" fmla="*/ 0 w 2235200"/>
              <a:gd name="connsiteY0" fmla="*/ 528637 h 528637"/>
              <a:gd name="connsiteX1" fmla="*/ 2235200 w 2235200"/>
              <a:gd name="connsiteY1" fmla="*/ 528637 h 528637"/>
              <a:gd name="connsiteX2" fmla="*/ 2235200 w 2235200"/>
              <a:gd name="connsiteY2" fmla="*/ 0 h 528637"/>
              <a:gd name="connsiteX3" fmla="*/ 0 w 2235200"/>
              <a:gd name="connsiteY3" fmla="*/ 0 h 528637"/>
              <a:gd name="connsiteX4" fmla="*/ 0 w 2235200"/>
              <a:gd name="connsiteY4" fmla="*/ 528637 h 528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35200" h="528637">
                <a:moveTo>
                  <a:pt x="0" y="528637"/>
                </a:moveTo>
                <a:lnTo>
                  <a:pt x="2235200" y="528637"/>
                </a:lnTo>
                <a:lnTo>
                  <a:pt x="2235200" y="0"/>
                </a:lnTo>
                <a:lnTo>
                  <a:pt x="0" y="0"/>
                </a:lnTo>
                <a:lnTo>
                  <a:pt x="0" y="528637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28675" y="5918200"/>
            <a:ext cx="5324475" cy="454025"/>
          </a:xfrm>
          <a:custGeom>
            <a:avLst/>
            <a:gdLst>
              <a:gd name="connsiteX0" fmla="*/ 0 w 5324475"/>
              <a:gd name="connsiteY0" fmla="*/ 454025 h 454025"/>
              <a:gd name="connsiteX1" fmla="*/ 5324475 w 5324475"/>
              <a:gd name="connsiteY1" fmla="*/ 454025 h 454025"/>
              <a:gd name="connsiteX2" fmla="*/ 5324475 w 5324475"/>
              <a:gd name="connsiteY2" fmla="*/ 0 h 454025"/>
              <a:gd name="connsiteX3" fmla="*/ 0 w 5324475"/>
              <a:gd name="connsiteY3" fmla="*/ 0 h 454025"/>
              <a:gd name="connsiteX4" fmla="*/ 0 w 5324475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4475" h="454025">
                <a:moveTo>
                  <a:pt x="0" y="454025"/>
                </a:moveTo>
                <a:lnTo>
                  <a:pt x="5324475" y="454025"/>
                </a:lnTo>
                <a:lnTo>
                  <a:pt x="5324475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153150" y="5918200"/>
            <a:ext cx="2235200" cy="454025"/>
          </a:xfrm>
          <a:custGeom>
            <a:avLst/>
            <a:gdLst>
              <a:gd name="connsiteX0" fmla="*/ 0 w 2235200"/>
              <a:gd name="connsiteY0" fmla="*/ 454025 h 454025"/>
              <a:gd name="connsiteX1" fmla="*/ 2235200 w 2235200"/>
              <a:gd name="connsiteY1" fmla="*/ 454025 h 454025"/>
              <a:gd name="connsiteX2" fmla="*/ 2235200 w 2235200"/>
              <a:gd name="connsiteY2" fmla="*/ 0 h 454025"/>
              <a:gd name="connsiteX3" fmla="*/ 0 w 2235200"/>
              <a:gd name="connsiteY3" fmla="*/ 0 h 454025"/>
              <a:gd name="connsiteX4" fmla="*/ 0 w 2235200"/>
              <a:gd name="connsiteY4" fmla="*/ 454025 h 454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35200" h="454025">
                <a:moveTo>
                  <a:pt x="0" y="454025"/>
                </a:moveTo>
                <a:lnTo>
                  <a:pt x="2235200" y="454025"/>
                </a:lnTo>
                <a:lnTo>
                  <a:pt x="2235200" y="0"/>
                </a:lnTo>
                <a:lnTo>
                  <a:pt x="0" y="0"/>
                </a:lnTo>
                <a:lnTo>
                  <a:pt x="0" y="454025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146800" y="4059301"/>
            <a:ext cx="25400" cy="2325623"/>
          </a:xfrm>
          <a:custGeom>
            <a:avLst/>
            <a:gdLst>
              <a:gd name="connsiteX0" fmla="*/ 6350 w 25400"/>
              <a:gd name="connsiteY0" fmla="*/ 6350 h 2325623"/>
              <a:gd name="connsiteX1" fmla="*/ 6350 w 25400"/>
              <a:gd name="connsiteY1" fmla="*/ 2319273 h 2325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25623">
                <a:moveTo>
                  <a:pt x="6350" y="6350"/>
                </a:moveTo>
                <a:lnTo>
                  <a:pt x="6350" y="2319273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5975" y="4529201"/>
            <a:ext cx="7585075" cy="25400"/>
          </a:xfrm>
          <a:custGeom>
            <a:avLst/>
            <a:gdLst>
              <a:gd name="connsiteX0" fmla="*/ 6350 w 7585075"/>
              <a:gd name="connsiteY0" fmla="*/ 6350 h 25400"/>
              <a:gd name="connsiteX1" fmla="*/ 7578725 w 75850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85075" h="25400">
                <a:moveTo>
                  <a:pt x="6350" y="6350"/>
                </a:moveTo>
                <a:lnTo>
                  <a:pt x="7578725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15975" y="4965700"/>
            <a:ext cx="7585075" cy="25400"/>
          </a:xfrm>
          <a:custGeom>
            <a:avLst/>
            <a:gdLst>
              <a:gd name="connsiteX0" fmla="*/ 6350 w 7585075"/>
              <a:gd name="connsiteY0" fmla="*/ 6350 h 25400"/>
              <a:gd name="connsiteX1" fmla="*/ 7578725 w 75850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85075" h="25400">
                <a:moveTo>
                  <a:pt x="6350" y="6350"/>
                </a:moveTo>
                <a:lnTo>
                  <a:pt x="7578725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15975" y="5494401"/>
            <a:ext cx="7585075" cy="25400"/>
          </a:xfrm>
          <a:custGeom>
            <a:avLst/>
            <a:gdLst>
              <a:gd name="connsiteX0" fmla="*/ 6350 w 7585075"/>
              <a:gd name="connsiteY0" fmla="*/ 6350 h 25400"/>
              <a:gd name="connsiteX1" fmla="*/ 7578725 w 75850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85075" h="25400">
                <a:moveTo>
                  <a:pt x="6350" y="6350"/>
                </a:moveTo>
                <a:lnTo>
                  <a:pt x="7578725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5975" y="5911850"/>
            <a:ext cx="7585075" cy="25400"/>
          </a:xfrm>
          <a:custGeom>
            <a:avLst/>
            <a:gdLst>
              <a:gd name="connsiteX0" fmla="*/ 6350 w 7585075"/>
              <a:gd name="connsiteY0" fmla="*/ 6350 h 25400"/>
              <a:gd name="connsiteX1" fmla="*/ 7578725 w 75850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85075" h="25400">
                <a:moveTo>
                  <a:pt x="6350" y="6350"/>
                </a:moveTo>
                <a:lnTo>
                  <a:pt x="7578725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22325" y="4059301"/>
            <a:ext cx="25400" cy="2325623"/>
          </a:xfrm>
          <a:custGeom>
            <a:avLst/>
            <a:gdLst>
              <a:gd name="connsiteX0" fmla="*/ 6350 w 25400"/>
              <a:gd name="connsiteY0" fmla="*/ 6350 h 2325623"/>
              <a:gd name="connsiteX1" fmla="*/ 6350 w 25400"/>
              <a:gd name="connsiteY1" fmla="*/ 2319273 h 2325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25623">
                <a:moveTo>
                  <a:pt x="6350" y="6350"/>
                </a:moveTo>
                <a:lnTo>
                  <a:pt x="6350" y="2319273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382000" y="4059301"/>
            <a:ext cx="25400" cy="2325623"/>
          </a:xfrm>
          <a:custGeom>
            <a:avLst/>
            <a:gdLst>
              <a:gd name="connsiteX0" fmla="*/ 6350 w 25400"/>
              <a:gd name="connsiteY0" fmla="*/ 6350 h 2325623"/>
              <a:gd name="connsiteX1" fmla="*/ 6350 w 25400"/>
              <a:gd name="connsiteY1" fmla="*/ 2319273 h 2325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25623">
                <a:moveTo>
                  <a:pt x="6350" y="6350"/>
                </a:moveTo>
                <a:lnTo>
                  <a:pt x="6350" y="2319273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15975" y="4065651"/>
            <a:ext cx="7585075" cy="25400"/>
          </a:xfrm>
          <a:custGeom>
            <a:avLst/>
            <a:gdLst>
              <a:gd name="connsiteX0" fmla="*/ 6350 w 7585075"/>
              <a:gd name="connsiteY0" fmla="*/ 6350 h 25400"/>
              <a:gd name="connsiteX1" fmla="*/ 7578725 w 75850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85075" h="25400">
                <a:moveTo>
                  <a:pt x="6350" y="6350"/>
                </a:moveTo>
                <a:lnTo>
                  <a:pt x="7578725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15975" y="6365875"/>
            <a:ext cx="7585075" cy="25400"/>
          </a:xfrm>
          <a:custGeom>
            <a:avLst/>
            <a:gdLst>
              <a:gd name="connsiteX0" fmla="*/ 6350 w 7585075"/>
              <a:gd name="connsiteY0" fmla="*/ 6350 h 25400"/>
              <a:gd name="connsiteX1" fmla="*/ 7578725 w 75850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85075" h="25400">
                <a:moveTo>
                  <a:pt x="6350" y="6350"/>
                </a:moveTo>
                <a:lnTo>
                  <a:pt x="7578725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335401" y="1343025"/>
            <a:ext cx="2178050" cy="2613279"/>
          </a:xfrm>
          <a:custGeom>
            <a:avLst/>
            <a:gdLst>
              <a:gd name="connsiteX0" fmla="*/ 6350 w 2178050"/>
              <a:gd name="connsiteY0" fmla="*/ 2606928 h 2613279"/>
              <a:gd name="connsiteX1" fmla="*/ 2171700 w 2178050"/>
              <a:gd name="connsiteY1" fmla="*/ 2606928 h 2613279"/>
              <a:gd name="connsiteX2" fmla="*/ 2171700 w 2178050"/>
              <a:gd name="connsiteY2" fmla="*/ 6350 h 2613279"/>
              <a:gd name="connsiteX3" fmla="*/ 6350 w 2178050"/>
              <a:gd name="connsiteY3" fmla="*/ 6350 h 2613279"/>
              <a:gd name="connsiteX4" fmla="*/ 6350 w 2178050"/>
              <a:gd name="connsiteY4" fmla="*/ 2606928 h 2613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8050" h="2613279">
                <a:moveTo>
                  <a:pt x="6350" y="2606928"/>
                </a:moveTo>
                <a:lnTo>
                  <a:pt x="2171700" y="2606928"/>
                </a:lnTo>
                <a:lnTo>
                  <a:pt x="2171700" y="6350"/>
                </a:lnTo>
                <a:lnTo>
                  <a:pt x="6350" y="6350"/>
                </a:lnTo>
                <a:lnTo>
                  <a:pt x="6350" y="260692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0100" y="1346200"/>
            <a:ext cx="2171700" cy="26162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CYCLE86-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889000" y="4178300"/>
            <a:ext cx="3327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G90G17G40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S400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N20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G01G95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F0.2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Z10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X0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210300" y="4152900"/>
            <a:ext cx="2057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参数定义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循环启动前的起始点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889000" y="4978400"/>
            <a:ext cx="6235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CYCLE86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-20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循环调用</a:t>
            </a:r>
          </a:p>
          <a:p>
            <a:pPr>
              <a:lnSpc>
                <a:spcPts val="1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889000" y="5588000"/>
            <a:ext cx="10795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N40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N50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M02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210300" y="5562600"/>
            <a:ext cx="11430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下一个位置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程序结束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87701" y="2479675"/>
            <a:ext cx="3625850" cy="4019550"/>
          </a:xfrm>
          <a:custGeom>
            <a:avLst/>
            <a:gdLst>
              <a:gd name="connsiteX0" fmla="*/ 6350 w 3625850"/>
              <a:gd name="connsiteY0" fmla="*/ 4013200 h 4019550"/>
              <a:gd name="connsiteX1" fmla="*/ 3619500 w 3625850"/>
              <a:gd name="connsiteY1" fmla="*/ 4013200 h 4019550"/>
              <a:gd name="connsiteX2" fmla="*/ 3619500 w 3625850"/>
              <a:gd name="connsiteY2" fmla="*/ 6350 h 4019550"/>
              <a:gd name="connsiteX3" fmla="*/ 6350 w 3625850"/>
              <a:gd name="connsiteY3" fmla="*/ 6350 h 4019550"/>
              <a:gd name="connsiteX4" fmla="*/ 6350 w 3625850"/>
              <a:gd name="connsiteY4" fmla="*/ 4013200 h 4019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25850" h="4019550">
                <a:moveTo>
                  <a:pt x="6350" y="4013200"/>
                </a:moveTo>
                <a:lnTo>
                  <a:pt x="3619500" y="4013200"/>
                </a:lnTo>
                <a:lnTo>
                  <a:pt x="3619500" y="6350"/>
                </a:lnTo>
                <a:lnTo>
                  <a:pt x="6350" y="6350"/>
                </a:lnTo>
                <a:lnTo>
                  <a:pt x="6350" y="40132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2400" y="2476500"/>
            <a:ext cx="3619500" cy="4025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CYCLE87-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1549400"/>
            <a:ext cx="3835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停止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钻孔（镗孔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CYCLE87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54100" y="2006600"/>
            <a:ext cx="7353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CYCLE87（RTP，RFP，SDIS，DPS，DPR，SDIR）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87450" y="1908238"/>
            <a:ext cx="1484376" cy="493712"/>
          </a:xfrm>
          <a:custGeom>
            <a:avLst/>
            <a:gdLst>
              <a:gd name="connsiteX0" fmla="*/ 0 w 1484376"/>
              <a:gd name="connsiteY0" fmla="*/ 493712 h 493712"/>
              <a:gd name="connsiteX1" fmla="*/ 1484376 w 1484376"/>
              <a:gd name="connsiteY1" fmla="*/ 493712 h 493712"/>
              <a:gd name="connsiteX2" fmla="*/ 1484376 w 1484376"/>
              <a:gd name="connsiteY2" fmla="*/ 0 h 493712"/>
              <a:gd name="connsiteX3" fmla="*/ 0 w 1484376"/>
              <a:gd name="connsiteY3" fmla="*/ 0 h 493712"/>
              <a:gd name="connsiteX4" fmla="*/ 0 w 1484376"/>
              <a:gd name="connsiteY4" fmla="*/ 493712 h 493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376" h="493712">
                <a:moveTo>
                  <a:pt x="0" y="493712"/>
                </a:moveTo>
                <a:lnTo>
                  <a:pt x="1484376" y="493712"/>
                </a:lnTo>
                <a:lnTo>
                  <a:pt x="1484376" y="0"/>
                </a:lnTo>
                <a:lnTo>
                  <a:pt x="0" y="0"/>
                </a:lnTo>
                <a:lnTo>
                  <a:pt x="0" y="49371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71826" y="1908238"/>
            <a:ext cx="5210175" cy="493712"/>
          </a:xfrm>
          <a:custGeom>
            <a:avLst/>
            <a:gdLst>
              <a:gd name="connsiteX0" fmla="*/ 0 w 5210175"/>
              <a:gd name="connsiteY0" fmla="*/ 493712 h 493712"/>
              <a:gd name="connsiteX1" fmla="*/ 5210175 w 5210175"/>
              <a:gd name="connsiteY1" fmla="*/ 493712 h 493712"/>
              <a:gd name="connsiteX2" fmla="*/ 5210175 w 5210175"/>
              <a:gd name="connsiteY2" fmla="*/ 0 h 493712"/>
              <a:gd name="connsiteX3" fmla="*/ 0 w 5210175"/>
              <a:gd name="connsiteY3" fmla="*/ 0 h 493712"/>
              <a:gd name="connsiteX4" fmla="*/ 0 w 5210175"/>
              <a:gd name="connsiteY4" fmla="*/ 493712 h 493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10175" h="493712">
                <a:moveTo>
                  <a:pt x="0" y="493712"/>
                </a:moveTo>
                <a:lnTo>
                  <a:pt x="5210175" y="493712"/>
                </a:lnTo>
                <a:lnTo>
                  <a:pt x="5210175" y="0"/>
                </a:lnTo>
                <a:lnTo>
                  <a:pt x="0" y="0"/>
                </a:lnTo>
                <a:lnTo>
                  <a:pt x="0" y="49371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87450" y="2401951"/>
            <a:ext cx="1484376" cy="495300"/>
          </a:xfrm>
          <a:custGeom>
            <a:avLst/>
            <a:gdLst>
              <a:gd name="connsiteX0" fmla="*/ 0 w 1484376"/>
              <a:gd name="connsiteY0" fmla="*/ 495300 h 495300"/>
              <a:gd name="connsiteX1" fmla="*/ 1484376 w 1484376"/>
              <a:gd name="connsiteY1" fmla="*/ 495300 h 495300"/>
              <a:gd name="connsiteX2" fmla="*/ 1484376 w 1484376"/>
              <a:gd name="connsiteY2" fmla="*/ 0 h 495300"/>
              <a:gd name="connsiteX3" fmla="*/ 0 w 1484376"/>
              <a:gd name="connsiteY3" fmla="*/ 0 h 495300"/>
              <a:gd name="connsiteX4" fmla="*/ 0 w 1484376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376" h="495300">
                <a:moveTo>
                  <a:pt x="0" y="495300"/>
                </a:moveTo>
                <a:lnTo>
                  <a:pt x="1484376" y="495300"/>
                </a:lnTo>
                <a:lnTo>
                  <a:pt x="1484376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671826" y="2401951"/>
            <a:ext cx="5210175" cy="495300"/>
          </a:xfrm>
          <a:custGeom>
            <a:avLst/>
            <a:gdLst>
              <a:gd name="connsiteX0" fmla="*/ 0 w 5210175"/>
              <a:gd name="connsiteY0" fmla="*/ 495300 h 495300"/>
              <a:gd name="connsiteX1" fmla="*/ 5210175 w 5210175"/>
              <a:gd name="connsiteY1" fmla="*/ 495300 h 495300"/>
              <a:gd name="connsiteX2" fmla="*/ 5210175 w 5210175"/>
              <a:gd name="connsiteY2" fmla="*/ 0 h 495300"/>
              <a:gd name="connsiteX3" fmla="*/ 0 w 5210175"/>
              <a:gd name="connsiteY3" fmla="*/ 0 h 495300"/>
              <a:gd name="connsiteX4" fmla="*/ 0 w 5210175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10175" h="495300">
                <a:moveTo>
                  <a:pt x="0" y="495300"/>
                </a:moveTo>
                <a:lnTo>
                  <a:pt x="5210175" y="495300"/>
                </a:lnTo>
                <a:lnTo>
                  <a:pt x="5210175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87450" y="2897251"/>
            <a:ext cx="1484376" cy="495300"/>
          </a:xfrm>
          <a:custGeom>
            <a:avLst/>
            <a:gdLst>
              <a:gd name="connsiteX0" fmla="*/ 0 w 1484376"/>
              <a:gd name="connsiteY0" fmla="*/ 495300 h 495300"/>
              <a:gd name="connsiteX1" fmla="*/ 1484376 w 1484376"/>
              <a:gd name="connsiteY1" fmla="*/ 495300 h 495300"/>
              <a:gd name="connsiteX2" fmla="*/ 1484376 w 1484376"/>
              <a:gd name="connsiteY2" fmla="*/ 0 h 495300"/>
              <a:gd name="connsiteX3" fmla="*/ 0 w 1484376"/>
              <a:gd name="connsiteY3" fmla="*/ 0 h 495300"/>
              <a:gd name="connsiteX4" fmla="*/ 0 w 1484376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376" h="495300">
                <a:moveTo>
                  <a:pt x="0" y="495300"/>
                </a:moveTo>
                <a:lnTo>
                  <a:pt x="1484376" y="495300"/>
                </a:lnTo>
                <a:lnTo>
                  <a:pt x="1484376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671826" y="2897251"/>
            <a:ext cx="5210175" cy="495300"/>
          </a:xfrm>
          <a:custGeom>
            <a:avLst/>
            <a:gdLst>
              <a:gd name="connsiteX0" fmla="*/ 0 w 5210175"/>
              <a:gd name="connsiteY0" fmla="*/ 495300 h 495300"/>
              <a:gd name="connsiteX1" fmla="*/ 5210175 w 5210175"/>
              <a:gd name="connsiteY1" fmla="*/ 495300 h 495300"/>
              <a:gd name="connsiteX2" fmla="*/ 5210175 w 5210175"/>
              <a:gd name="connsiteY2" fmla="*/ 0 h 495300"/>
              <a:gd name="connsiteX3" fmla="*/ 0 w 5210175"/>
              <a:gd name="connsiteY3" fmla="*/ 0 h 495300"/>
              <a:gd name="connsiteX4" fmla="*/ 0 w 5210175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10175" h="495300">
                <a:moveTo>
                  <a:pt x="0" y="495300"/>
                </a:moveTo>
                <a:lnTo>
                  <a:pt x="5210175" y="495300"/>
                </a:lnTo>
                <a:lnTo>
                  <a:pt x="5210175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87450" y="3392551"/>
            <a:ext cx="1484376" cy="495300"/>
          </a:xfrm>
          <a:custGeom>
            <a:avLst/>
            <a:gdLst>
              <a:gd name="connsiteX0" fmla="*/ 0 w 1484376"/>
              <a:gd name="connsiteY0" fmla="*/ 495300 h 495300"/>
              <a:gd name="connsiteX1" fmla="*/ 1484376 w 1484376"/>
              <a:gd name="connsiteY1" fmla="*/ 495300 h 495300"/>
              <a:gd name="connsiteX2" fmla="*/ 1484376 w 1484376"/>
              <a:gd name="connsiteY2" fmla="*/ 0 h 495300"/>
              <a:gd name="connsiteX3" fmla="*/ 0 w 1484376"/>
              <a:gd name="connsiteY3" fmla="*/ 0 h 495300"/>
              <a:gd name="connsiteX4" fmla="*/ 0 w 1484376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376" h="495300">
                <a:moveTo>
                  <a:pt x="0" y="495300"/>
                </a:moveTo>
                <a:lnTo>
                  <a:pt x="1484376" y="495300"/>
                </a:lnTo>
                <a:lnTo>
                  <a:pt x="1484376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671826" y="3392551"/>
            <a:ext cx="5210175" cy="495300"/>
          </a:xfrm>
          <a:custGeom>
            <a:avLst/>
            <a:gdLst>
              <a:gd name="connsiteX0" fmla="*/ 0 w 5210175"/>
              <a:gd name="connsiteY0" fmla="*/ 495300 h 495300"/>
              <a:gd name="connsiteX1" fmla="*/ 5210175 w 5210175"/>
              <a:gd name="connsiteY1" fmla="*/ 495300 h 495300"/>
              <a:gd name="connsiteX2" fmla="*/ 5210175 w 5210175"/>
              <a:gd name="connsiteY2" fmla="*/ 0 h 495300"/>
              <a:gd name="connsiteX3" fmla="*/ 0 w 5210175"/>
              <a:gd name="connsiteY3" fmla="*/ 0 h 495300"/>
              <a:gd name="connsiteX4" fmla="*/ 0 w 5210175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10175" h="495300">
                <a:moveTo>
                  <a:pt x="0" y="495300"/>
                </a:moveTo>
                <a:lnTo>
                  <a:pt x="5210175" y="495300"/>
                </a:lnTo>
                <a:lnTo>
                  <a:pt x="5210175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187450" y="3887851"/>
            <a:ext cx="1484376" cy="495300"/>
          </a:xfrm>
          <a:custGeom>
            <a:avLst/>
            <a:gdLst>
              <a:gd name="connsiteX0" fmla="*/ 0 w 1484376"/>
              <a:gd name="connsiteY0" fmla="*/ 495300 h 495300"/>
              <a:gd name="connsiteX1" fmla="*/ 1484376 w 1484376"/>
              <a:gd name="connsiteY1" fmla="*/ 495300 h 495300"/>
              <a:gd name="connsiteX2" fmla="*/ 1484376 w 1484376"/>
              <a:gd name="connsiteY2" fmla="*/ 0 h 495300"/>
              <a:gd name="connsiteX3" fmla="*/ 0 w 1484376"/>
              <a:gd name="connsiteY3" fmla="*/ 0 h 495300"/>
              <a:gd name="connsiteX4" fmla="*/ 0 w 1484376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376" h="495300">
                <a:moveTo>
                  <a:pt x="0" y="495300"/>
                </a:moveTo>
                <a:lnTo>
                  <a:pt x="1484376" y="495300"/>
                </a:lnTo>
                <a:lnTo>
                  <a:pt x="1484376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671826" y="3887851"/>
            <a:ext cx="5210175" cy="495300"/>
          </a:xfrm>
          <a:custGeom>
            <a:avLst/>
            <a:gdLst>
              <a:gd name="connsiteX0" fmla="*/ 0 w 5210175"/>
              <a:gd name="connsiteY0" fmla="*/ 495300 h 495300"/>
              <a:gd name="connsiteX1" fmla="*/ 5210175 w 5210175"/>
              <a:gd name="connsiteY1" fmla="*/ 495300 h 495300"/>
              <a:gd name="connsiteX2" fmla="*/ 5210175 w 5210175"/>
              <a:gd name="connsiteY2" fmla="*/ 0 h 495300"/>
              <a:gd name="connsiteX3" fmla="*/ 0 w 5210175"/>
              <a:gd name="connsiteY3" fmla="*/ 0 h 495300"/>
              <a:gd name="connsiteX4" fmla="*/ 0 w 5210175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10175" h="495300">
                <a:moveTo>
                  <a:pt x="0" y="495300"/>
                </a:moveTo>
                <a:lnTo>
                  <a:pt x="5210175" y="495300"/>
                </a:lnTo>
                <a:lnTo>
                  <a:pt x="5210175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187450" y="4383151"/>
            <a:ext cx="1484376" cy="495300"/>
          </a:xfrm>
          <a:custGeom>
            <a:avLst/>
            <a:gdLst>
              <a:gd name="connsiteX0" fmla="*/ 0 w 1484376"/>
              <a:gd name="connsiteY0" fmla="*/ 495300 h 495300"/>
              <a:gd name="connsiteX1" fmla="*/ 1484376 w 1484376"/>
              <a:gd name="connsiteY1" fmla="*/ 495300 h 495300"/>
              <a:gd name="connsiteX2" fmla="*/ 1484376 w 1484376"/>
              <a:gd name="connsiteY2" fmla="*/ 0 h 495300"/>
              <a:gd name="connsiteX3" fmla="*/ 0 w 1484376"/>
              <a:gd name="connsiteY3" fmla="*/ 0 h 495300"/>
              <a:gd name="connsiteX4" fmla="*/ 0 w 1484376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376" h="495300">
                <a:moveTo>
                  <a:pt x="0" y="495300"/>
                </a:moveTo>
                <a:lnTo>
                  <a:pt x="1484376" y="495300"/>
                </a:lnTo>
                <a:lnTo>
                  <a:pt x="1484376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671826" y="4383151"/>
            <a:ext cx="5210175" cy="495300"/>
          </a:xfrm>
          <a:custGeom>
            <a:avLst/>
            <a:gdLst>
              <a:gd name="connsiteX0" fmla="*/ 0 w 5210175"/>
              <a:gd name="connsiteY0" fmla="*/ 495300 h 495300"/>
              <a:gd name="connsiteX1" fmla="*/ 5210175 w 5210175"/>
              <a:gd name="connsiteY1" fmla="*/ 495300 h 495300"/>
              <a:gd name="connsiteX2" fmla="*/ 5210175 w 5210175"/>
              <a:gd name="connsiteY2" fmla="*/ 0 h 495300"/>
              <a:gd name="connsiteX3" fmla="*/ 0 w 5210175"/>
              <a:gd name="connsiteY3" fmla="*/ 0 h 495300"/>
              <a:gd name="connsiteX4" fmla="*/ 0 w 5210175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10175" h="495300">
                <a:moveTo>
                  <a:pt x="0" y="495300"/>
                </a:moveTo>
                <a:lnTo>
                  <a:pt x="5210175" y="495300"/>
                </a:lnTo>
                <a:lnTo>
                  <a:pt x="5210175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187450" y="4878451"/>
            <a:ext cx="1484376" cy="495300"/>
          </a:xfrm>
          <a:custGeom>
            <a:avLst/>
            <a:gdLst>
              <a:gd name="connsiteX0" fmla="*/ 0 w 1484376"/>
              <a:gd name="connsiteY0" fmla="*/ 495300 h 495300"/>
              <a:gd name="connsiteX1" fmla="*/ 1484376 w 1484376"/>
              <a:gd name="connsiteY1" fmla="*/ 495300 h 495300"/>
              <a:gd name="connsiteX2" fmla="*/ 1484376 w 1484376"/>
              <a:gd name="connsiteY2" fmla="*/ 0 h 495300"/>
              <a:gd name="connsiteX3" fmla="*/ 0 w 1484376"/>
              <a:gd name="connsiteY3" fmla="*/ 0 h 495300"/>
              <a:gd name="connsiteX4" fmla="*/ 0 w 1484376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376" h="495300">
                <a:moveTo>
                  <a:pt x="0" y="495300"/>
                </a:moveTo>
                <a:lnTo>
                  <a:pt x="1484376" y="495300"/>
                </a:lnTo>
                <a:lnTo>
                  <a:pt x="1484376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671826" y="4878451"/>
            <a:ext cx="5210175" cy="495300"/>
          </a:xfrm>
          <a:custGeom>
            <a:avLst/>
            <a:gdLst>
              <a:gd name="connsiteX0" fmla="*/ 0 w 5210175"/>
              <a:gd name="connsiteY0" fmla="*/ 495300 h 495300"/>
              <a:gd name="connsiteX1" fmla="*/ 5210175 w 5210175"/>
              <a:gd name="connsiteY1" fmla="*/ 495300 h 495300"/>
              <a:gd name="connsiteX2" fmla="*/ 5210175 w 5210175"/>
              <a:gd name="connsiteY2" fmla="*/ 0 h 495300"/>
              <a:gd name="connsiteX3" fmla="*/ 0 w 5210175"/>
              <a:gd name="connsiteY3" fmla="*/ 0 h 495300"/>
              <a:gd name="connsiteX4" fmla="*/ 0 w 5210175"/>
              <a:gd name="connsiteY4" fmla="*/ 49530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10175" h="495300">
                <a:moveTo>
                  <a:pt x="0" y="495300"/>
                </a:moveTo>
                <a:lnTo>
                  <a:pt x="5210175" y="495300"/>
                </a:lnTo>
                <a:lnTo>
                  <a:pt x="5210175" y="0"/>
                </a:lnTo>
                <a:lnTo>
                  <a:pt x="0" y="0"/>
                </a:lnTo>
                <a:lnTo>
                  <a:pt x="0" y="4953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665476" y="1895475"/>
            <a:ext cx="25400" cy="3490976"/>
          </a:xfrm>
          <a:custGeom>
            <a:avLst/>
            <a:gdLst>
              <a:gd name="connsiteX0" fmla="*/ 6350 w 25400"/>
              <a:gd name="connsiteY0" fmla="*/ 6350 h 3490976"/>
              <a:gd name="connsiteX1" fmla="*/ 6350 w 25400"/>
              <a:gd name="connsiteY1" fmla="*/ 3484626 h 34909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90976">
                <a:moveTo>
                  <a:pt x="6350" y="6350"/>
                </a:moveTo>
                <a:lnTo>
                  <a:pt x="6350" y="34846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174750" y="2395601"/>
            <a:ext cx="6719951" cy="25400"/>
          </a:xfrm>
          <a:custGeom>
            <a:avLst/>
            <a:gdLst>
              <a:gd name="connsiteX0" fmla="*/ 6350 w 6719951"/>
              <a:gd name="connsiteY0" fmla="*/ 6350 h 25400"/>
              <a:gd name="connsiteX1" fmla="*/ 6713601 w 671995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9951" h="25400">
                <a:moveTo>
                  <a:pt x="6350" y="6350"/>
                </a:moveTo>
                <a:lnTo>
                  <a:pt x="67136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174750" y="2890901"/>
            <a:ext cx="6719951" cy="25400"/>
          </a:xfrm>
          <a:custGeom>
            <a:avLst/>
            <a:gdLst>
              <a:gd name="connsiteX0" fmla="*/ 6350 w 6719951"/>
              <a:gd name="connsiteY0" fmla="*/ 6350 h 25400"/>
              <a:gd name="connsiteX1" fmla="*/ 6713601 w 671995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9951" h="25400">
                <a:moveTo>
                  <a:pt x="6350" y="6350"/>
                </a:moveTo>
                <a:lnTo>
                  <a:pt x="67136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174750" y="3386201"/>
            <a:ext cx="6719951" cy="25400"/>
          </a:xfrm>
          <a:custGeom>
            <a:avLst/>
            <a:gdLst>
              <a:gd name="connsiteX0" fmla="*/ 6350 w 6719951"/>
              <a:gd name="connsiteY0" fmla="*/ 6350 h 25400"/>
              <a:gd name="connsiteX1" fmla="*/ 6713601 w 671995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9951" h="25400">
                <a:moveTo>
                  <a:pt x="6350" y="6350"/>
                </a:moveTo>
                <a:lnTo>
                  <a:pt x="67136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174750" y="3881501"/>
            <a:ext cx="6719951" cy="25400"/>
          </a:xfrm>
          <a:custGeom>
            <a:avLst/>
            <a:gdLst>
              <a:gd name="connsiteX0" fmla="*/ 6350 w 6719951"/>
              <a:gd name="connsiteY0" fmla="*/ 6350 h 25400"/>
              <a:gd name="connsiteX1" fmla="*/ 6713601 w 671995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9951" h="25400">
                <a:moveTo>
                  <a:pt x="6350" y="6350"/>
                </a:moveTo>
                <a:lnTo>
                  <a:pt x="67136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174750" y="4376801"/>
            <a:ext cx="6719951" cy="25400"/>
          </a:xfrm>
          <a:custGeom>
            <a:avLst/>
            <a:gdLst>
              <a:gd name="connsiteX0" fmla="*/ 6350 w 6719951"/>
              <a:gd name="connsiteY0" fmla="*/ 6350 h 25400"/>
              <a:gd name="connsiteX1" fmla="*/ 6713601 w 671995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9951" h="25400">
                <a:moveTo>
                  <a:pt x="6350" y="6350"/>
                </a:moveTo>
                <a:lnTo>
                  <a:pt x="67136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174750" y="4872101"/>
            <a:ext cx="6719951" cy="25400"/>
          </a:xfrm>
          <a:custGeom>
            <a:avLst/>
            <a:gdLst>
              <a:gd name="connsiteX0" fmla="*/ 6350 w 6719951"/>
              <a:gd name="connsiteY0" fmla="*/ 6350 h 25400"/>
              <a:gd name="connsiteX1" fmla="*/ 6713601 w 671995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9951" h="25400">
                <a:moveTo>
                  <a:pt x="6350" y="6350"/>
                </a:moveTo>
                <a:lnTo>
                  <a:pt x="67136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181100" y="1895475"/>
            <a:ext cx="25400" cy="3490976"/>
          </a:xfrm>
          <a:custGeom>
            <a:avLst/>
            <a:gdLst>
              <a:gd name="connsiteX0" fmla="*/ 6350 w 25400"/>
              <a:gd name="connsiteY0" fmla="*/ 6350 h 3490976"/>
              <a:gd name="connsiteX1" fmla="*/ 6350 w 25400"/>
              <a:gd name="connsiteY1" fmla="*/ 3484626 h 34909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90976">
                <a:moveTo>
                  <a:pt x="6350" y="6350"/>
                </a:moveTo>
                <a:lnTo>
                  <a:pt x="6350" y="34846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7875651" y="1895475"/>
            <a:ext cx="25400" cy="3490976"/>
          </a:xfrm>
          <a:custGeom>
            <a:avLst/>
            <a:gdLst>
              <a:gd name="connsiteX0" fmla="*/ 6350 w 25400"/>
              <a:gd name="connsiteY0" fmla="*/ 6350 h 3490976"/>
              <a:gd name="connsiteX1" fmla="*/ 6350 w 25400"/>
              <a:gd name="connsiteY1" fmla="*/ 3484626 h 34909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90976">
                <a:moveTo>
                  <a:pt x="6350" y="6350"/>
                </a:moveTo>
                <a:lnTo>
                  <a:pt x="6350" y="34846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174750" y="1901825"/>
            <a:ext cx="6719951" cy="25400"/>
          </a:xfrm>
          <a:custGeom>
            <a:avLst/>
            <a:gdLst>
              <a:gd name="connsiteX0" fmla="*/ 6350 w 6719951"/>
              <a:gd name="connsiteY0" fmla="*/ 6350 h 25400"/>
              <a:gd name="connsiteX1" fmla="*/ 6713601 w 671995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9951" h="25400">
                <a:moveTo>
                  <a:pt x="6350" y="6350"/>
                </a:moveTo>
                <a:lnTo>
                  <a:pt x="67136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174750" y="5367401"/>
            <a:ext cx="6719951" cy="25400"/>
          </a:xfrm>
          <a:custGeom>
            <a:avLst/>
            <a:gdLst>
              <a:gd name="connsiteX0" fmla="*/ 6350 w 6719951"/>
              <a:gd name="connsiteY0" fmla="*/ 6350 h 25400"/>
              <a:gd name="connsiteX1" fmla="*/ 6713601 w 671995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9951" h="25400">
                <a:moveTo>
                  <a:pt x="6350" y="6350"/>
                </a:moveTo>
                <a:lnTo>
                  <a:pt x="67136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CYCLE87-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663700" y="1981200"/>
            <a:ext cx="508000" cy="321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RFP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SDIR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870200" y="1981200"/>
            <a:ext cx="4800600" cy="321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退回平面（绝对坐标）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基准平面（绝对坐标）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1028700" algn="l"/>
                <a:tab pos="1257300" algn="l"/>
                <a:tab pos="21463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相对于参考平面的最后钻孔深度（无符号输入）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旋转方向值：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（对应于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）、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（对应于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62025" y="4459223"/>
            <a:ext cx="5029200" cy="368300"/>
          </a:xfrm>
          <a:custGeom>
            <a:avLst/>
            <a:gdLst>
              <a:gd name="connsiteX0" fmla="*/ 0 w 5029200"/>
              <a:gd name="connsiteY0" fmla="*/ 368300 h 368300"/>
              <a:gd name="connsiteX1" fmla="*/ 5029200 w 5029200"/>
              <a:gd name="connsiteY1" fmla="*/ 368300 h 368300"/>
              <a:gd name="connsiteX2" fmla="*/ 5029200 w 5029200"/>
              <a:gd name="connsiteY2" fmla="*/ 0 h 368300"/>
              <a:gd name="connsiteX3" fmla="*/ 0 w 5029200"/>
              <a:gd name="connsiteY3" fmla="*/ 0 h 368300"/>
              <a:gd name="connsiteX4" fmla="*/ 0 w 5029200"/>
              <a:gd name="connsiteY4" fmla="*/ 3683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29200" h="368300">
                <a:moveTo>
                  <a:pt x="0" y="368300"/>
                </a:moveTo>
                <a:lnTo>
                  <a:pt x="5029200" y="368300"/>
                </a:lnTo>
                <a:lnTo>
                  <a:pt x="5029200" y="0"/>
                </a:lnTo>
                <a:lnTo>
                  <a:pt x="0" y="0"/>
                </a:lnTo>
                <a:lnTo>
                  <a:pt x="0" y="36830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991225" y="4459223"/>
            <a:ext cx="2252726" cy="368300"/>
          </a:xfrm>
          <a:custGeom>
            <a:avLst/>
            <a:gdLst>
              <a:gd name="connsiteX0" fmla="*/ 0 w 2252726"/>
              <a:gd name="connsiteY0" fmla="*/ 368300 h 368300"/>
              <a:gd name="connsiteX1" fmla="*/ 2252726 w 2252726"/>
              <a:gd name="connsiteY1" fmla="*/ 368300 h 368300"/>
              <a:gd name="connsiteX2" fmla="*/ 2252726 w 2252726"/>
              <a:gd name="connsiteY2" fmla="*/ 0 h 368300"/>
              <a:gd name="connsiteX3" fmla="*/ 0 w 2252726"/>
              <a:gd name="connsiteY3" fmla="*/ 0 h 368300"/>
              <a:gd name="connsiteX4" fmla="*/ 0 w 2252726"/>
              <a:gd name="connsiteY4" fmla="*/ 3683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2726" h="368300">
                <a:moveTo>
                  <a:pt x="0" y="368300"/>
                </a:moveTo>
                <a:lnTo>
                  <a:pt x="2252726" y="368300"/>
                </a:lnTo>
                <a:lnTo>
                  <a:pt x="2252726" y="0"/>
                </a:lnTo>
                <a:lnTo>
                  <a:pt x="0" y="0"/>
                </a:lnTo>
                <a:lnTo>
                  <a:pt x="0" y="36830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62025" y="5200650"/>
            <a:ext cx="5029200" cy="374650"/>
          </a:xfrm>
          <a:custGeom>
            <a:avLst/>
            <a:gdLst>
              <a:gd name="connsiteX0" fmla="*/ 0 w 5029200"/>
              <a:gd name="connsiteY0" fmla="*/ 374650 h 374650"/>
              <a:gd name="connsiteX1" fmla="*/ 5029200 w 5029200"/>
              <a:gd name="connsiteY1" fmla="*/ 374650 h 374650"/>
              <a:gd name="connsiteX2" fmla="*/ 5029200 w 5029200"/>
              <a:gd name="connsiteY2" fmla="*/ 0 h 374650"/>
              <a:gd name="connsiteX3" fmla="*/ 0 w 5029200"/>
              <a:gd name="connsiteY3" fmla="*/ 0 h 374650"/>
              <a:gd name="connsiteX4" fmla="*/ 0 w 5029200"/>
              <a:gd name="connsiteY4" fmla="*/ 374650 h 374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29200" h="374650">
                <a:moveTo>
                  <a:pt x="0" y="374650"/>
                </a:moveTo>
                <a:lnTo>
                  <a:pt x="5029200" y="374650"/>
                </a:lnTo>
                <a:lnTo>
                  <a:pt x="5029200" y="0"/>
                </a:lnTo>
                <a:lnTo>
                  <a:pt x="0" y="0"/>
                </a:lnTo>
                <a:lnTo>
                  <a:pt x="0" y="37465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991225" y="5200650"/>
            <a:ext cx="2252726" cy="374650"/>
          </a:xfrm>
          <a:custGeom>
            <a:avLst/>
            <a:gdLst>
              <a:gd name="connsiteX0" fmla="*/ 0 w 2252726"/>
              <a:gd name="connsiteY0" fmla="*/ 374650 h 374650"/>
              <a:gd name="connsiteX1" fmla="*/ 2252726 w 2252726"/>
              <a:gd name="connsiteY1" fmla="*/ 374650 h 374650"/>
              <a:gd name="connsiteX2" fmla="*/ 2252726 w 2252726"/>
              <a:gd name="connsiteY2" fmla="*/ 0 h 374650"/>
              <a:gd name="connsiteX3" fmla="*/ 0 w 2252726"/>
              <a:gd name="connsiteY3" fmla="*/ 0 h 374650"/>
              <a:gd name="connsiteX4" fmla="*/ 0 w 2252726"/>
              <a:gd name="connsiteY4" fmla="*/ 374650 h 374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2726" h="374650">
                <a:moveTo>
                  <a:pt x="0" y="374650"/>
                </a:moveTo>
                <a:lnTo>
                  <a:pt x="2252726" y="374650"/>
                </a:lnTo>
                <a:lnTo>
                  <a:pt x="2252726" y="0"/>
                </a:lnTo>
                <a:lnTo>
                  <a:pt x="0" y="0"/>
                </a:lnTo>
                <a:lnTo>
                  <a:pt x="0" y="37465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62025" y="5948349"/>
            <a:ext cx="5029200" cy="373062"/>
          </a:xfrm>
          <a:custGeom>
            <a:avLst/>
            <a:gdLst>
              <a:gd name="connsiteX0" fmla="*/ 0 w 5029200"/>
              <a:gd name="connsiteY0" fmla="*/ 373062 h 373062"/>
              <a:gd name="connsiteX1" fmla="*/ 5029200 w 5029200"/>
              <a:gd name="connsiteY1" fmla="*/ 373062 h 373062"/>
              <a:gd name="connsiteX2" fmla="*/ 5029200 w 5029200"/>
              <a:gd name="connsiteY2" fmla="*/ 0 h 373062"/>
              <a:gd name="connsiteX3" fmla="*/ 0 w 5029200"/>
              <a:gd name="connsiteY3" fmla="*/ 0 h 373062"/>
              <a:gd name="connsiteX4" fmla="*/ 0 w 5029200"/>
              <a:gd name="connsiteY4" fmla="*/ 373062 h 373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29200" h="373062">
                <a:moveTo>
                  <a:pt x="0" y="373062"/>
                </a:moveTo>
                <a:lnTo>
                  <a:pt x="5029200" y="373062"/>
                </a:lnTo>
                <a:lnTo>
                  <a:pt x="5029200" y="0"/>
                </a:lnTo>
                <a:lnTo>
                  <a:pt x="0" y="0"/>
                </a:lnTo>
                <a:lnTo>
                  <a:pt x="0" y="3730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991225" y="5948349"/>
            <a:ext cx="2252726" cy="373062"/>
          </a:xfrm>
          <a:custGeom>
            <a:avLst/>
            <a:gdLst>
              <a:gd name="connsiteX0" fmla="*/ 0 w 2252726"/>
              <a:gd name="connsiteY0" fmla="*/ 373062 h 373062"/>
              <a:gd name="connsiteX1" fmla="*/ 2252726 w 2252726"/>
              <a:gd name="connsiteY1" fmla="*/ 373062 h 373062"/>
              <a:gd name="connsiteX2" fmla="*/ 2252726 w 2252726"/>
              <a:gd name="connsiteY2" fmla="*/ 0 h 373062"/>
              <a:gd name="connsiteX3" fmla="*/ 0 w 2252726"/>
              <a:gd name="connsiteY3" fmla="*/ 0 h 373062"/>
              <a:gd name="connsiteX4" fmla="*/ 0 w 2252726"/>
              <a:gd name="connsiteY4" fmla="*/ 373062 h 373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2726" h="373062">
                <a:moveTo>
                  <a:pt x="0" y="373062"/>
                </a:moveTo>
                <a:lnTo>
                  <a:pt x="2252726" y="373062"/>
                </a:lnTo>
                <a:lnTo>
                  <a:pt x="2252726" y="0"/>
                </a:lnTo>
                <a:lnTo>
                  <a:pt x="0" y="0"/>
                </a:lnTo>
                <a:lnTo>
                  <a:pt x="0" y="37306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984875" y="4446523"/>
            <a:ext cx="25400" cy="1887588"/>
          </a:xfrm>
          <a:custGeom>
            <a:avLst/>
            <a:gdLst>
              <a:gd name="connsiteX0" fmla="*/ 6350 w 25400"/>
              <a:gd name="connsiteY0" fmla="*/ 6350 h 1887588"/>
              <a:gd name="connsiteX1" fmla="*/ 6350 w 25400"/>
              <a:gd name="connsiteY1" fmla="*/ 1881238 h 1887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887588">
                <a:moveTo>
                  <a:pt x="6350" y="6350"/>
                </a:moveTo>
                <a:lnTo>
                  <a:pt x="6350" y="1881238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49325" y="4821173"/>
            <a:ext cx="7307326" cy="25400"/>
          </a:xfrm>
          <a:custGeom>
            <a:avLst/>
            <a:gdLst>
              <a:gd name="connsiteX0" fmla="*/ 6350 w 7307326"/>
              <a:gd name="connsiteY0" fmla="*/ 6350 h 25400"/>
              <a:gd name="connsiteX1" fmla="*/ 7300976 w 73073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07326" h="25400">
                <a:moveTo>
                  <a:pt x="6350" y="6350"/>
                </a:moveTo>
                <a:lnTo>
                  <a:pt x="7300976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49325" y="5194300"/>
            <a:ext cx="7307326" cy="25400"/>
          </a:xfrm>
          <a:custGeom>
            <a:avLst/>
            <a:gdLst>
              <a:gd name="connsiteX0" fmla="*/ 6350 w 7307326"/>
              <a:gd name="connsiteY0" fmla="*/ 6350 h 25400"/>
              <a:gd name="connsiteX1" fmla="*/ 7300976 w 73073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07326" h="25400">
                <a:moveTo>
                  <a:pt x="6350" y="6350"/>
                </a:moveTo>
                <a:lnTo>
                  <a:pt x="7300976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949325" y="5568950"/>
            <a:ext cx="7307326" cy="25400"/>
          </a:xfrm>
          <a:custGeom>
            <a:avLst/>
            <a:gdLst>
              <a:gd name="connsiteX0" fmla="*/ 6350 w 7307326"/>
              <a:gd name="connsiteY0" fmla="*/ 6350 h 25400"/>
              <a:gd name="connsiteX1" fmla="*/ 7300976 w 73073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07326" h="25400">
                <a:moveTo>
                  <a:pt x="6350" y="6350"/>
                </a:moveTo>
                <a:lnTo>
                  <a:pt x="7300976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949325" y="5941999"/>
            <a:ext cx="7307326" cy="25400"/>
          </a:xfrm>
          <a:custGeom>
            <a:avLst/>
            <a:gdLst>
              <a:gd name="connsiteX0" fmla="*/ 6350 w 7307326"/>
              <a:gd name="connsiteY0" fmla="*/ 6350 h 25400"/>
              <a:gd name="connsiteX1" fmla="*/ 7300976 w 73073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07326" h="25400">
                <a:moveTo>
                  <a:pt x="6350" y="6350"/>
                </a:moveTo>
                <a:lnTo>
                  <a:pt x="7300976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955675" y="4446523"/>
            <a:ext cx="25400" cy="1887588"/>
          </a:xfrm>
          <a:custGeom>
            <a:avLst/>
            <a:gdLst>
              <a:gd name="connsiteX0" fmla="*/ 6350 w 25400"/>
              <a:gd name="connsiteY0" fmla="*/ 6350 h 1887588"/>
              <a:gd name="connsiteX1" fmla="*/ 6350 w 25400"/>
              <a:gd name="connsiteY1" fmla="*/ 1881238 h 1887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887588">
                <a:moveTo>
                  <a:pt x="6350" y="6350"/>
                </a:moveTo>
                <a:lnTo>
                  <a:pt x="6350" y="1881238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237601" y="4446523"/>
            <a:ext cx="25400" cy="1887588"/>
          </a:xfrm>
          <a:custGeom>
            <a:avLst/>
            <a:gdLst>
              <a:gd name="connsiteX0" fmla="*/ 6350 w 25400"/>
              <a:gd name="connsiteY0" fmla="*/ 6350 h 1887588"/>
              <a:gd name="connsiteX1" fmla="*/ 6350 w 25400"/>
              <a:gd name="connsiteY1" fmla="*/ 1881238 h 1887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887588">
                <a:moveTo>
                  <a:pt x="6350" y="6350"/>
                </a:moveTo>
                <a:lnTo>
                  <a:pt x="6350" y="1881238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949325" y="4452873"/>
            <a:ext cx="7307326" cy="25400"/>
          </a:xfrm>
          <a:custGeom>
            <a:avLst/>
            <a:gdLst>
              <a:gd name="connsiteX0" fmla="*/ 6350 w 7307326"/>
              <a:gd name="connsiteY0" fmla="*/ 6350 h 25400"/>
              <a:gd name="connsiteX1" fmla="*/ 7300976 w 73073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07326" h="25400">
                <a:moveTo>
                  <a:pt x="6350" y="6350"/>
                </a:moveTo>
                <a:lnTo>
                  <a:pt x="7300976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949325" y="6315062"/>
            <a:ext cx="7307326" cy="25400"/>
          </a:xfrm>
          <a:custGeom>
            <a:avLst/>
            <a:gdLst>
              <a:gd name="connsiteX0" fmla="*/ 6350 w 7307326"/>
              <a:gd name="connsiteY0" fmla="*/ 6350 h 25400"/>
              <a:gd name="connsiteX1" fmla="*/ 7300976 w 73073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07326" h="25400">
                <a:moveTo>
                  <a:pt x="6350" y="6350"/>
                </a:moveTo>
                <a:lnTo>
                  <a:pt x="7300976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263900" y="1273175"/>
            <a:ext cx="2565400" cy="3079750"/>
          </a:xfrm>
          <a:custGeom>
            <a:avLst/>
            <a:gdLst>
              <a:gd name="connsiteX0" fmla="*/ 6350 w 2565400"/>
              <a:gd name="connsiteY0" fmla="*/ 3073400 h 3079750"/>
              <a:gd name="connsiteX1" fmla="*/ 2559050 w 2565400"/>
              <a:gd name="connsiteY1" fmla="*/ 3073400 h 3079750"/>
              <a:gd name="connsiteX2" fmla="*/ 2559050 w 2565400"/>
              <a:gd name="connsiteY2" fmla="*/ 6350 h 3079750"/>
              <a:gd name="connsiteX3" fmla="*/ 6350 w 2565400"/>
              <a:gd name="connsiteY3" fmla="*/ 6350 h 3079750"/>
              <a:gd name="connsiteX4" fmla="*/ 6350 w 2565400"/>
              <a:gd name="connsiteY4" fmla="*/ 3073400 h 3079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65400" h="3079750">
                <a:moveTo>
                  <a:pt x="6350" y="3073400"/>
                </a:moveTo>
                <a:lnTo>
                  <a:pt x="2559050" y="3073400"/>
                </a:lnTo>
                <a:lnTo>
                  <a:pt x="2559050" y="6350"/>
                </a:lnTo>
                <a:lnTo>
                  <a:pt x="6350" y="6350"/>
                </a:lnTo>
                <a:lnTo>
                  <a:pt x="6350" y="30734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3900" y="1270000"/>
            <a:ext cx="2565400" cy="30861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CYCLE87-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28700" y="4546600"/>
            <a:ext cx="39751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G90G17G40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S400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G01G95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F0.2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X0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N30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CYCLE87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-20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M02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057900" y="4521200"/>
            <a:ext cx="20574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参数定义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循环启动前的起始点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循环调用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下一个位置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程序结束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86050" y="2567076"/>
            <a:ext cx="3613150" cy="3732148"/>
          </a:xfrm>
          <a:custGeom>
            <a:avLst/>
            <a:gdLst>
              <a:gd name="connsiteX0" fmla="*/ 6350 w 3613150"/>
              <a:gd name="connsiteY0" fmla="*/ 3725799 h 3732148"/>
              <a:gd name="connsiteX1" fmla="*/ 3606800 w 3613150"/>
              <a:gd name="connsiteY1" fmla="*/ 3725799 h 3732148"/>
              <a:gd name="connsiteX2" fmla="*/ 3606800 w 3613150"/>
              <a:gd name="connsiteY2" fmla="*/ 6350 h 3732148"/>
              <a:gd name="connsiteX3" fmla="*/ 6350 w 3613150"/>
              <a:gd name="connsiteY3" fmla="*/ 6350 h 3732148"/>
              <a:gd name="connsiteX4" fmla="*/ 6350 w 3613150"/>
              <a:gd name="connsiteY4" fmla="*/ 3725799 h 3732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3150" h="3732148">
                <a:moveTo>
                  <a:pt x="6350" y="3725799"/>
                </a:moveTo>
                <a:lnTo>
                  <a:pt x="3606800" y="3725799"/>
                </a:lnTo>
                <a:lnTo>
                  <a:pt x="3606800" y="6350"/>
                </a:lnTo>
                <a:lnTo>
                  <a:pt x="6350" y="6350"/>
                </a:lnTo>
                <a:lnTo>
                  <a:pt x="6350" y="372579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2400" y="2565400"/>
            <a:ext cx="3606800" cy="3733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CYCLE88-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98500" y="1498600"/>
            <a:ext cx="378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停止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钻孔（镗孔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CYCLE88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98500" y="1955800"/>
            <a:ext cx="798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CYCLE88（RTP，RFP，SDIS，DPS，DPR，TDB，SDIR）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87450" y="2266950"/>
            <a:ext cx="1981200" cy="396875"/>
          </a:xfrm>
          <a:custGeom>
            <a:avLst/>
            <a:gdLst>
              <a:gd name="connsiteX0" fmla="*/ 0 w 1981200"/>
              <a:gd name="connsiteY0" fmla="*/ 396875 h 396875"/>
              <a:gd name="connsiteX1" fmla="*/ 1981200 w 1981200"/>
              <a:gd name="connsiteY1" fmla="*/ 396875 h 396875"/>
              <a:gd name="connsiteX2" fmla="*/ 1981200 w 1981200"/>
              <a:gd name="connsiteY2" fmla="*/ 0 h 396875"/>
              <a:gd name="connsiteX3" fmla="*/ 0 w 1981200"/>
              <a:gd name="connsiteY3" fmla="*/ 0 h 396875"/>
              <a:gd name="connsiteX4" fmla="*/ 0 w 1981200"/>
              <a:gd name="connsiteY4" fmla="*/ 3968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396875">
                <a:moveTo>
                  <a:pt x="0" y="396875"/>
                </a:moveTo>
                <a:lnTo>
                  <a:pt x="1981200" y="396875"/>
                </a:lnTo>
                <a:lnTo>
                  <a:pt x="1981200" y="0"/>
                </a:lnTo>
                <a:lnTo>
                  <a:pt x="0" y="0"/>
                </a:lnTo>
                <a:lnTo>
                  <a:pt x="0" y="396875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168650" y="2266950"/>
            <a:ext cx="4724400" cy="396875"/>
          </a:xfrm>
          <a:custGeom>
            <a:avLst/>
            <a:gdLst>
              <a:gd name="connsiteX0" fmla="*/ 0 w 4724400"/>
              <a:gd name="connsiteY0" fmla="*/ 396875 h 396875"/>
              <a:gd name="connsiteX1" fmla="*/ 4724400 w 4724400"/>
              <a:gd name="connsiteY1" fmla="*/ 396875 h 396875"/>
              <a:gd name="connsiteX2" fmla="*/ 4724400 w 4724400"/>
              <a:gd name="connsiteY2" fmla="*/ 0 h 396875"/>
              <a:gd name="connsiteX3" fmla="*/ 0 w 4724400"/>
              <a:gd name="connsiteY3" fmla="*/ 0 h 396875"/>
              <a:gd name="connsiteX4" fmla="*/ 0 w 4724400"/>
              <a:gd name="connsiteY4" fmla="*/ 3968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24400" h="396875">
                <a:moveTo>
                  <a:pt x="0" y="396875"/>
                </a:moveTo>
                <a:lnTo>
                  <a:pt x="4724400" y="396875"/>
                </a:lnTo>
                <a:lnTo>
                  <a:pt x="4724400" y="0"/>
                </a:lnTo>
                <a:lnTo>
                  <a:pt x="0" y="0"/>
                </a:lnTo>
                <a:lnTo>
                  <a:pt x="0" y="396875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87450" y="2663888"/>
            <a:ext cx="1981200" cy="369887"/>
          </a:xfrm>
          <a:custGeom>
            <a:avLst/>
            <a:gdLst>
              <a:gd name="connsiteX0" fmla="*/ 0 w 1981200"/>
              <a:gd name="connsiteY0" fmla="*/ 369887 h 369887"/>
              <a:gd name="connsiteX1" fmla="*/ 1981200 w 1981200"/>
              <a:gd name="connsiteY1" fmla="*/ 369887 h 369887"/>
              <a:gd name="connsiteX2" fmla="*/ 1981200 w 1981200"/>
              <a:gd name="connsiteY2" fmla="*/ 0 h 369887"/>
              <a:gd name="connsiteX3" fmla="*/ 0 w 1981200"/>
              <a:gd name="connsiteY3" fmla="*/ 0 h 369887"/>
              <a:gd name="connsiteX4" fmla="*/ 0 w 1981200"/>
              <a:gd name="connsiteY4" fmla="*/ 369887 h 369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369887">
                <a:moveTo>
                  <a:pt x="0" y="369887"/>
                </a:moveTo>
                <a:lnTo>
                  <a:pt x="1981200" y="369887"/>
                </a:lnTo>
                <a:lnTo>
                  <a:pt x="1981200" y="0"/>
                </a:lnTo>
                <a:lnTo>
                  <a:pt x="0" y="0"/>
                </a:lnTo>
                <a:lnTo>
                  <a:pt x="0" y="3698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168650" y="2663888"/>
            <a:ext cx="4724400" cy="369887"/>
          </a:xfrm>
          <a:custGeom>
            <a:avLst/>
            <a:gdLst>
              <a:gd name="connsiteX0" fmla="*/ 0 w 4724400"/>
              <a:gd name="connsiteY0" fmla="*/ 369887 h 369887"/>
              <a:gd name="connsiteX1" fmla="*/ 4724400 w 4724400"/>
              <a:gd name="connsiteY1" fmla="*/ 369887 h 369887"/>
              <a:gd name="connsiteX2" fmla="*/ 4724400 w 4724400"/>
              <a:gd name="connsiteY2" fmla="*/ 0 h 369887"/>
              <a:gd name="connsiteX3" fmla="*/ 0 w 4724400"/>
              <a:gd name="connsiteY3" fmla="*/ 0 h 369887"/>
              <a:gd name="connsiteX4" fmla="*/ 0 w 4724400"/>
              <a:gd name="connsiteY4" fmla="*/ 369887 h 369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24400" h="369887">
                <a:moveTo>
                  <a:pt x="0" y="369887"/>
                </a:moveTo>
                <a:lnTo>
                  <a:pt x="4724400" y="369887"/>
                </a:lnTo>
                <a:lnTo>
                  <a:pt x="4724400" y="0"/>
                </a:lnTo>
                <a:lnTo>
                  <a:pt x="0" y="0"/>
                </a:lnTo>
                <a:lnTo>
                  <a:pt x="0" y="3698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87450" y="3033648"/>
            <a:ext cx="1981200" cy="371475"/>
          </a:xfrm>
          <a:custGeom>
            <a:avLst/>
            <a:gdLst>
              <a:gd name="connsiteX0" fmla="*/ 0 w 1981200"/>
              <a:gd name="connsiteY0" fmla="*/ 371475 h 371475"/>
              <a:gd name="connsiteX1" fmla="*/ 1981200 w 1981200"/>
              <a:gd name="connsiteY1" fmla="*/ 371475 h 371475"/>
              <a:gd name="connsiteX2" fmla="*/ 1981200 w 1981200"/>
              <a:gd name="connsiteY2" fmla="*/ 0 h 371475"/>
              <a:gd name="connsiteX3" fmla="*/ 0 w 1981200"/>
              <a:gd name="connsiteY3" fmla="*/ 0 h 371475"/>
              <a:gd name="connsiteX4" fmla="*/ 0 w 1981200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371475">
                <a:moveTo>
                  <a:pt x="0" y="371475"/>
                </a:moveTo>
                <a:lnTo>
                  <a:pt x="1981200" y="371475"/>
                </a:lnTo>
                <a:lnTo>
                  <a:pt x="1981200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168650" y="3033648"/>
            <a:ext cx="4724400" cy="371475"/>
          </a:xfrm>
          <a:custGeom>
            <a:avLst/>
            <a:gdLst>
              <a:gd name="connsiteX0" fmla="*/ 0 w 4724400"/>
              <a:gd name="connsiteY0" fmla="*/ 371475 h 371475"/>
              <a:gd name="connsiteX1" fmla="*/ 4724400 w 4724400"/>
              <a:gd name="connsiteY1" fmla="*/ 371475 h 371475"/>
              <a:gd name="connsiteX2" fmla="*/ 4724400 w 4724400"/>
              <a:gd name="connsiteY2" fmla="*/ 0 h 371475"/>
              <a:gd name="connsiteX3" fmla="*/ 0 w 4724400"/>
              <a:gd name="connsiteY3" fmla="*/ 0 h 371475"/>
              <a:gd name="connsiteX4" fmla="*/ 0 w 4724400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24400" h="371475">
                <a:moveTo>
                  <a:pt x="0" y="371475"/>
                </a:moveTo>
                <a:lnTo>
                  <a:pt x="4724400" y="371475"/>
                </a:lnTo>
                <a:lnTo>
                  <a:pt x="4724400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87450" y="3405187"/>
            <a:ext cx="1981200" cy="369887"/>
          </a:xfrm>
          <a:custGeom>
            <a:avLst/>
            <a:gdLst>
              <a:gd name="connsiteX0" fmla="*/ 0 w 1981200"/>
              <a:gd name="connsiteY0" fmla="*/ 369887 h 369887"/>
              <a:gd name="connsiteX1" fmla="*/ 1981200 w 1981200"/>
              <a:gd name="connsiteY1" fmla="*/ 369887 h 369887"/>
              <a:gd name="connsiteX2" fmla="*/ 1981200 w 1981200"/>
              <a:gd name="connsiteY2" fmla="*/ 0 h 369887"/>
              <a:gd name="connsiteX3" fmla="*/ 0 w 1981200"/>
              <a:gd name="connsiteY3" fmla="*/ 0 h 369887"/>
              <a:gd name="connsiteX4" fmla="*/ 0 w 1981200"/>
              <a:gd name="connsiteY4" fmla="*/ 369887 h 369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369887">
                <a:moveTo>
                  <a:pt x="0" y="369887"/>
                </a:moveTo>
                <a:lnTo>
                  <a:pt x="1981200" y="369887"/>
                </a:lnTo>
                <a:lnTo>
                  <a:pt x="1981200" y="0"/>
                </a:lnTo>
                <a:lnTo>
                  <a:pt x="0" y="0"/>
                </a:lnTo>
                <a:lnTo>
                  <a:pt x="0" y="3698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168650" y="3405187"/>
            <a:ext cx="4724400" cy="369887"/>
          </a:xfrm>
          <a:custGeom>
            <a:avLst/>
            <a:gdLst>
              <a:gd name="connsiteX0" fmla="*/ 0 w 4724400"/>
              <a:gd name="connsiteY0" fmla="*/ 369887 h 369887"/>
              <a:gd name="connsiteX1" fmla="*/ 4724400 w 4724400"/>
              <a:gd name="connsiteY1" fmla="*/ 369887 h 369887"/>
              <a:gd name="connsiteX2" fmla="*/ 4724400 w 4724400"/>
              <a:gd name="connsiteY2" fmla="*/ 0 h 369887"/>
              <a:gd name="connsiteX3" fmla="*/ 0 w 4724400"/>
              <a:gd name="connsiteY3" fmla="*/ 0 h 369887"/>
              <a:gd name="connsiteX4" fmla="*/ 0 w 4724400"/>
              <a:gd name="connsiteY4" fmla="*/ 369887 h 369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24400" h="369887">
                <a:moveTo>
                  <a:pt x="0" y="369887"/>
                </a:moveTo>
                <a:lnTo>
                  <a:pt x="4724400" y="369887"/>
                </a:lnTo>
                <a:lnTo>
                  <a:pt x="4724400" y="0"/>
                </a:lnTo>
                <a:lnTo>
                  <a:pt x="0" y="0"/>
                </a:lnTo>
                <a:lnTo>
                  <a:pt x="0" y="36988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187450" y="3775075"/>
            <a:ext cx="1981200" cy="371475"/>
          </a:xfrm>
          <a:custGeom>
            <a:avLst/>
            <a:gdLst>
              <a:gd name="connsiteX0" fmla="*/ 0 w 1981200"/>
              <a:gd name="connsiteY0" fmla="*/ 371475 h 371475"/>
              <a:gd name="connsiteX1" fmla="*/ 1981200 w 1981200"/>
              <a:gd name="connsiteY1" fmla="*/ 371475 h 371475"/>
              <a:gd name="connsiteX2" fmla="*/ 1981200 w 1981200"/>
              <a:gd name="connsiteY2" fmla="*/ 0 h 371475"/>
              <a:gd name="connsiteX3" fmla="*/ 0 w 1981200"/>
              <a:gd name="connsiteY3" fmla="*/ 0 h 371475"/>
              <a:gd name="connsiteX4" fmla="*/ 0 w 1981200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371475">
                <a:moveTo>
                  <a:pt x="0" y="371475"/>
                </a:moveTo>
                <a:lnTo>
                  <a:pt x="1981200" y="371475"/>
                </a:lnTo>
                <a:lnTo>
                  <a:pt x="1981200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168650" y="3775075"/>
            <a:ext cx="4724400" cy="371475"/>
          </a:xfrm>
          <a:custGeom>
            <a:avLst/>
            <a:gdLst>
              <a:gd name="connsiteX0" fmla="*/ 0 w 4724400"/>
              <a:gd name="connsiteY0" fmla="*/ 371475 h 371475"/>
              <a:gd name="connsiteX1" fmla="*/ 4724400 w 4724400"/>
              <a:gd name="connsiteY1" fmla="*/ 371475 h 371475"/>
              <a:gd name="connsiteX2" fmla="*/ 4724400 w 4724400"/>
              <a:gd name="connsiteY2" fmla="*/ 0 h 371475"/>
              <a:gd name="connsiteX3" fmla="*/ 0 w 4724400"/>
              <a:gd name="connsiteY3" fmla="*/ 0 h 371475"/>
              <a:gd name="connsiteX4" fmla="*/ 0 w 4724400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24400" h="371475">
                <a:moveTo>
                  <a:pt x="0" y="371475"/>
                </a:moveTo>
                <a:lnTo>
                  <a:pt x="4724400" y="371475"/>
                </a:lnTo>
                <a:lnTo>
                  <a:pt x="4724400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187450" y="4146550"/>
            <a:ext cx="1981200" cy="371475"/>
          </a:xfrm>
          <a:custGeom>
            <a:avLst/>
            <a:gdLst>
              <a:gd name="connsiteX0" fmla="*/ 0 w 1981200"/>
              <a:gd name="connsiteY0" fmla="*/ 371475 h 371475"/>
              <a:gd name="connsiteX1" fmla="*/ 1981200 w 1981200"/>
              <a:gd name="connsiteY1" fmla="*/ 371475 h 371475"/>
              <a:gd name="connsiteX2" fmla="*/ 1981200 w 1981200"/>
              <a:gd name="connsiteY2" fmla="*/ 0 h 371475"/>
              <a:gd name="connsiteX3" fmla="*/ 0 w 1981200"/>
              <a:gd name="connsiteY3" fmla="*/ 0 h 371475"/>
              <a:gd name="connsiteX4" fmla="*/ 0 w 1981200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371475">
                <a:moveTo>
                  <a:pt x="0" y="371475"/>
                </a:moveTo>
                <a:lnTo>
                  <a:pt x="1981200" y="371475"/>
                </a:lnTo>
                <a:lnTo>
                  <a:pt x="1981200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168650" y="4146550"/>
            <a:ext cx="4724400" cy="371475"/>
          </a:xfrm>
          <a:custGeom>
            <a:avLst/>
            <a:gdLst>
              <a:gd name="connsiteX0" fmla="*/ 0 w 4724400"/>
              <a:gd name="connsiteY0" fmla="*/ 371475 h 371475"/>
              <a:gd name="connsiteX1" fmla="*/ 4724400 w 4724400"/>
              <a:gd name="connsiteY1" fmla="*/ 371475 h 371475"/>
              <a:gd name="connsiteX2" fmla="*/ 4724400 w 4724400"/>
              <a:gd name="connsiteY2" fmla="*/ 0 h 371475"/>
              <a:gd name="connsiteX3" fmla="*/ 0 w 4724400"/>
              <a:gd name="connsiteY3" fmla="*/ 0 h 371475"/>
              <a:gd name="connsiteX4" fmla="*/ 0 w 4724400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24400" h="371475">
                <a:moveTo>
                  <a:pt x="0" y="371475"/>
                </a:moveTo>
                <a:lnTo>
                  <a:pt x="4724400" y="371475"/>
                </a:lnTo>
                <a:lnTo>
                  <a:pt x="4724400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187450" y="4518088"/>
            <a:ext cx="1981200" cy="369887"/>
          </a:xfrm>
          <a:custGeom>
            <a:avLst/>
            <a:gdLst>
              <a:gd name="connsiteX0" fmla="*/ 0 w 1981200"/>
              <a:gd name="connsiteY0" fmla="*/ 369887 h 369887"/>
              <a:gd name="connsiteX1" fmla="*/ 1981200 w 1981200"/>
              <a:gd name="connsiteY1" fmla="*/ 369887 h 369887"/>
              <a:gd name="connsiteX2" fmla="*/ 1981200 w 1981200"/>
              <a:gd name="connsiteY2" fmla="*/ 0 h 369887"/>
              <a:gd name="connsiteX3" fmla="*/ 0 w 1981200"/>
              <a:gd name="connsiteY3" fmla="*/ 0 h 369887"/>
              <a:gd name="connsiteX4" fmla="*/ 0 w 1981200"/>
              <a:gd name="connsiteY4" fmla="*/ 369887 h 369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369887">
                <a:moveTo>
                  <a:pt x="0" y="369887"/>
                </a:moveTo>
                <a:lnTo>
                  <a:pt x="1981200" y="369887"/>
                </a:lnTo>
                <a:lnTo>
                  <a:pt x="1981200" y="0"/>
                </a:lnTo>
                <a:lnTo>
                  <a:pt x="0" y="0"/>
                </a:lnTo>
                <a:lnTo>
                  <a:pt x="0" y="36988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168650" y="4518088"/>
            <a:ext cx="4724400" cy="369887"/>
          </a:xfrm>
          <a:custGeom>
            <a:avLst/>
            <a:gdLst>
              <a:gd name="connsiteX0" fmla="*/ 0 w 4724400"/>
              <a:gd name="connsiteY0" fmla="*/ 369887 h 369887"/>
              <a:gd name="connsiteX1" fmla="*/ 4724400 w 4724400"/>
              <a:gd name="connsiteY1" fmla="*/ 369887 h 369887"/>
              <a:gd name="connsiteX2" fmla="*/ 4724400 w 4724400"/>
              <a:gd name="connsiteY2" fmla="*/ 0 h 369887"/>
              <a:gd name="connsiteX3" fmla="*/ 0 w 4724400"/>
              <a:gd name="connsiteY3" fmla="*/ 0 h 369887"/>
              <a:gd name="connsiteX4" fmla="*/ 0 w 4724400"/>
              <a:gd name="connsiteY4" fmla="*/ 369887 h 369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24400" h="369887">
                <a:moveTo>
                  <a:pt x="0" y="369887"/>
                </a:moveTo>
                <a:lnTo>
                  <a:pt x="4724400" y="369887"/>
                </a:lnTo>
                <a:lnTo>
                  <a:pt x="4724400" y="0"/>
                </a:lnTo>
                <a:lnTo>
                  <a:pt x="0" y="0"/>
                </a:lnTo>
                <a:lnTo>
                  <a:pt x="0" y="36988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187450" y="4887976"/>
            <a:ext cx="1981200" cy="371475"/>
          </a:xfrm>
          <a:custGeom>
            <a:avLst/>
            <a:gdLst>
              <a:gd name="connsiteX0" fmla="*/ 0 w 1981200"/>
              <a:gd name="connsiteY0" fmla="*/ 371475 h 371475"/>
              <a:gd name="connsiteX1" fmla="*/ 1981200 w 1981200"/>
              <a:gd name="connsiteY1" fmla="*/ 371475 h 371475"/>
              <a:gd name="connsiteX2" fmla="*/ 1981200 w 1981200"/>
              <a:gd name="connsiteY2" fmla="*/ 0 h 371475"/>
              <a:gd name="connsiteX3" fmla="*/ 0 w 1981200"/>
              <a:gd name="connsiteY3" fmla="*/ 0 h 371475"/>
              <a:gd name="connsiteX4" fmla="*/ 0 w 1981200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371475">
                <a:moveTo>
                  <a:pt x="0" y="371475"/>
                </a:moveTo>
                <a:lnTo>
                  <a:pt x="1981200" y="371475"/>
                </a:lnTo>
                <a:lnTo>
                  <a:pt x="1981200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168650" y="4887976"/>
            <a:ext cx="4724400" cy="371475"/>
          </a:xfrm>
          <a:custGeom>
            <a:avLst/>
            <a:gdLst>
              <a:gd name="connsiteX0" fmla="*/ 0 w 4724400"/>
              <a:gd name="connsiteY0" fmla="*/ 371475 h 371475"/>
              <a:gd name="connsiteX1" fmla="*/ 4724400 w 4724400"/>
              <a:gd name="connsiteY1" fmla="*/ 371475 h 371475"/>
              <a:gd name="connsiteX2" fmla="*/ 4724400 w 4724400"/>
              <a:gd name="connsiteY2" fmla="*/ 0 h 371475"/>
              <a:gd name="connsiteX3" fmla="*/ 0 w 4724400"/>
              <a:gd name="connsiteY3" fmla="*/ 0 h 371475"/>
              <a:gd name="connsiteX4" fmla="*/ 0 w 4724400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24400" h="371475">
                <a:moveTo>
                  <a:pt x="0" y="371475"/>
                </a:moveTo>
                <a:lnTo>
                  <a:pt x="4724400" y="371475"/>
                </a:lnTo>
                <a:lnTo>
                  <a:pt x="4724400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162300" y="2254250"/>
            <a:ext cx="25400" cy="3017901"/>
          </a:xfrm>
          <a:custGeom>
            <a:avLst/>
            <a:gdLst>
              <a:gd name="connsiteX0" fmla="*/ 6350 w 25400"/>
              <a:gd name="connsiteY0" fmla="*/ 6350 h 3017901"/>
              <a:gd name="connsiteX1" fmla="*/ 6350 w 25400"/>
              <a:gd name="connsiteY1" fmla="*/ 3011551 h 3017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17901">
                <a:moveTo>
                  <a:pt x="6350" y="6350"/>
                </a:moveTo>
                <a:lnTo>
                  <a:pt x="6350" y="30115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174750" y="2657475"/>
            <a:ext cx="6731000" cy="25400"/>
          </a:xfrm>
          <a:custGeom>
            <a:avLst/>
            <a:gdLst>
              <a:gd name="connsiteX0" fmla="*/ 6350 w 6731000"/>
              <a:gd name="connsiteY0" fmla="*/ 6350 h 25400"/>
              <a:gd name="connsiteX1" fmla="*/ 6724650 w 67310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1000" h="25400">
                <a:moveTo>
                  <a:pt x="6350" y="6350"/>
                </a:moveTo>
                <a:lnTo>
                  <a:pt x="6724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174750" y="3027298"/>
            <a:ext cx="6731000" cy="25400"/>
          </a:xfrm>
          <a:custGeom>
            <a:avLst/>
            <a:gdLst>
              <a:gd name="connsiteX0" fmla="*/ 6350 w 6731000"/>
              <a:gd name="connsiteY0" fmla="*/ 6350 h 25400"/>
              <a:gd name="connsiteX1" fmla="*/ 6724650 w 67310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1000" h="25400">
                <a:moveTo>
                  <a:pt x="6350" y="6350"/>
                </a:moveTo>
                <a:lnTo>
                  <a:pt x="6724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174750" y="3398901"/>
            <a:ext cx="6731000" cy="25400"/>
          </a:xfrm>
          <a:custGeom>
            <a:avLst/>
            <a:gdLst>
              <a:gd name="connsiteX0" fmla="*/ 6350 w 6731000"/>
              <a:gd name="connsiteY0" fmla="*/ 6350 h 25400"/>
              <a:gd name="connsiteX1" fmla="*/ 6724650 w 67310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1000" h="25400">
                <a:moveTo>
                  <a:pt x="6350" y="6350"/>
                </a:moveTo>
                <a:lnTo>
                  <a:pt x="6724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174750" y="3768725"/>
            <a:ext cx="6731000" cy="25400"/>
          </a:xfrm>
          <a:custGeom>
            <a:avLst/>
            <a:gdLst>
              <a:gd name="connsiteX0" fmla="*/ 6350 w 6731000"/>
              <a:gd name="connsiteY0" fmla="*/ 6350 h 25400"/>
              <a:gd name="connsiteX1" fmla="*/ 6724650 w 67310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1000" h="25400">
                <a:moveTo>
                  <a:pt x="6350" y="6350"/>
                </a:moveTo>
                <a:lnTo>
                  <a:pt x="6724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174750" y="4140200"/>
            <a:ext cx="6731000" cy="25400"/>
          </a:xfrm>
          <a:custGeom>
            <a:avLst/>
            <a:gdLst>
              <a:gd name="connsiteX0" fmla="*/ 6350 w 6731000"/>
              <a:gd name="connsiteY0" fmla="*/ 6350 h 25400"/>
              <a:gd name="connsiteX1" fmla="*/ 6724650 w 67310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1000" h="25400">
                <a:moveTo>
                  <a:pt x="6350" y="6350"/>
                </a:moveTo>
                <a:lnTo>
                  <a:pt x="6724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74750" y="4511675"/>
            <a:ext cx="6731000" cy="25400"/>
          </a:xfrm>
          <a:custGeom>
            <a:avLst/>
            <a:gdLst>
              <a:gd name="connsiteX0" fmla="*/ 6350 w 6731000"/>
              <a:gd name="connsiteY0" fmla="*/ 6350 h 25400"/>
              <a:gd name="connsiteX1" fmla="*/ 6724650 w 67310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1000" h="25400">
                <a:moveTo>
                  <a:pt x="6350" y="6350"/>
                </a:moveTo>
                <a:lnTo>
                  <a:pt x="6724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174750" y="4881626"/>
            <a:ext cx="6731000" cy="25400"/>
          </a:xfrm>
          <a:custGeom>
            <a:avLst/>
            <a:gdLst>
              <a:gd name="connsiteX0" fmla="*/ 6350 w 6731000"/>
              <a:gd name="connsiteY0" fmla="*/ 6350 h 25400"/>
              <a:gd name="connsiteX1" fmla="*/ 6724650 w 67310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1000" h="25400">
                <a:moveTo>
                  <a:pt x="6350" y="6350"/>
                </a:moveTo>
                <a:lnTo>
                  <a:pt x="6724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181100" y="2254250"/>
            <a:ext cx="25400" cy="3017901"/>
          </a:xfrm>
          <a:custGeom>
            <a:avLst/>
            <a:gdLst>
              <a:gd name="connsiteX0" fmla="*/ 6350 w 25400"/>
              <a:gd name="connsiteY0" fmla="*/ 6350 h 3017901"/>
              <a:gd name="connsiteX1" fmla="*/ 6350 w 25400"/>
              <a:gd name="connsiteY1" fmla="*/ 3011551 h 3017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17901">
                <a:moveTo>
                  <a:pt x="6350" y="6350"/>
                </a:moveTo>
                <a:lnTo>
                  <a:pt x="6350" y="30115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886700" y="2254250"/>
            <a:ext cx="25400" cy="3017901"/>
          </a:xfrm>
          <a:custGeom>
            <a:avLst/>
            <a:gdLst>
              <a:gd name="connsiteX0" fmla="*/ 6350 w 25400"/>
              <a:gd name="connsiteY0" fmla="*/ 6350 h 3017901"/>
              <a:gd name="connsiteX1" fmla="*/ 6350 w 25400"/>
              <a:gd name="connsiteY1" fmla="*/ 3011551 h 3017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17901">
                <a:moveTo>
                  <a:pt x="6350" y="6350"/>
                </a:moveTo>
                <a:lnTo>
                  <a:pt x="6350" y="30115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1174750" y="2260600"/>
            <a:ext cx="6731000" cy="25400"/>
          </a:xfrm>
          <a:custGeom>
            <a:avLst/>
            <a:gdLst>
              <a:gd name="connsiteX0" fmla="*/ 6350 w 6731000"/>
              <a:gd name="connsiteY0" fmla="*/ 6350 h 25400"/>
              <a:gd name="connsiteX1" fmla="*/ 6724650 w 67310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1000" h="25400">
                <a:moveTo>
                  <a:pt x="6350" y="6350"/>
                </a:moveTo>
                <a:lnTo>
                  <a:pt x="6724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1174750" y="5253101"/>
            <a:ext cx="6731000" cy="25400"/>
          </a:xfrm>
          <a:custGeom>
            <a:avLst/>
            <a:gdLst>
              <a:gd name="connsiteX0" fmla="*/ 6350 w 6731000"/>
              <a:gd name="connsiteY0" fmla="*/ 6350 h 25400"/>
              <a:gd name="connsiteX1" fmla="*/ 6724650 w 67310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1000" h="25400">
                <a:moveTo>
                  <a:pt x="6350" y="6350"/>
                </a:moveTo>
                <a:lnTo>
                  <a:pt x="6724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CYCLE93-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1917700" y="2336800"/>
            <a:ext cx="508000" cy="287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8100" algn="l"/>
                <a:tab pos="50800" algn="l"/>
                <a:tab pos="63500" algn="l"/>
                <a:tab pos="88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635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RCI1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  <a:tab pos="635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RCI2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  <a:tab pos="635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  <a:tab pos="635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  <a:tab pos="635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IDEP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  <a:tab pos="63500" algn="l"/>
                <a:tab pos="88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TDB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  <a:tab pos="63500" algn="l"/>
                <a:tab pos="88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3822700" y="2336800"/>
            <a:ext cx="3403600" cy="287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01600" algn="l"/>
                <a:tab pos="444500" algn="l"/>
                <a:tab pos="787400" algn="l"/>
                <a:tab pos="800100" algn="l"/>
                <a:tab pos="1016000" algn="l"/>
                <a:tab pos="14478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  <a:tab pos="444500" algn="l"/>
                <a:tab pos="787400" algn="l"/>
                <a:tab pos="800100" algn="l"/>
                <a:tab pos="1016000" algn="l"/>
                <a:tab pos="14478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半径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倒角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，内部：位于起始点侧</a:t>
            </a:r>
          </a:p>
          <a:p>
            <a:pPr>
              <a:lnSpc>
                <a:spcPts val="2900"/>
              </a:lnSpc>
              <a:tabLst>
                <a:tab pos="101600" algn="l"/>
                <a:tab pos="444500" algn="l"/>
                <a:tab pos="787400" algn="l"/>
                <a:tab pos="800100" algn="l"/>
                <a:tab pos="1016000" algn="l"/>
                <a:tab pos="14478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半径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倒角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，内部</a:t>
            </a:r>
          </a:p>
          <a:p>
            <a:pPr>
              <a:lnSpc>
                <a:spcPts val="2700"/>
              </a:lnSpc>
              <a:tabLst>
                <a:tab pos="101600" algn="l"/>
                <a:tab pos="444500" algn="l"/>
                <a:tab pos="787400" algn="l"/>
                <a:tab pos="800100" algn="l"/>
                <a:tab pos="1016000" algn="l"/>
                <a:tab pos="1447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槽底的精加工余量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01600" algn="l"/>
                <a:tab pos="444500" algn="l"/>
                <a:tab pos="787400" algn="l"/>
                <a:tab pos="800100" algn="l"/>
                <a:tab pos="1016000" algn="l"/>
                <a:tab pos="1447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侧面的精加工余量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01600" algn="l"/>
                <a:tab pos="444500" algn="l"/>
                <a:tab pos="787400" algn="l"/>
                <a:tab pos="800100" algn="l"/>
                <a:tab pos="1016000" algn="l"/>
                <a:tab pos="1447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进给深度（无符号输入）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01600" algn="l"/>
                <a:tab pos="444500" algn="l"/>
                <a:tab pos="787400" algn="l"/>
                <a:tab pos="800100" algn="l"/>
                <a:tab pos="1016000" algn="l"/>
                <a:tab pos="14478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槽底停顿时间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  <a:tab pos="444500" algn="l"/>
                <a:tab pos="787400" algn="l"/>
                <a:tab pos="800100" algn="l"/>
                <a:tab pos="1016000" algn="l"/>
                <a:tab pos="144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加工类型，范围值：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1~8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11~18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16012" y="1852612"/>
            <a:ext cx="1524000" cy="481012"/>
          </a:xfrm>
          <a:custGeom>
            <a:avLst/>
            <a:gdLst>
              <a:gd name="connsiteX0" fmla="*/ 0 w 1524000"/>
              <a:gd name="connsiteY0" fmla="*/ 481012 h 481012"/>
              <a:gd name="connsiteX1" fmla="*/ 1524000 w 1524000"/>
              <a:gd name="connsiteY1" fmla="*/ 481012 h 481012"/>
              <a:gd name="connsiteX2" fmla="*/ 1524000 w 1524000"/>
              <a:gd name="connsiteY2" fmla="*/ 0 h 481012"/>
              <a:gd name="connsiteX3" fmla="*/ 0 w 1524000"/>
              <a:gd name="connsiteY3" fmla="*/ 0 h 481012"/>
              <a:gd name="connsiteX4" fmla="*/ 0 w 1524000"/>
              <a:gd name="connsiteY4" fmla="*/ 481012 h 481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0" h="481012">
                <a:moveTo>
                  <a:pt x="0" y="481012"/>
                </a:moveTo>
                <a:lnTo>
                  <a:pt x="1524000" y="481012"/>
                </a:lnTo>
                <a:lnTo>
                  <a:pt x="1524000" y="0"/>
                </a:lnTo>
                <a:lnTo>
                  <a:pt x="0" y="0"/>
                </a:lnTo>
                <a:lnTo>
                  <a:pt x="0" y="48101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40076" y="1852612"/>
            <a:ext cx="5410200" cy="481012"/>
          </a:xfrm>
          <a:custGeom>
            <a:avLst/>
            <a:gdLst>
              <a:gd name="connsiteX0" fmla="*/ 0 w 5410200"/>
              <a:gd name="connsiteY0" fmla="*/ 481012 h 481012"/>
              <a:gd name="connsiteX1" fmla="*/ 5410200 w 5410200"/>
              <a:gd name="connsiteY1" fmla="*/ 481012 h 481012"/>
              <a:gd name="connsiteX2" fmla="*/ 5410200 w 5410200"/>
              <a:gd name="connsiteY2" fmla="*/ 0 h 481012"/>
              <a:gd name="connsiteX3" fmla="*/ 0 w 5410200"/>
              <a:gd name="connsiteY3" fmla="*/ 0 h 481012"/>
              <a:gd name="connsiteX4" fmla="*/ 0 w 5410200"/>
              <a:gd name="connsiteY4" fmla="*/ 481012 h 481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200" h="481012">
                <a:moveTo>
                  <a:pt x="0" y="481012"/>
                </a:moveTo>
                <a:lnTo>
                  <a:pt x="5410200" y="481012"/>
                </a:lnTo>
                <a:lnTo>
                  <a:pt x="5410200" y="0"/>
                </a:lnTo>
                <a:lnTo>
                  <a:pt x="0" y="0"/>
                </a:lnTo>
                <a:lnTo>
                  <a:pt x="0" y="48101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16012" y="2333625"/>
            <a:ext cx="1524000" cy="485775"/>
          </a:xfrm>
          <a:custGeom>
            <a:avLst/>
            <a:gdLst>
              <a:gd name="connsiteX0" fmla="*/ 0 w 1524000"/>
              <a:gd name="connsiteY0" fmla="*/ 485775 h 485775"/>
              <a:gd name="connsiteX1" fmla="*/ 1524000 w 1524000"/>
              <a:gd name="connsiteY1" fmla="*/ 485775 h 485775"/>
              <a:gd name="connsiteX2" fmla="*/ 1524000 w 1524000"/>
              <a:gd name="connsiteY2" fmla="*/ 0 h 485775"/>
              <a:gd name="connsiteX3" fmla="*/ 0 w 1524000"/>
              <a:gd name="connsiteY3" fmla="*/ 0 h 485775"/>
              <a:gd name="connsiteX4" fmla="*/ 0 w 15240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0" h="485775">
                <a:moveTo>
                  <a:pt x="0" y="485775"/>
                </a:moveTo>
                <a:lnTo>
                  <a:pt x="1524000" y="485775"/>
                </a:lnTo>
                <a:lnTo>
                  <a:pt x="15240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640076" y="2333625"/>
            <a:ext cx="5410200" cy="485775"/>
          </a:xfrm>
          <a:custGeom>
            <a:avLst/>
            <a:gdLst>
              <a:gd name="connsiteX0" fmla="*/ 0 w 5410200"/>
              <a:gd name="connsiteY0" fmla="*/ 485775 h 485775"/>
              <a:gd name="connsiteX1" fmla="*/ 5410200 w 5410200"/>
              <a:gd name="connsiteY1" fmla="*/ 485775 h 485775"/>
              <a:gd name="connsiteX2" fmla="*/ 5410200 w 5410200"/>
              <a:gd name="connsiteY2" fmla="*/ 0 h 485775"/>
              <a:gd name="connsiteX3" fmla="*/ 0 w 5410200"/>
              <a:gd name="connsiteY3" fmla="*/ 0 h 485775"/>
              <a:gd name="connsiteX4" fmla="*/ 0 w 54102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200" h="485775">
                <a:moveTo>
                  <a:pt x="0" y="485775"/>
                </a:moveTo>
                <a:lnTo>
                  <a:pt x="5410200" y="485775"/>
                </a:lnTo>
                <a:lnTo>
                  <a:pt x="54102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16012" y="2819400"/>
            <a:ext cx="1524000" cy="485775"/>
          </a:xfrm>
          <a:custGeom>
            <a:avLst/>
            <a:gdLst>
              <a:gd name="connsiteX0" fmla="*/ 0 w 1524000"/>
              <a:gd name="connsiteY0" fmla="*/ 485775 h 485775"/>
              <a:gd name="connsiteX1" fmla="*/ 1524000 w 1524000"/>
              <a:gd name="connsiteY1" fmla="*/ 485775 h 485775"/>
              <a:gd name="connsiteX2" fmla="*/ 1524000 w 1524000"/>
              <a:gd name="connsiteY2" fmla="*/ 0 h 485775"/>
              <a:gd name="connsiteX3" fmla="*/ 0 w 1524000"/>
              <a:gd name="connsiteY3" fmla="*/ 0 h 485775"/>
              <a:gd name="connsiteX4" fmla="*/ 0 w 15240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0" h="485775">
                <a:moveTo>
                  <a:pt x="0" y="485775"/>
                </a:moveTo>
                <a:lnTo>
                  <a:pt x="1524000" y="485775"/>
                </a:lnTo>
                <a:lnTo>
                  <a:pt x="15240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640076" y="2819400"/>
            <a:ext cx="5410200" cy="485775"/>
          </a:xfrm>
          <a:custGeom>
            <a:avLst/>
            <a:gdLst>
              <a:gd name="connsiteX0" fmla="*/ 0 w 5410200"/>
              <a:gd name="connsiteY0" fmla="*/ 485775 h 485775"/>
              <a:gd name="connsiteX1" fmla="*/ 5410200 w 5410200"/>
              <a:gd name="connsiteY1" fmla="*/ 485775 h 485775"/>
              <a:gd name="connsiteX2" fmla="*/ 5410200 w 5410200"/>
              <a:gd name="connsiteY2" fmla="*/ 0 h 485775"/>
              <a:gd name="connsiteX3" fmla="*/ 0 w 5410200"/>
              <a:gd name="connsiteY3" fmla="*/ 0 h 485775"/>
              <a:gd name="connsiteX4" fmla="*/ 0 w 54102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200" h="485775">
                <a:moveTo>
                  <a:pt x="0" y="485775"/>
                </a:moveTo>
                <a:lnTo>
                  <a:pt x="5410200" y="485775"/>
                </a:lnTo>
                <a:lnTo>
                  <a:pt x="54102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16012" y="3305175"/>
            <a:ext cx="1524000" cy="485775"/>
          </a:xfrm>
          <a:custGeom>
            <a:avLst/>
            <a:gdLst>
              <a:gd name="connsiteX0" fmla="*/ 0 w 1524000"/>
              <a:gd name="connsiteY0" fmla="*/ 485775 h 485775"/>
              <a:gd name="connsiteX1" fmla="*/ 1524000 w 1524000"/>
              <a:gd name="connsiteY1" fmla="*/ 485775 h 485775"/>
              <a:gd name="connsiteX2" fmla="*/ 1524000 w 1524000"/>
              <a:gd name="connsiteY2" fmla="*/ 0 h 485775"/>
              <a:gd name="connsiteX3" fmla="*/ 0 w 1524000"/>
              <a:gd name="connsiteY3" fmla="*/ 0 h 485775"/>
              <a:gd name="connsiteX4" fmla="*/ 0 w 15240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0" h="485775">
                <a:moveTo>
                  <a:pt x="0" y="485775"/>
                </a:moveTo>
                <a:lnTo>
                  <a:pt x="1524000" y="485775"/>
                </a:lnTo>
                <a:lnTo>
                  <a:pt x="15240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640076" y="3305175"/>
            <a:ext cx="5410200" cy="485775"/>
          </a:xfrm>
          <a:custGeom>
            <a:avLst/>
            <a:gdLst>
              <a:gd name="connsiteX0" fmla="*/ 0 w 5410200"/>
              <a:gd name="connsiteY0" fmla="*/ 485775 h 485775"/>
              <a:gd name="connsiteX1" fmla="*/ 5410200 w 5410200"/>
              <a:gd name="connsiteY1" fmla="*/ 485775 h 485775"/>
              <a:gd name="connsiteX2" fmla="*/ 5410200 w 5410200"/>
              <a:gd name="connsiteY2" fmla="*/ 0 h 485775"/>
              <a:gd name="connsiteX3" fmla="*/ 0 w 5410200"/>
              <a:gd name="connsiteY3" fmla="*/ 0 h 485775"/>
              <a:gd name="connsiteX4" fmla="*/ 0 w 54102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200" h="485775">
                <a:moveTo>
                  <a:pt x="0" y="485775"/>
                </a:moveTo>
                <a:lnTo>
                  <a:pt x="5410200" y="485775"/>
                </a:lnTo>
                <a:lnTo>
                  <a:pt x="54102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116012" y="3790950"/>
            <a:ext cx="1524000" cy="485775"/>
          </a:xfrm>
          <a:custGeom>
            <a:avLst/>
            <a:gdLst>
              <a:gd name="connsiteX0" fmla="*/ 0 w 1524000"/>
              <a:gd name="connsiteY0" fmla="*/ 485775 h 485775"/>
              <a:gd name="connsiteX1" fmla="*/ 1524000 w 1524000"/>
              <a:gd name="connsiteY1" fmla="*/ 485775 h 485775"/>
              <a:gd name="connsiteX2" fmla="*/ 1524000 w 1524000"/>
              <a:gd name="connsiteY2" fmla="*/ 0 h 485775"/>
              <a:gd name="connsiteX3" fmla="*/ 0 w 1524000"/>
              <a:gd name="connsiteY3" fmla="*/ 0 h 485775"/>
              <a:gd name="connsiteX4" fmla="*/ 0 w 15240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0" h="485775">
                <a:moveTo>
                  <a:pt x="0" y="485775"/>
                </a:moveTo>
                <a:lnTo>
                  <a:pt x="1524000" y="485775"/>
                </a:lnTo>
                <a:lnTo>
                  <a:pt x="15240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640076" y="3790950"/>
            <a:ext cx="5410200" cy="485775"/>
          </a:xfrm>
          <a:custGeom>
            <a:avLst/>
            <a:gdLst>
              <a:gd name="connsiteX0" fmla="*/ 0 w 5410200"/>
              <a:gd name="connsiteY0" fmla="*/ 485775 h 485775"/>
              <a:gd name="connsiteX1" fmla="*/ 5410200 w 5410200"/>
              <a:gd name="connsiteY1" fmla="*/ 485775 h 485775"/>
              <a:gd name="connsiteX2" fmla="*/ 5410200 w 5410200"/>
              <a:gd name="connsiteY2" fmla="*/ 0 h 485775"/>
              <a:gd name="connsiteX3" fmla="*/ 0 w 5410200"/>
              <a:gd name="connsiteY3" fmla="*/ 0 h 485775"/>
              <a:gd name="connsiteX4" fmla="*/ 0 w 54102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200" h="485775">
                <a:moveTo>
                  <a:pt x="0" y="485775"/>
                </a:moveTo>
                <a:lnTo>
                  <a:pt x="5410200" y="485775"/>
                </a:lnTo>
                <a:lnTo>
                  <a:pt x="54102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116012" y="4276725"/>
            <a:ext cx="1524000" cy="485775"/>
          </a:xfrm>
          <a:custGeom>
            <a:avLst/>
            <a:gdLst>
              <a:gd name="connsiteX0" fmla="*/ 0 w 1524000"/>
              <a:gd name="connsiteY0" fmla="*/ 485775 h 485775"/>
              <a:gd name="connsiteX1" fmla="*/ 1524000 w 1524000"/>
              <a:gd name="connsiteY1" fmla="*/ 485775 h 485775"/>
              <a:gd name="connsiteX2" fmla="*/ 1524000 w 1524000"/>
              <a:gd name="connsiteY2" fmla="*/ 0 h 485775"/>
              <a:gd name="connsiteX3" fmla="*/ 0 w 1524000"/>
              <a:gd name="connsiteY3" fmla="*/ 0 h 485775"/>
              <a:gd name="connsiteX4" fmla="*/ 0 w 15240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0" h="485775">
                <a:moveTo>
                  <a:pt x="0" y="485775"/>
                </a:moveTo>
                <a:lnTo>
                  <a:pt x="1524000" y="485775"/>
                </a:lnTo>
                <a:lnTo>
                  <a:pt x="15240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640076" y="4276725"/>
            <a:ext cx="5410200" cy="485775"/>
          </a:xfrm>
          <a:custGeom>
            <a:avLst/>
            <a:gdLst>
              <a:gd name="connsiteX0" fmla="*/ 0 w 5410200"/>
              <a:gd name="connsiteY0" fmla="*/ 485775 h 485775"/>
              <a:gd name="connsiteX1" fmla="*/ 5410200 w 5410200"/>
              <a:gd name="connsiteY1" fmla="*/ 485775 h 485775"/>
              <a:gd name="connsiteX2" fmla="*/ 5410200 w 5410200"/>
              <a:gd name="connsiteY2" fmla="*/ 0 h 485775"/>
              <a:gd name="connsiteX3" fmla="*/ 0 w 5410200"/>
              <a:gd name="connsiteY3" fmla="*/ 0 h 485775"/>
              <a:gd name="connsiteX4" fmla="*/ 0 w 54102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200" h="485775">
                <a:moveTo>
                  <a:pt x="0" y="485775"/>
                </a:moveTo>
                <a:lnTo>
                  <a:pt x="5410200" y="485775"/>
                </a:lnTo>
                <a:lnTo>
                  <a:pt x="54102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116012" y="4762500"/>
            <a:ext cx="1524000" cy="485775"/>
          </a:xfrm>
          <a:custGeom>
            <a:avLst/>
            <a:gdLst>
              <a:gd name="connsiteX0" fmla="*/ 0 w 1524000"/>
              <a:gd name="connsiteY0" fmla="*/ 485775 h 485775"/>
              <a:gd name="connsiteX1" fmla="*/ 1524000 w 1524000"/>
              <a:gd name="connsiteY1" fmla="*/ 485775 h 485775"/>
              <a:gd name="connsiteX2" fmla="*/ 1524000 w 1524000"/>
              <a:gd name="connsiteY2" fmla="*/ 0 h 485775"/>
              <a:gd name="connsiteX3" fmla="*/ 0 w 1524000"/>
              <a:gd name="connsiteY3" fmla="*/ 0 h 485775"/>
              <a:gd name="connsiteX4" fmla="*/ 0 w 15240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0" h="485775">
                <a:moveTo>
                  <a:pt x="0" y="485775"/>
                </a:moveTo>
                <a:lnTo>
                  <a:pt x="1524000" y="485775"/>
                </a:lnTo>
                <a:lnTo>
                  <a:pt x="15240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640076" y="4762500"/>
            <a:ext cx="5410200" cy="485775"/>
          </a:xfrm>
          <a:custGeom>
            <a:avLst/>
            <a:gdLst>
              <a:gd name="connsiteX0" fmla="*/ 0 w 5410200"/>
              <a:gd name="connsiteY0" fmla="*/ 485775 h 485775"/>
              <a:gd name="connsiteX1" fmla="*/ 5410200 w 5410200"/>
              <a:gd name="connsiteY1" fmla="*/ 485775 h 485775"/>
              <a:gd name="connsiteX2" fmla="*/ 5410200 w 5410200"/>
              <a:gd name="connsiteY2" fmla="*/ 0 h 485775"/>
              <a:gd name="connsiteX3" fmla="*/ 0 w 5410200"/>
              <a:gd name="connsiteY3" fmla="*/ 0 h 485775"/>
              <a:gd name="connsiteX4" fmla="*/ 0 w 54102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200" h="485775">
                <a:moveTo>
                  <a:pt x="0" y="485775"/>
                </a:moveTo>
                <a:lnTo>
                  <a:pt x="5410200" y="485775"/>
                </a:lnTo>
                <a:lnTo>
                  <a:pt x="54102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116012" y="5248275"/>
            <a:ext cx="1524000" cy="485775"/>
          </a:xfrm>
          <a:custGeom>
            <a:avLst/>
            <a:gdLst>
              <a:gd name="connsiteX0" fmla="*/ 0 w 1524000"/>
              <a:gd name="connsiteY0" fmla="*/ 485775 h 485775"/>
              <a:gd name="connsiteX1" fmla="*/ 1524000 w 1524000"/>
              <a:gd name="connsiteY1" fmla="*/ 485775 h 485775"/>
              <a:gd name="connsiteX2" fmla="*/ 1524000 w 1524000"/>
              <a:gd name="connsiteY2" fmla="*/ 0 h 485775"/>
              <a:gd name="connsiteX3" fmla="*/ 0 w 1524000"/>
              <a:gd name="connsiteY3" fmla="*/ 0 h 485775"/>
              <a:gd name="connsiteX4" fmla="*/ 0 w 15240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0" h="485775">
                <a:moveTo>
                  <a:pt x="0" y="485775"/>
                </a:moveTo>
                <a:lnTo>
                  <a:pt x="1524000" y="485775"/>
                </a:lnTo>
                <a:lnTo>
                  <a:pt x="15240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640076" y="5248275"/>
            <a:ext cx="5410200" cy="485775"/>
          </a:xfrm>
          <a:custGeom>
            <a:avLst/>
            <a:gdLst>
              <a:gd name="connsiteX0" fmla="*/ 0 w 5410200"/>
              <a:gd name="connsiteY0" fmla="*/ 485775 h 485775"/>
              <a:gd name="connsiteX1" fmla="*/ 5410200 w 5410200"/>
              <a:gd name="connsiteY1" fmla="*/ 485775 h 485775"/>
              <a:gd name="connsiteX2" fmla="*/ 5410200 w 5410200"/>
              <a:gd name="connsiteY2" fmla="*/ 0 h 485775"/>
              <a:gd name="connsiteX3" fmla="*/ 0 w 5410200"/>
              <a:gd name="connsiteY3" fmla="*/ 0 h 485775"/>
              <a:gd name="connsiteX4" fmla="*/ 0 w 5410200"/>
              <a:gd name="connsiteY4" fmla="*/ 485775 h 485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200" h="485775">
                <a:moveTo>
                  <a:pt x="0" y="485775"/>
                </a:moveTo>
                <a:lnTo>
                  <a:pt x="5410200" y="485775"/>
                </a:lnTo>
                <a:lnTo>
                  <a:pt x="5410200" y="0"/>
                </a:lnTo>
                <a:lnTo>
                  <a:pt x="0" y="0"/>
                </a:lnTo>
                <a:lnTo>
                  <a:pt x="0" y="485775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633726" y="1839976"/>
            <a:ext cx="25400" cy="3906773"/>
          </a:xfrm>
          <a:custGeom>
            <a:avLst/>
            <a:gdLst>
              <a:gd name="connsiteX0" fmla="*/ 6350 w 25400"/>
              <a:gd name="connsiteY0" fmla="*/ 6350 h 3906773"/>
              <a:gd name="connsiteX1" fmla="*/ 6350 w 25400"/>
              <a:gd name="connsiteY1" fmla="*/ 3900423 h 3906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06773">
                <a:moveTo>
                  <a:pt x="6350" y="6350"/>
                </a:moveTo>
                <a:lnTo>
                  <a:pt x="6350" y="39004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103312" y="2327275"/>
            <a:ext cx="6959663" cy="25400"/>
          </a:xfrm>
          <a:custGeom>
            <a:avLst/>
            <a:gdLst>
              <a:gd name="connsiteX0" fmla="*/ 6350 w 6959663"/>
              <a:gd name="connsiteY0" fmla="*/ 6350 h 25400"/>
              <a:gd name="connsiteX1" fmla="*/ 6953313 w 69596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63" h="25400">
                <a:moveTo>
                  <a:pt x="6350" y="6350"/>
                </a:moveTo>
                <a:lnTo>
                  <a:pt x="69533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103312" y="2813050"/>
            <a:ext cx="6959663" cy="25400"/>
          </a:xfrm>
          <a:custGeom>
            <a:avLst/>
            <a:gdLst>
              <a:gd name="connsiteX0" fmla="*/ 6350 w 6959663"/>
              <a:gd name="connsiteY0" fmla="*/ 6350 h 25400"/>
              <a:gd name="connsiteX1" fmla="*/ 6953313 w 69596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63" h="25400">
                <a:moveTo>
                  <a:pt x="6350" y="6350"/>
                </a:moveTo>
                <a:lnTo>
                  <a:pt x="69533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103312" y="3298825"/>
            <a:ext cx="6959663" cy="25400"/>
          </a:xfrm>
          <a:custGeom>
            <a:avLst/>
            <a:gdLst>
              <a:gd name="connsiteX0" fmla="*/ 6350 w 6959663"/>
              <a:gd name="connsiteY0" fmla="*/ 6350 h 25400"/>
              <a:gd name="connsiteX1" fmla="*/ 6953313 w 69596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63" h="25400">
                <a:moveTo>
                  <a:pt x="6350" y="6350"/>
                </a:moveTo>
                <a:lnTo>
                  <a:pt x="69533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103312" y="3784600"/>
            <a:ext cx="6959663" cy="25400"/>
          </a:xfrm>
          <a:custGeom>
            <a:avLst/>
            <a:gdLst>
              <a:gd name="connsiteX0" fmla="*/ 6350 w 6959663"/>
              <a:gd name="connsiteY0" fmla="*/ 6350 h 25400"/>
              <a:gd name="connsiteX1" fmla="*/ 6953313 w 69596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63" h="25400">
                <a:moveTo>
                  <a:pt x="6350" y="6350"/>
                </a:moveTo>
                <a:lnTo>
                  <a:pt x="69533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103312" y="4270375"/>
            <a:ext cx="6959663" cy="25400"/>
          </a:xfrm>
          <a:custGeom>
            <a:avLst/>
            <a:gdLst>
              <a:gd name="connsiteX0" fmla="*/ 6350 w 6959663"/>
              <a:gd name="connsiteY0" fmla="*/ 6350 h 25400"/>
              <a:gd name="connsiteX1" fmla="*/ 6953313 w 69596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63" h="25400">
                <a:moveTo>
                  <a:pt x="6350" y="6350"/>
                </a:moveTo>
                <a:lnTo>
                  <a:pt x="69533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03312" y="4756150"/>
            <a:ext cx="6959663" cy="25400"/>
          </a:xfrm>
          <a:custGeom>
            <a:avLst/>
            <a:gdLst>
              <a:gd name="connsiteX0" fmla="*/ 6350 w 6959663"/>
              <a:gd name="connsiteY0" fmla="*/ 6350 h 25400"/>
              <a:gd name="connsiteX1" fmla="*/ 6953313 w 69596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63" h="25400">
                <a:moveTo>
                  <a:pt x="6350" y="6350"/>
                </a:moveTo>
                <a:lnTo>
                  <a:pt x="69533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103312" y="5241925"/>
            <a:ext cx="6959663" cy="25400"/>
          </a:xfrm>
          <a:custGeom>
            <a:avLst/>
            <a:gdLst>
              <a:gd name="connsiteX0" fmla="*/ 6350 w 6959663"/>
              <a:gd name="connsiteY0" fmla="*/ 6350 h 25400"/>
              <a:gd name="connsiteX1" fmla="*/ 6953313 w 69596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63" h="25400">
                <a:moveTo>
                  <a:pt x="6350" y="6350"/>
                </a:moveTo>
                <a:lnTo>
                  <a:pt x="69533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109662" y="1839976"/>
            <a:ext cx="25400" cy="3906773"/>
          </a:xfrm>
          <a:custGeom>
            <a:avLst/>
            <a:gdLst>
              <a:gd name="connsiteX0" fmla="*/ 6350 w 25400"/>
              <a:gd name="connsiteY0" fmla="*/ 6350 h 3906773"/>
              <a:gd name="connsiteX1" fmla="*/ 6350 w 25400"/>
              <a:gd name="connsiteY1" fmla="*/ 3900423 h 3906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06773">
                <a:moveTo>
                  <a:pt x="6350" y="6350"/>
                </a:moveTo>
                <a:lnTo>
                  <a:pt x="6350" y="39004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043926" y="1839976"/>
            <a:ext cx="25400" cy="3906773"/>
          </a:xfrm>
          <a:custGeom>
            <a:avLst/>
            <a:gdLst>
              <a:gd name="connsiteX0" fmla="*/ 6350 w 25400"/>
              <a:gd name="connsiteY0" fmla="*/ 6350 h 3906773"/>
              <a:gd name="connsiteX1" fmla="*/ 6350 w 25400"/>
              <a:gd name="connsiteY1" fmla="*/ 3900423 h 3906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06773">
                <a:moveTo>
                  <a:pt x="6350" y="6350"/>
                </a:moveTo>
                <a:lnTo>
                  <a:pt x="6350" y="39004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1103312" y="1846326"/>
            <a:ext cx="6959663" cy="25400"/>
          </a:xfrm>
          <a:custGeom>
            <a:avLst/>
            <a:gdLst>
              <a:gd name="connsiteX0" fmla="*/ 6350 w 6959663"/>
              <a:gd name="connsiteY0" fmla="*/ 6350 h 25400"/>
              <a:gd name="connsiteX1" fmla="*/ 6953313 w 69596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63" h="25400">
                <a:moveTo>
                  <a:pt x="6350" y="6350"/>
                </a:moveTo>
                <a:lnTo>
                  <a:pt x="69533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1103312" y="5727700"/>
            <a:ext cx="6959663" cy="25400"/>
          </a:xfrm>
          <a:custGeom>
            <a:avLst/>
            <a:gdLst>
              <a:gd name="connsiteX0" fmla="*/ 6350 w 6959663"/>
              <a:gd name="connsiteY0" fmla="*/ 6350 h 25400"/>
              <a:gd name="connsiteX1" fmla="*/ 6953313 w 69596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59663" h="25400">
                <a:moveTo>
                  <a:pt x="6350" y="6350"/>
                </a:moveTo>
                <a:lnTo>
                  <a:pt x="69533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CYCLE88-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1612900" y="1930400"/>
            <a:ext cx="5080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RFP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TDB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SDIR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2933700" y="1930400"/>
            <a:ext cx="48006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8100" algn="l"/>
                <a:tab pos="571500" algn="l"/>
                <a:tab pos="914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  <a:tab pos="571500" algn="l"/>
                <a:tab pos="914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退回平面（绝对坐标）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571500" algn="l"/>
                <a:tab pos="914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基准平面（绝对坐标）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571500" algn="l"/>
                <a:tab pos="914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571500" algn="l"/>
                <a:tab pos="914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571500" algn="l"/>
                <a:tab pos="914400" algn="l"/>
                <a:tab pos="1028700" algn="l"/>
                <a:tab pos="1257300" algn="l"/>
                <a:tab pos="2146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相对于参考平面的最后钻孔深度（无符号输入）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571500" algn="l"/>
                <a:tab pos="914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最后钻孔深度处的停顿时间（断屑）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571500" algn="l"/>
                <a:tab pos="914400" algn="l"/>
                <a:tab pos="1028700" algn="l"/>
                <a:tab pos="1257300" algn="l"/>
                <a:tab pos="2146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旋转方向值：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（对应于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）、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（对应于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0112" y="4567237"/>
            <a:ext cx="5029200" cy="338137"/>
          </a:xfrm>
          <a:custGeom>
            <a:avLst/>
            <a:gdLst>
              <a:gd name="connsiteX0" fmla="*/ 0 w 5029200"/>
              <a:gd name="connsiteY0" fmla="*/ 338137 h 338137"/>
              <a:gd name="connsiteX1" fmla="*/ 5029200 w 5029200"/>
              <a:gd name="connsiteY1" fmla="*/ 338137 h 338137"/>
              <a:gd name="connsiteX2" fmla="*/ 5029200 w 5029200"/>
              <a:gd name="connsiteY2" fmla="*/ 0 h 338137"/>
              <a:gd name="connsiteX3" fmla="*/ 0 w 5029200"/>
              <a:gd name="connsiteY3" fmla="*/ 0 h 338137"/>
              <a:gd name="connsiteX4" fmla="*/ 0 w 5029200"/>
              <a:gd name="connsiteY4" fmla="*/ 338137 h 338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29200" h="338137">
                <a:moveTo>
                  <a:pt x="0" y="338137"/>
                </a:moveTo>
                <a:lnTo>
                  <a:pt x="5029200" y="338137"/>
                </a:lnTo>
                <a:lnTo>
                  <a:pt x="5029200" y="0"/>
                </a:lnTo>
                <a:lnTo>
                  <a:pt x="0" y="0"/>
                </a:lnTo>
                <a:lnTo>
                  <a:pt x="0" y="338137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929376" y="4567237"/>
            <a:ext cx="2270125" cy="338137"/>
          </a:xfrm>
          <a:custGeom>
            <a:avLst/>
            <a:gdLst>
              <a:gd name="connsiteX0" fmla="*/ 0 w 2270125"/>
              <a:gd name="connsiteY0" fmla="*/ 338137 h 338137"/>
              <a:gd name="connsiteX1" fmla="*/ 2270125 w 2270125"/>
              <a:gd name="connsiteY1" fmla="*/ 338137 h 338137"/>
              <a:gd name="connsiteX2" fmla="*/ 2270125 w 2270125"/>
              <a:gd name="connsiteY2" fmla="*/ 0 h 338137"/>
              <a:gd name="connsiteX3" fmla="*/ 0 w 2270125"/>
              <a:gd name="connsiteY3" fmla="*/ 0 h 338137"/>
              <a:gd name="connsiteX4" fmla="*/ 0 w 2270125"/>
              <a:gd name="connsiteY4" fmla="*/ 338137 h 338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70125" h="338137">
                <a:moveTo>
                  <a:pt x="0" y="338137"/>
                </a:moveTo>
                <a:lnTo>
                  <a:pt x="2270125" y="338137"/>
                </a:lnTo>
                <a:lnTo>
                  <a:pt x="2270125" y="0"/>
                </a:lnTo>
                <a:lnTo>
                  <a:pt x="0" y="0"/>
                </a:lnTo>
                <a:lnTo>
                  <a:pt x="0" y="338137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00112" y="5260962"/>
            <a:ext cx="5029200" cy="354012"/>
          </a:xfrm>
          <a:custGeom>
            <a:avLst/>
            <a:gdLst>
              <a:gd name="connsiteX0" fmla="*/ 0 w 5029200"/>
              <a:gd name="connsiteY0" fmla="*/ 354012 h 354012"/>
              <a:gd name="connsiteX1" fmla="*/ 5029200 w 5029200"/>
              <a:gd name="connsiteY1" fmla="*/ 354012 h 354012"/>
              <a:gd name="connsiteX2" fmla="*/ 5029200 w 5029200"/>
              <a:gd name="connsiteY2" fmla="*/ 0 h 354012"/>
              <a:gd name="connsiteX3" fmla="*/ 0 w 5029200"/>
              <a:gd name="connsiteY3" fmla="*/ 0 h 354012"/>
              <a:gd name="connsiteX4" fmla="*/ 0 w 5029200"/>
              <a:gd name="connsiteY4" fmla="*/ 354012 h 354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29200" h="354012">
                <a:moveTo>
                  <a:pt x="0" y="354012"/>
                </a:moveTo>
                <a:lnTo>
                  <a:pt x="5029200" y="354012"/>
                </a:lnTo>
                <a:lnTo>
                  <a:pt x="5029200" y="0"/>
                </a:lnTo>
                <a:lnTo>
                  <a:pt x="0" y="0"/>
                </a:lnTo>
                <a:lnTo>
                  <a:pt x="0" y="35401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929376" y="5260962"/>
            <a:ext cx="2270125" cy="354012"/>
          </a:xfrm>
          <a:custGeom>
            <a:avLst/>
            <a:gdLst>
              <a:gd name="connsiteX0" fmla="*/ 0 w 2270125"/>
              <a:gd name="connsiteY0" fmla="*/ 354012 h 354012"/>
              <a:gd name="connsiteX1" fmla="*/ 2270125 w 2270125"/>
              <a:gd name="connsiteY1" fmla="*/ 354012 h 354012"/>
              <a:gd name="connsiteX2" fmla="*/ 2270125 w 2270125"/>
              <a:gd name="connsiteY2" fmla="*/ 0 h 354012"/>
              <a:gd name="connsiteX3" fmla="*/ 0 w 2270125"/>
              <a:gd name="connsiteY3" fmla="*/ 0 h 354012"/>
              <a:gd name="connsiteX4" fmla="*/ 0 w 2270125"/>
              <a:gd name="connsiteY4" fmla="*/ 354012 h 354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70125" h="354012">
                <a:moveTo>
                  <a:pt x="0" y="354012"/>
                </a:moveTo>
                <a:lnTo>
                  <a:pt x="2270125" y="354012"/>
                </a:lnTo>
                <a:lnTo>
                  <a:pt x="2270125" y="0"/>
                </a:lnTo>
                <a:lnTo>
                  <a:pt x="0" y="0"/>
                </a:lnTo>
                <a:lnTo>
                  <a:pt x="0" y="35401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00112" y="5970574"/>
            <a:ext cx="5029200" cy="354012"/>
          </a:xfrm>
          <a:custGeom>
            <a:avLst/>
            <a:gdLst>
              <a:gd name="connsiteX0" fmla="*/ 0 w 5029200"/>
              <a:gd name="connsiteY0" fmla="*/ 354012 h 354012"/>
              <a:gd name="connsiteX1" fmla="*/ 5029200 w 5029200"/>
              <a:gd name="connsiteY1" fmla="*/ 354012 h 354012"/>
              <a:gd name="connsiteX2" fmla="*/ 5029200 w 5029200"/>
              <a:gd name="connsiteY2" fmla="*/ 0 h 354012"/>
              <a:gd name="connsiteX3" fmla="*/ 0 w 5029200"/>
              <a:gd name="connsiteY3" fmla="*/ 0 h 354012"/>
              <a:gd name="connsiteX4" fmla="*/ 0 w 5029200"/>
              <a:gd name="connsiteY4" fmla="*/ 354012 h 354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29200" h="354012">
                <a:moveTo>
                  <a:pt x="0" y="354012"/>
                </a:moveTo>
                <a:lnTo>
                  <a:pt x="5029200" y="354012"/>
                </a:lnTo>
                <a:lnTo>
                  <a:pt x="5029200" y="0"/>
                </a:lnTo>
                <a:lnTo>
                  <a:pt x="0" y="0"/>
                </a:lnTo>
                <a:lnTo>
                  <a:pt x="0" y="35401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929376" y="5970574"/>
            <a:ext cx="2270125" cy="354012"/>
          </a:xfrm>
          <a:custGeom>
            <a:avLst/>
            <a:gdLst>
              <a:gd name="connsiteX0" fmla="*/ 0 w 2270125"/>
              <a:gd name="connsiteY0" fmla="*/ 354012 h 354012"/>
              <a:gd name="connsiteX1" fmla="*/ 2270125 w 2270125"/>
              <a:gd name="connsiteY1" fmla="*/ 354012 h 354012"/>
              <a:gd name="connsiteX2" fmla="*/ 2270125 w 2270125"/>
              <a:gd name="connsiteY2" fmla="*/ 0 h 354012"/>
              <a:gd name="connsiteX3" fmla="*/ 0 w 2270125"/>
              <a:gd name="connsiteY3" fmla="*/ 0 h 354012"/>
              <a:gd name="connsiteX4" fmla="*/ 0 w 2270125"/>
              <a:gd name="connsiteY4" fmla="*/ 354012 h 354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70125" h="354012">
                <a:moveTo>
                  <a:pt x="0" y="354012"/>
                </a:moveTo>
                <a:lnTo>
                  <a:pt x="2270125" y="354012"/>
                </a:lnTo>
                <a:lnTo>
                  <a:pt x="2270125" y="0"/>
                </a:lnTo>
                <a:lnTo>
                  <a:pt x="0" y="0"/>
                </a:lnTo>
                <a:lnTo>
                  <a:pt x="0" y="35401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923026" y="4554473"/>
            <a:ext cx="25400" cy="1782813"/>
          </a:xfrm>
          <a:custGeom>
            <a:avLst/>
            <a:gdLst>
              <a:gd name="connsiteX0" fmla="*/ 6350 w 25400"/>
              <a:gd name="connsiteY0" fmla="*/ 6350 h 1782813"/>
              <a:gd name="connsiteX1" fmla="*/ 6350 w 25400"/>
              <a:gd name="connsiteY1" fmla="*/ 1776463 h 1782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782813">
                <a:moveTo>
                  <a:pt x="6350" y="6350"/>
                </a:moveTo>
                <a:lnTo>
                  <a:pt x="6350" y="1776463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87412" y="4899025"/>
            <a:ext cx="7324788" cy="25400"/>
          </a:xfrm>
          <a:custGeom>
            <a:avLst/>
            <a:gdLst>
              <a:gd name="connsiteX0" fmla="*/ 6350 w 7324788"/>
              <a:gd name="connsiteY0" fmla="*/ 6350 h 25400"/>
              <a:gd name="connsiteX1" fmla="*/ 7318438 w 73247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4788" h="25400">
                <a:moveTo>
                  <a:pt x="6350" y="6350"/>
                </a:moveTo>
                <a:lnTo>
                  <a:pt x="7318438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87412" y="5254625"/>
            <a:ext cx="7324788" cy="25400"/>
          </a:xfrm>
          <a:custGeom>
            <a:avLst/>
            <a:gdLst>
              <a:gd name="connsiteX0" fmla="*/ 6350 w 7324788"/>
              <a:gd name="connsiteY0" fmla="*/ 6350 h 25400"/>
              <a:gd name="connsiteX1" fmla="*/ 7318438 w 73247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4788" h="25400">
                <a:moveTo>
                  <a:pt x="6350" y="6350"/>
                </a:moveTo>
                <a:lnTo>
                  <a:pt x="7318438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87412" y="5608624"/>
            <a:ext cx="7324788" cy="25400"/>
          </a:xfrm>
          <a:custGeom>
            <a:avLst/>
            <a:gdLst>
              <a:gd name="connsiteX0" fmla="*/ 6350 w 7324788"/>
              <a:gd name="connsiteY0" fmla="*/ 6350 h 25400"/>
              <a:gd name="connsiteX1" fmla="*/ 7318438 w 73247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4788" h="25400">
                <a:moveTo>
                  <a:pt x="6350" y="6350"/>
                </a:moveTo>
                <a:lnTo>
                  <a:pt x="7318438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87412" y="5964224"/>
            <a:ext cx="7324788" cy="25400"/>
          </a:xfrm>
          <a:custGeom>
            <a:avLst/>
            <a:gdLst>
              <a:gd name="connsiteX0" fmla="*/ 6350 w 7324788"/>
              <a:gd name="connsiteY0" fmla="*/ 6350 h 25400"/>
              <a:gd name="connsiteX1" fmla="*/ 7318438 w 73247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4788" h="25400">
                <a:moveTo>
                  <a:pt x="6350" y="6350"/>
                </a:moveTo>
                <a:lnTo>
                  <a:pt x="7318438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93762" y="4554473"/>
            <a:ext cx="25400" cy="1782813"/>
          </a:xfrm>
          <a:custGeom>
            <a:avLst/>
            <a:gdLst>
              <a:gd name="connsiteX0" fmla="*/ 6350 w 25400"/>
              <a:gd name="connsiteY0" fmla="*/ 6350 h 1782813"/>
              <a:gd name="connsiteX1" fmla="*/ 6350 w 25400"/>
              <a:gd name="connsiteY1" fmla="*/ 1776463 h 1782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782813">
                <a:moveTo>
                  <a:pt x="6350" y="6350"/>
                </a:moveTo>
                <a:lnTo>
                  <a:pt x="6350" y="1776463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193151" y="4554473"/>
            <a:ext cx="25400" cy="1782813"/>
          </a:xfrm>
          <a:custGeom>
            <a:avLst/>
            <a:gdLst>
              <a:gd name="connsiteX0" fmla="*/ 6350 w 25400"/>
              <a:gd name="connsiteY0" fmla="*/ 6350 h 1782813"/>
              <a:gd name="connsiteX1" fmla="*/ 6350 w 25400"/>
              <a:gd name="connsiteY1" fmla="*/ 1776463 h 1782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782813">
                <a:moveTo>
                  <a:pt x="6350" y="6350"/>
                </a:moveTo>
                <a:lnTo>
                  <a:pt x="6350" y="1776463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87412" y="4560823"/>
            <a:ext cx="7324788" cy="25400"/>
          </a:xfrm>
          <a:custGeom>
            <a:avLst/>
            <a:gdLst>
              <a:gd name="connsiteX0" fmla="*/ 6350 w 7324788"/>
              <a:gd name="connsiteY0" fmla="*/ 6350 h 25400"/>
              <a:gd name="connsiteX1" fmla="*/ 7318438 w 73247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4788" h="25400">
                <a:moveTo>
                  <a:pt x="6350" y="6350"/>
                </a:moveTo>
                <a:lnTo>
                  <a:pt x="7318438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87412" y="6318237"/>
            <a:ext cx="7324788" cy="25400"/>
          </a:xfrm>
          <a:custGeom>
            <a:avLst/>
            <a:gdLst>
              <a:gd name="connsiteX0" fmla="*/ 6350 w 7324788"/>
              <a:gd name="connsiteY0" fmla="*/ 6350 h 25400"/>
              <a:gd name="connsiteX1" fmla="*/ 7318438 w 73247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4788" h="25400">
                <a:moveTo>
                  <a:pt x="6350" y="6350"/>
                </a:moveTo>
                <a:lnTo>
                  <a:pt x="7318438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190875" y="1273175"/>
            <a:ext cx="2546350" cy="3054350"/>
          </a:xfrm>
          <a:custGeom>
            <a:avLst/>
            <a:gdLst>
              <a:gd name="connsiteX0" fmla="*/ 6350 w 2546350"/>
              <a:gd name="connsiteY0" fmla="*/ 3048000 h 3054350"/>
              <a:gd name="connsiteX1" fmla="*/ 2540000 w 2546350"/>
              <a:gd name="connsiteY1" fmla="*/ 3048000 h 3054350"/>
              <a:gd name="connsiteX2" fmla="*/ 2540000 w 2546350"/>
              <a:gd name="connsiteY2" fmla="*/ 6350 h 3054350"/>
              <a:gd name="connsiteX3" fmla="*/ 6350 w 2546350"/>
              <a:gd name="connsiteY3" fmla="*/ 6350 h 3054350"/>
              <a:gd name="connsiteX4" fmla="*/ 6350 w 2546350"/>
              <a:gd name="connsiteY4" fmla="*/ 3048000 h 3054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46350" h="3054350">
                <a:moveTo>
                  <a:pt x="6350" y="3048000"/>
                </a:moveTo>
                <a:lnTo>
                  <a:pt x="2540000" y="3048000"/>
                </a:lnTo>
                <a:lnTo>
                  <a:pt x="2540000" y="6350"/>
                </a:lnTo>
                <a:lnTo>
                  <a:pt x="6350" y="6350"/>
                </a:lnTo>
                <a:lnTo>
                  <a:pt x="6350" y="3048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7700" y="1270000"/>
            <a:ext cx="2552700" cy="30607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CYCLE88-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965200" y="4635500"/>
            <a:ext cx="43180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G90G17G40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S400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M3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G01G95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F0.2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X0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CYCLE88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-20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Z10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M02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994400" y="4622800"/>
            <a:ext cx="20574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参数定义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循环启动前的起始点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循环调用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下一个位置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程序结束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987675" y="2579560"/>
            <a:ext cx="3383026" cy="3878453"/>
          </a:xfrm>
          <a:custGeom>
            <a:avLst/>
            <a:gdLst>
              <a:gd name="connsiteX0" fmla="*/ 6350 w 3383026"/>
              <a:gd name="connsiteY0" fmla="*/ 3872102 h 3878453"/>
              <a:gd name="connsiteX1" fmla="*/ 3376676 w 3383026"/>
              <a:gd name="connsiteY1" fmla="*/ 3872102 h 3878453"/>
              <a:gd name="connsiteX2" fmla="*/ 3376676 w 3383026"/>
              <a:gd name="connsiteY2" fmla="*/ 6350 h 3878453"/>
              <a:gd name="connsiteX3" fmla="*/ 6350 w 3383026"/>
              <a:gd name="connsiteY3" fmla="*/ 6350 h 3878453"/>
              <a:gd name="connsiteX4" fmla="*/ 6350 w 3383026"/>
              <a:gd name="connsiteY4" fmla="*/ 3872102 h 38784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83026" h="3878453">
                <a:moveTo>
                  <a:pt x="6350" y="3872102"/>
                </a:moveTo>
                <a:lnTo>
                  <a:pt x="3376676" y="3872102"/>
                </a:lnTo>
                <a:lnTo>
                  <a:pt x="3376676" y="6350"/>
                </a:lnTo>
                <a:lnTo>
                  <a:pt x="6350" y="6350"/>
                </a:lnTo>
                <a:lnTo>
                  <a:pt x="6350" y="38721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00" y="2578100"/>
            <a:ext cx="3390900" cy="3886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CYCLE89-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30300" y="1524000"/>
            <a:ext cx="3263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铰孔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（镗孔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CYCLE89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30300" y="1981200"/>
            <a:ext cx="7124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CYCLE89（RTP，RFP，SDIS，DPS，DPR，TDB）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71550" y="1817751"/>
            <a:ext cx="1339850" cy="508000"/>
          </a:xfrm>
          <a:custGeom>
            <a:avLst/>
            <a:gdLst>
              <a:gd name="connsiteX0" fmla="*/ 0 w 1339850"/>
              <a:gd name="connsiteY0" fmla="*/ 508000 h 508000"/>
              <a:gd name="connsiteX1" fmla="*/ 1339850 w 1339850"/>
              <a:gd name="connsiteY1" fmla="*/ 508000 h 508000"/>
              <a:gd name="connsiteX2" fmla="*/ 1339850 w 1339850"/>
              <a:gd name="connsiteY2" fmla="*/ 0 h 508000"/>
              <a:gd name="connsiteX3" fmla="*/ 0 w 1339850"/>
              <a:gd name="connsiteY3" fmla="*/ 0 h 508000"/>
              <a:gd name="connsiteX4" fmla="*/ 0 w 133985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850" h="508000">
                <a:moveTo>
                  <a:pt x="0" y="508000"/>
                </a:moveTo>
                <a:lnTo>
                  <a:pt x="1339850" y="508000"/>
                </a:lnTo>
                <a:lnTo>
                  <a:pt x="133985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311400" y="1817751"/>
            <a:ext cx="5867400" cy="508000"/>
          </a:xfrm>
          <a:custGeom>
            <a:avLst/>
            <a:gdLst>
              <a:gd name="connsiteX0" fmla="*/ 0 w 5867400"/>
              <a:gd name="connsiteY0" fmla="*/ 508000 h 508000"/>
              <a:gd name="connsiteX1" fmla="*/ 5867400 w 5867400"/>
              <a:gd name="connsiteY1" fmla="*/ 508000 h 508000"/>
              <a:gd name="connsiteX2" fmla="*/ 5867400 w 5867400"/>
              <a:gd name="connsiteY2" fmla="*/ 0 h 508000"/>
              <a:gd name="connsiteX3" fmla="*/ 0 w 5867400"/>
              <a:gd name="connsiteY3" fmla="*/ 0 h 508000"/>
              <a:gd name="connsiteX4" fmla="*/ 0 w 586740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67400" h="508000">
                <a:moveTo>
                  <a:pt x="0" y="508000"/>
                </a:moveTo>
                <a:lnTo>
                  <a:pt x="5867400" y="508000"/>
                </a:lnTo>
                <a:lnTo>
                  <a:pt x="586740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71550" y="2325751"/>
            <a:ext cx="1339850" cy="508000"/>
          </a:xfrm>
          <a:custGeom>
            <a:avLst/>
            <a:gdLst>
              <a:gd name="connsiteX0" fmla="*/ 0 w 1339850"/>
              <a:gd name="connsiteY0" fmla="*/ 508000 h 508000"/>
              <a:gd name="connsiteX1" fmla="*/ 1339850 w 1339850"/>
              <a:gd name="connsiteY1" fmla="*/ 508000 h 508000"/>
              <a:gd name="connsiteX2" fmla="*/ 1339850 w 1339850"/>
              <a:gd name="connsiteY2" fmla="*/ 0 h 508000"/>
              <a:gd name="connsiteX3" fmla="*/ 0 w 1339850"/>
              <a:gd name="connsiteY3" fmla="*/ 0 h 508000"/>
              <a:gd name="connsiteX4" fmla="*/ 0 w 133985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850" h="508000">
                <a:moveTo>
                  <a:pt x="0" y="508000"/>
                </a:moveTo>
                <a:lnTo>
                  <a:pt x="1339850" y="508000"/>
                </a:lnTo>
                <a:lnTo>
                  <a:pt x="133985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11400" y="2325751"/>
            <a:ext cx="5867400" cy="508000"/>
          </a:xfrm>
          <a:custGeom>
            <a:avLst/>
            <a:gdLst>
              <a:gd name="connsiteX0" fmla="*/ 0 w 5867400"/>
              <a:gd name="connsiteY0" fmla="*/ 508000 h 508000"/>
              <a:gd name="connsiteX1" fmla="*/ 5867400 w 5867400"/>
              <a:gd name="connsiteY1" fmla="*/ 508000 h 508000"/>
              <a:gd name="connsiteX2" fmla="*/ 5867400 w 5867400"/>
              <a:gd name="connsiteY2" fmla="*/ 0 h 508000"/>
              <a:gd name="connsiteX3" fmla="*/ 0 w 5867400"/>
              <a:gd name="connsiteY3" fmla="*/ 0 h 508000"/>
              <a:gd name="connsiteX4" fmla="*/ 0 w 586740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67400" h="508000">
                <a:moveTo>
                  <a:pt x="0" y="508000"/>
                </a:moveTo>
                <a:lnTo>
                  <a:pt x="5867400" y="508000"/>
                </a:lnTo>
                <a:lnTo>
                  <a:pt x="586740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71550" y="2833751"/>
            <a:ext cx="1339850" cy="508000"/>
          </a:xfrm>
          <a:custGeom>
            <a:avLst/>
            <a:gdLst>
              <a:gd name="connsiteX0" fmla="*/ 0 w 1339850"/>
              <a:gd name="connsiteY0" fmla="*/ 508000 h 508000"/>
              <a:gd name="connsiteX1" fmla="*/ 1339850 w 1339850"/>
              <a:gd name="connsiteY1" fmla="*/ 508000 h 508000"/>
              <a:gd name="connsiteX2" fmla="*/ 1339850 w 1339850"/>
              <a:gd name="connsiteY2" fmla="*/ 0 h 508000"/>
              <a:gd name="connsiteX3" fmla="*/ 0 w 1339850"/>
              <a:gd name="connsiteY3" fmla="*/ 0 h 508000"/>
              <a:gd name="connsiteX4" fmla="*/ 0 w 133985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850" h="508000">
                <a:moveTo>
                  <a:pt x="0" y="508000"/>
                </a:moveTo>
                <a:lnTo>
                  <a:pt x="1339850" y="508000"/>
                </a:lnTo>
                <a:lnTo>
                  <a:pt x="133985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311400" y="2833751"/>
            <a:ext cx="5867400" cy="508000"/>
          </a:xfrm>
          <a:custGeom>
            <a:avLst/>
            <a:gdLst>
              <a:gd name="connsiteX0" fmla="*/ 0 w 5867400"/>
              <a:gd name="connsiteY0" fmla="*/ 508000 h 508000"/>
              <a:gd name="connsiteX1" fmla="*/ 5867400 w 5867400"/>
              <a:gd name="connsiteY1" fmla="*/ 508000 h 508000"/>
              <a:gd name="connsiteX2" fmla="*/ 5867400 w 5867400"/>
              <a:gd name="connsiteY2" fmla="*/ 0 h 508000"/>
              <a:gd name="connsiteX3" fmla="*/ 0 w 5867400"/>
              <a:gd name="connsiteY3" fmla="*/ 0 h 508000"/>
              <a:gd name="connsiteX4" fmla="*/ 0 w 586740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67400" h="508000">
                <a:moveTo>
                  <a:pt x="0" y="508000"/>
                </a:moveTo>
                <a:lnTo>
                  <a:pt x="5867400" y="508000"/>
                </a:lnTo>
                <a:lnTo>
                  <a:pt x="586740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971550" y="3341751"/>
            <a:ext cx="1339850" cy="508000"/>
          </a:xfrm>
          <a:custGeom>
            <a:avLst/>
            <a:gdLst>
              <a:gd name="connsiteX0" fmla="*/ 0 w 1339850"/>
              <a:gd name="connsiteY0" fmla="*/ 508000 h 508000"/>
              <a:gd name="connsiteX1" fmla="*/ 1339850 w 1339850"/>
              <a:gd name="connsiteY1" fmla="*/ 508000 h 508000"/>
              <a:gd name="connsiteX2" fmla="*/ 1339850 w 1339850"/>
              <a:gd name="connsiteY2" fmla="*/ 0 h 508000"/>
              <a:gd name="connsiteX3" fmla="*/ 0 w 1339850"/>
              <a:gd name="connsiteY3" fmla="*/ 0 h 508000"/>
              <a:gd name="connsiteX4" fmla="*/ 0 w 133985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850" h="508000">
                <a:moveTo>
                  <a:pt x="0" y="508000"/>
                </a:moveTo>
                <a:lnTo>
                  <a:pt x="1339850" y="508000"/>
                </a:lnTo>
                <a:lnTo>
                  <a:pt x="133985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311400" y="3341751"/>
            <a:ext cx="5867400" cy="508000"/>
          </a:xfrm>
          <a:custGeom>
            <a:avLst/>
            <a:gdLst>
              <a:gd name="connsiteX0" fmla="*/ 0 w 5867400"/>
              <a:gd name="connsiteY0" fmla="*/ 508000 h 508000"/>
              <a:gd name="connsiteX1" fmla="*/ 5867400 w 5867400"/>
              <a:gd name="connsiteY1" fmla="*/ 508000 h 508000"/>
              <a:gd name="connsiteX2" fmla="*/ 5867400 w 5867400"/>
              <a:gd name="connsiteY2" fmla="*/ 0 h 508000"/>
              <a:gd name="connsiteX3" fmla="*/ 0 w 5867400"/>
              <a:gd name="connsiteY3" fmla="*/ 0 h 508000"/>
              <a:gd name="connsiteX4" fmla="*/ 0 w 586740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67400" h="508000">
                <a:moveTo>
                  <a:pt x="0" y="508000"/>
                </a:moveTo>
                <a:lnTo>
                  <a:pt x="5867400" y="508000"/>
                </a:lnTo>
                <a:lnTo>
                  <a:pt x="586740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71550" y="3849623"/>
            <a:ext cx="1339850" cy="508000"/>
          </a:xfrm>
          <a:custGeom>
            <a:avLst/>
            <a:gdLst>
              <a:gd name="connsiteX0" fmla="*/ 0 w 1339850"/>
              <a:gd name="connsiteY0" fmla="*/ 508000 h 508000"/>
              <a:gd name="connsiteX1" fmla="*/ 1339850 w 1339850"/>
              <a:gd name="connsiteY1" fmla="*/ 508000 h 508000"/>
              <a:gd name="connsiteX2" fmla="*/ 1339850 w 1339850"/>
              <a:gd name="connsiteY2" fmla="*/ 0 h 508000"/>
              <a:gd name="connsiteX3" fmla="*/ 0 w 1339850"/>
              <a:gd name="connsiteY3" fmla="*/ 0 h 508000"/>
              <a:gd name="connsiteX4" fmla="*/ 0 w 133985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850" h="508000">
                <a:moveTo>
                  <a:pt x="0" y="508000"/>
                </a:moveTo>
                <a:lnTo>
                  <a:pt x="1339850" y="508000"/>
                </a:lnTo>
                <a:lnTo>
                  <a:pt x="133985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311400" y="3849623"/>
            <a:ext cx="5867400" cy="508000"/>
          </a:xfrm>
          <a:custGeom>
            <a:avLst/>
            <a:gdLst>
              <a:gd name="connsiteX0" fmla="*/ 0 w 5867400"/>
              <a:gd name="connsiteY0" fmla="*/ 508000 h 508000"/>
              <a:gd name="connsiteX1" fmla="*/ 5867400 w 5867400"/>
              <a:gd name="connsiteY1" fmla="*/ 508000 h 508000"/>
              <a:gd name="connsiteX2" fmla="*/ 5867400 w 5867400"/>
              <a:gd name="connsiteY2" fmla="*/ 0 h 508000"/>
              <a:gd name="connsiteX3" fmla="*/ 0 w 5867400"/>
              <a:gd name="connsiteY3" fmla="*/ 0 h 508000"/>
              <a:gd name="connsiteX4" fmla="*/ 0 w 586740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67400" h="508000">
                <a:moveTo>
                  <a:pt x="0" y="508000"/>
                </a:moveTo>
                <a:lnTo>
                  <a:pt x="5867400" y="508000"/>
                </a:lnTo>
                <a:lnTo>
                  <a:pt x="586740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971550" y="4357623"/>
            <a:ext cx="1339850" cy="508000"/>
          </a:xfrm>
          <a:custGeom>
            <a:avLst/>
            <a:gdLst>
              <a:gd name="connsiteX0" fmla="*/ 0 w 1339850"/>
              <a:gd name="connsiteY0" fmla="*/ 508000 h 508000"/>
              <a:gd name="connsiteX1" fmla="*/ 1339850 w 1339850"/>
              <a:gd name="connsiteY1" fmla="*/ 508000 h 508000"/>
              <a:gd name="connsiteX2" fmla="*/ 1339850 w 1339850"/>
              <a:gd name="connsiteY2" fmla="*/ 0 h 508000"/>
              <a:gd name="connsiteX3" fmla="*/ 0 w 1339850"/>
              <a:gd name="connsiteY3" fmla="*/ 0 h 508000"/>
              <a:gd name="connsiteX4" fmla="*/ 0 w 133985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850" h="508000">
                <a:moveTo>
                  <a:pt x="0" y="508000"/>
                </a:moveTo>
                <a:lnTo>
                  <a:pt x="1339850" y="508000"/>
                </a:lnTo>
                <a:lnTo>
                  <a:pt x="133985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311400" y="4357623"/>
            <a:ext cx="5867400" cy="508000"/>
          </a:xfrm>
          <a:custGeom>
            <a:avLst/>
            <a:gdLst>
              <a:gd name="connsiteX0" fmla="*/ 0 w 5867400"/>
              <a:gd name="connsiteY0" fmla="*/ 508000 h 508000"/>
              <a:gd name="connsiteX1" fmla="*/ 5867400 w 5867400"/>
              <a:gd name="connsiteY1" fmla="*/ 508000 h 508000"/>
              <a:gd name="connsiteX2" fmla="*/ 5867400 w 5867400"/>
              <a:gd name="connsiteY2" fmla="*/ 0 h 508000"/>
              <a:gd name="connsiteX3" fmla="*/ 0 w 5867400"/>
              <a:gd name="connsiteY3" fmla="*/ 0 h 508000"/>
              <a:gd name="connsiteX4" fmla="*/ 0 w 586740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67400" h="508000">
                <a:moveTo>
                  <a:pt x="0" y="508000"/>
                </a:moveTo>
                <a:lnTo>
                  <a:pt x="5867400" y="508000"/>
                </a:lnTo>
                <a:lnTo>
                  <a:pt x="586740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971550" y="4865751"/>
            <a:ext cx="1339850" cy="508000"/>
          </a:xfrm>
          <a:custGeom>
            <a:avLst/>
            <a:gdLst>
              <a:gd name="connsiteX0" fmla="*/ 0 w 1339850"/>
              <a:gd name="connsiteY0" fmla="*/ 508000 h 508000"/>
              <a:gd name="connsiteX1" fmla="*/ 1339850 w 1339850"/>
              <a:gd name="connsiteY1" fmla="*/ 508000 h 508000"/>
              <a:gd name="connsiteX2" fmla="*/ 1339850 w 1339850"/>
              <a:gd name="connsiteY2" fmla="*/ 0 h 508000"/>
              <a:gd name="connsiteX3" fmla="*/ 0 w 1339850"/>
              <a:gd name="connsiteY3" fmla="*/ 0 h 508000"/>
              <a:gd name="connsiteX4" fmla="*/ 0 w 133985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850" h="508000">
                <a:moveTo>
                  <a:pt x="0" y="508000"/>
                </a:moveTo>
                <a:lnTo>
                  <a:pt x="1339850" y="508000"/>
                </a:lnTo>
                <a:lnTo>
                  <a:pt x="133985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311400" y="4865751"/>
            <a:ext cx="5867400" cy="508000"/>
          </a:xfrm>
          <a:custGeom>
            <a:avLst/>
            <a:gdLst>
              <a:gd name="connsiteX0" fmla="*/ 0 w 5867400"/>
              <a:gd name="connsiteY0" fmla="*/ 508000 h 508000"/>
              <a:gd name="connsiteX1" fmla="*/ 5867400 w 5867400"/>
              <a:gd name="connsiteY1" fmla="*/ 508000 h 508000"/>
              <a:gd name="connsiteX2" fmla="*/ 5867400 w 5867400"/>
              <a:gd name="connsiteY2" fmla="*/ 0 h 508000"/>
              <a:gd name="connsiteX3" fmla="*/ 0 w 5867400"/>
              <a:gd name="connsiteY3" fmla="*/ 0 h 508000"/>
              <a:gd name="connsiteX4" fmla="*/ 0 w 5867400"/>
              <a:gd name="connsiteY4" fmla="*/ 508000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67400" h="508000">
                <a:moveTo>
                  <a:pt x="0" y="508000"/>
                </a:moveTo>
                <a:lnTo>
                  <a:pt x="5867400" y="508000"/>
                </a:lnTo>
                <a:lnTo>
                  <a:pt x="5867400" y="0"/>
                </a:lnTo>
                <a:lnTo>
                  <a:pt x="0" y="0"/>
                </a:lnTo>
                <a:lnTo>
                  <a:pt x="0" y="50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305050" y="1805051"/>
            <a:ext cx="25400" cy="3581400"/>
          </a:xfrm>
          <a:custGeom>
            <a:avLst/>
            <a:gdLst>
              <a:gd name="connsiteX0" fmla="*/ 6350 w 25400"/>
              <a:gd name="connsiteY0" fmla="*/ 6350 h 3581400"/>
              <a:gd name="connsiteX1" fmla="*/ 6350 w 25400"/>
              <a:gd name="connsiteY1" fmla="*/ 3575050 h 3581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581400">
                <a:moveTo>
                  <a:pt x="6350" y="6350"/>
                </a:moveTo>
                <a:lnTo>
                  <a:pt x="6350" y="35750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958850" y="2319401"/>
            <a:ext cx="7232650" cy="25400"/>
          </a:xfrm>
          <a:custGeom>
            <a:avLst/>
            <a:gdLst>
              <a:gd name="connsiteX0" fmla="*/ 6350 w 7232650"/>
              <a:gd name="connsiteY0" fmla="*/ 6350 h 25400"/>
              <a:gd name="connsiteX1" fmla="*/ 7226300 w 72326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32650" h="25400">
                <a:moveTo>
                  <a:pt x="6350" y="6350"/>
                </a:moveTo>
                <a:lnTo>
                  <a:pt x="72263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958850" y="2827401"/>
            <a:ext cx="7232650" cy="25400"/>
          </a:xfrm>
          <a:custGeom>
            <a:avLst/>
            <a:gdLst>
              <a:gd name="connsiteX0" fmla="*/ 6350 w 7232650"/>
              <a:gd name="connsiteY0" fmla="*/ 6350 h 25400"/>
              <a:gd name="connsiteX1" fmla="*/ 7226300 w 72326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32650" h="25400">
                <a:moveTo>
                  <a:pt x="6350" y="6350"/>
                </a:moveTo>
                <a:lnTo>
                  <a:pt x="72263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958850" y="3335401"/>
            <a:ext cx="7232650" cy="25400"/>
          </a:xfrm>
          <a:custGeom>
            <a:avLst/>
            <a:gdLst>
              <a:gd name="connsiteX0" fmla="*/ 6350 w 7232650"/>
              <a:gd name="connsiteY0" fmla="*/ 6350 h 25400"/>
              <a:gd name="connsiteX1" fmla="*/ 7226300 w 72326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32650" h="25400">
                <a:moveTo>
                  <a:pt x="6350" y="6350"/>
                </a:moveTo>
                <a:lnTo>
                  <a:pt x="72263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958850" y="3843401"/>
            <a:ext cx="7232650" cy="25400"/>
          </a:xfrm>
          <a:custGeom>
            <a:avLst/>
            <a:gdLst>
              <a:gd name="connsiteX0" fmla="*/ 6350 w 7232650"/>
              <a:gd name="connsiteY0" fmla="*/ 6350 h 25400"/>
              <a:gd name="connsiteX1" fmla="*/ 7226300 w 72326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32650" h="25400">
                <a:moveTo>
                  <a:pt x="6350" y="6350"/>
                </a:moveTo>
                <a:lnTo>
                  <a:pt x="72263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58850" y="4351273"/>
            <a:ext cx="7232650" cy="25400"/>
          </a:xfrm>
          <a:custGeom>
            <a:avLst/>
            <a:gdLst>
              <a:gd name="connsiteX0" fmla="*/ 6350 w 7232650"/>
              <a:gd name="connsiteY0" fmla="*/ 6350 h 25400"/>
              <a:gd name="connsiteX1" fmla="*/ 7226300 w 72326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32650" h="25400">
                <a:moveTo>
                  <a:pt x="6350" y="6350"/>
                </a:moveTo>
                <a:lnTo>
                  <a:pt x="72263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958850" y="4859273"/>
            <a:ext cx="7232650" cy="25400"/>
          </a:xfrm>
          <a:custGeom>
            <a:avLst/>
            <a:gdLst>
              <a:gd name="connsiteX0" fmla="*/ 6350 w 7232650"/>
              <a:gd name="connsiteY0" fmla="*/ 6350 h 25400"/>
              <a:gd name="connsiteX1" fmla="*/ 7226300 w 72326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32650" h="25400">
                <a:moveTo>
                  <a:pt x="6350" y="6350"/>
                </a:moveTo>
                <a:lnTo>
                  <a:pt x="72263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965200" y="1805051"/>
            <a:ext cx="25400" cy="3581400"/>
          </a:xfrm>
          <a:custGeom>
            <a:avLst/>
            <a:gdLst>
              <a:gd name="connsiteX0" fmla="*/ 6350 w 25400"/>
              <a:gd name="connsiteY0" fmla="*/ 6350 h 3581400"/>
              <a:gd name="connsiteX1" fmla="*/ 6350 w 25400"/>
              <a:gd name="connsiteY1" fmla="*/ 3575050 h 3581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581400">
                <a:moveTo>
                  <a:pt x="6350" y="6350"/>
                </a:moveTo>
                <a:lnTo>
                  <a:pt x="6350" y="35750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172450" y="1805051"/>
            <a:ext cx="25400" cy="3581400"/>
          </a:xfrm>
          <a:custGeom>
            <a:avLst/>
            <a:gdLst>
              <a:gd name="connsiteX0" fmla="*/ 6350 w 25400"/>
              <a:gd name="connsiteY0" fmla="*/ 6350 h 3581400"/>
              <a:gd name="connsiteX1" fmla="*/ 6350 w 25400"/>
              <a:gd name="connsiteY1" fmla="*/ 3575050 h 3581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581400">
                <a:moveTo>
                  <a:pt x="6350" y="6350"/>
                </a:moveTo>
                <a:lnTo>
                  <a:pt x="6350" y="35750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958850" y="1811401"/>
            <a:ext cx="7232650" cy="25400"/>
          </a:xfrm>
          <a:custGeom>
            <a:avLst/>
            <a:gdLst>
              <a:gd name="connsiteX0" fmla="*/ 6350 w 7232650"/>
              <a:gd name="connsiteY0" fmla="*/ 6350 h 25400"/>
              <a:gd name="connsiteX1" fmla="*/ 7226300 w 72326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32650" h="25400">
                <a:moveTo>
                  <a:pt x="6350" y="6350"/>
                </a:moveTo>
                <a:lnTo>
                  <a:pt x="72263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958850" y="5367401"/>
            <a:ext cx="7232650" cy="25400"/>
          </a:xfrm>
          <a:custGeom>
            <a:avLst/>
            <a:gdLst>
              <a:gd name="connsiteX0" fmla="*/ 6350 w 7232650"/>
              <a:gd name="connsiteY0" fmla="*/ 6350 h 25400"/>
              <a:gd name="connsiteX1" fmla="*/ 7226300 w 72326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32650" h="25400">
                <a:moveTo>
                  <a:pt x="6350" y="6350"/>
                </a:moveTo>
                <a:lnTo>
                  <a:pt x="72263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275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CYCLE89-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384300" y="1892300"/>
            <a:ext cx="508000" cy="328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RTP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RFP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TDB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832100" y="1892300"/>
            <a:ext cx="48006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71500" algn="l"/>
                <a:tab pos="1028700" algn="l"/>
                <a:tab pos="1143000" algn="l"/>
                <a:tab pos="1257300" algn="l"/>
                <a:tab pos="21463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含义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71500" algn="l"/>
                <a:tab pos="1028700" algn="l"/>
                <a:tab pos="1143000" algn="l"/>
                <a:tab pos="1257300" algn="l"/>
                <a:tab pos="2146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退回平面（绝对坐标）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71500" algn="l"/>
                <a:tab pos="1028700" algn="l"/>
                <a:tab pos="1143000" algn="l"/>
                <a:tab pos="1257300" algn="l"/>
                <a:tab pos="2146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参考平面（绝对坐标）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71500" algn="l"/>
                <a:tab pos="1028700" algn="l"/>
                <a:tab pos="1143000" algn="l"/>
                <a:tab pos="1257300" algn="l"/>
                <a:tab pos="2146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安全间隙（无符号输入）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71500" algn="l"/>
                <a:tab pos="1028700" algn="l"/>
                <a:tab pos="1143000" algn="l"/>
                <a:tab pos="1257300" algn="l"/>
                <a:tab pos="2146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最后钻孔深度（绝对坐标）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71500" algn="l"/>
                <a:tab pos="1028700" algn="l"/>
                <a:tab pos="1143000" algn="l"/>
                <a:tab pos="1257300" algn="l"/>
                <a:tab pos="2146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相对于参考平面的最后钻孔深度（无符号输入）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71500" algn="l"/>
                <a:tab pos="1028700" algn="l"/>
                <a:tab pos="1143000" algn="l"/>
                <a:tab pos="1257300" algn="l"/>
                <a:tab pos="2146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最后钻孔深度处的停顿时间（断屑）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42987" y="4610036"/>
            <a:ext cx="4811648" cy="354012"/>
          </a:xfrm>
          <a:custGeom>
            <a:avLst/>
            <a:gdLst>
              <a:gd name="connsiteX0" fmla="*/ 0 w 4811648"/>
              <a:gd name="connsiteY0" fmla="*/ 354012 h 354012"/>
              <a:gd name="connsiteX1" fmla="*/ 4811648 w 4811648"/>
              <a:gd name="connsiteY1" fmla="*/ 354012 h 354012"/>
              <a:gd name="connsiteX2" fmla="*/ 4811648 w 4811648"/>
              <a:gd name="connsiteY2" fmla="*/ 0 h 354012"/>
              <a:gd name="connsiteX3" fmla="*/ 0 w 4811648"/>
              <a:gd name="connsiteY3" fmla="*/ 0 h 354012"/>
              <a:gd name="connsiteX4" fmla="*/ 0 w 4811648"/>
              <a:gd name="connsiteY4" fmla="*/ 354012 h 354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1648" h="354012">
                <a:moveTo>
                  <a:pt x="0" y="354012"/>
                </a:moveTo>
                <a:lnTo>
                  <a:pt x="4811648" y="354012"/>
                </a:lnTo>
                <a:lnTo>
                  <a:pt x="4811648" y="0"/>
                </a:lnTo>
                <a:lnTo>
                  <a:pt x="0" y="0"/>
                </a:lnTo>
                <a:lnTo>
                  <a:pt x="0" y="35401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854700" y="4610036"/>
            <a:ext cx="2198751" cy="354012"/>
          </a:xfrm>
          <a:custGeom>
            <a:avLst/>
            <a:gdLst>
              <a:gd name="connsiteX0" fmla="*/ 0 w 2198751"/>
              <a:gd name="connsiteY0" fmla="*/ 354012 h 354012"/>
              <a:gd name="connsiteX1" fmla="*/ 2198751 w 2198751"/>
              <a:gd name="connsiteY1" fmla="*/ 354012 h 354012"/>
              <a:gd name="connsiteX2" fmla="*/ 2198751 w 2198751"/>
              <a:gd name="connsiteY2" fmla="*/ 0 h 354012"/>
              <a:gd name="connsiteX3" fmla="*/ 0 w 2198751"/>
              <a:gd name="connsiteY3" fmla="*/ 0 h 354012"/>
              <a:gd name="connsiteX4" fmla="*/ 0 w 2198751"/>
              <a:gd name="connsiteY4" fmla="*/ 354012 h 354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98751" h="354012">
                <a:moveTo>
                  <a:pt x="0" y="354012"/>
                </a:moveTo>
                <a:lnTo>
                  <a:pt x="2198751" y="354012"/>
                </a:lnTo>
                <a:lnTo>
                  <a:pt x="2198751" y="0"/>
                </a:lnTo>
                <a:lnTo>
                  <a:pt x="0" y="0"/>
                </a:lnTo>
                <a:lnTo>
                  <a:pt x="0" y="35401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42987" y="5318125"/>
            <a:ext cx="4811648" cy="355600"/>
          </a:xfrm>
          <a:custGeom>
            <a:avLst/>
            <a:gdLst>
              <a:gd name="connsiteX0" fmla="*/ 0 w 4811648"/>
              <a:gd name="connsiteY0" fmla="*/ 355600 h 355600"/>
              <a:gd name="connsiteX1" fmla="*/ 4811648 w 4811648"/>
              <a:gd name="connsiteY1" fmla="*/ 355600 h 355600"/>
              <a:gd name="connsiteX2" fmla="*/ 4811648 w 4811648"/>
              <a:gd name="connsiteY2" fmla="*/ 0 h 355600"/>
              <a:gd name="connsiteX3" fmla="*/ 0 w 4811648"/>
              <a:gd name="connsiteY3" fmla="*/ 0 h 355600"/>
              <a:gd name="connsiteX4" fmla="*/ 0 w 4811648"/>
              <a:gd name="connsiteY4" fmla="*/ 3556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1648" h="355600">
                <a:moveTo>
                  <a:pt x="0" y="355600"/>
                </a:moveTo>
                <a:lnTo>
                  <a:pt x="4811648" y="355600"/>
                </a:lnTo>
                <a:lnTo>
                  <a:pt x="4811648" y="0"/>
                </a:lnTo>
                <a:lnTo>
                  <a:pt x="0" y="0"/>
                </a:lnTo>
                <a:lnTo>
                  <a:pt x="0" y="35560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854700" y="5318125"/>
            <a:ext cx="2198751" cy="355600"/>
          </a:xfrm>
          <a:custGeom>
            <a:avLst/>
            <a:gdLst>
              <a:gd name="connsiteX0" fmla="*/ 0 w 2198751"/>
              <a:gd name="connsiteY0" fmla="*/ 355600 h 355600"/>
              <a:gd name="connsiteX1" fmla="*/ 2198751 w 2198751"/>
              <a:gd name="connsiteY1" fmla="*/ 355600 h 355600"/>
              <a:gd name="connsiteX2" fmla="*/ 2198751 w 2198751"/>
              <a:gd name="connsiteY2" fmla="*/ 0 h 355600"/>
              <a:gd name="connsiteX3" fmla="*/ 0 w 2198751"/>
              <a:gd name="connsiteY3" fmla="*/ 0 h 355600"/>
              <a:gd name="connsiteX4" fmla="*/ 0 w 2198751"/>
              <a:gd name="connsiteY4" fmla="*/ 3556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98751" h="355600">
                <a:moveTo>
                  <a:pt x="0" y="355600"/>
                </a:moveTo>
                <a:lnTo>
                  <a:pt x="2198751" y="355600"/>
                </a:lnTo>
                <a:lnTo>
                  <a:pt x="2198751" y="0"/>
                </a:lnTo>
                <a:lnTo>
                  <a:pt x="0" y="0"/>
                </a:lnTo>
                <a:lnTo>
                  <a:pt x="0" y="355600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42987" y="6027737"/>
            <a:ext cx="4811648" cy="354012"/>
          </a:xfrm>
          <a:custGeom>
            <a:avLst/>
            <a:gdLst>
              <a:gd name="connsiteX0" fmla="*/ 0 w 4811648"/>
              <a:gd name="connsiteY0" fmla="*/ 354012 h 354012"/>
              <a:gd name="connsiteX1" fmla="*/ 4811648 w 4811648"/>
              <a:gd name="connsiteY1" fmla="*/ 354012 h 354012"/>
              <a:gd name="connsiteX2" fmla="*/ 4811648 w 4811648"/>
              <a:gd name="connsiteY2" fmla="*/ 0 h 354012"/>
              <a:gd name="connsiteX3" fmla="*/ 0 w 4811648"/>
              <a:gd name="connsiteY3" fmla="*/ 0 h 354012"/>
              <a:gd name="connsiteX4" fmla="*/ 0 w 4811648"/>
              <a:gd name="connsiteY4" fmla="*/ 354012 h 354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1648" h="354012">
                <a:moveTo>
                  <a:pt x="0" y="354012"/>
                </a:moveTo>
                <a:lnTo>
                  <a:pt x="4811648" y="354012"/>
                </a:lnTo>
                <a:lnTo>
                  <a:pt x="4811648" y="0"/>
                </a:lnTo>
                <a:lnTo>
                  <a:pt x="0" y="0"/>
                </a:lnTo>
                <a:lnTo>
                  <a:pt x="0" y="35401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854700" y="6027737"/>
            <a:ext cx="2198751" cy="354012"/>
          </a:xfrm>
          <a:custGeom>
            <a:avLst/>
            <a:gdLst>
              <a:gd name="connsiteX0" fmla="*/ 0 w 2198751"/>
              <a:gd name="connsiteY0" fmla="*/ 354012 h 354012"/>
              <a:gd name="connsiteX1" fmla="*/ 2198751 w 2198751"/>
              <a:gd name="connsiteY1" fmla="*/ 354012 h 354012"/>
              <a:gd name="connsiteX2" fmla="*/ 2198751 w 2198751"/>
              <a:gd name="connsiteY2" fmla="*/ 0 h 354012"/>
              <a:gd name="connsiteX3" fmla="*/ 0 w 2198751"/>
              <a:gd name="connsiteY3" fmla="*/ 0 h 354012"/>
              <a:gd name="connsiteX4" fmla="*/ 0 w 2198751"/>
              <a:gd name="connsiteY4" fmla="*/ 354012 h 354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98751" h="354012">
                <a:moveTo>
                  <a:pt x="0" y="354012"/>
                </a:moveTo>
                <a:lnTo>
                  <a:pt x="2198751" y="354012"/>
                </a:lnTo>
                <a:lnTo>
                  <a:pt x="2198751" y="0"/>
                </a:lnTo>
                <a:lnTo>
                  <a:pt x="0" y="0"/>
                </a:lnTo>
                <a:lnTo>
                  <a:pt x="0" y="354012"/>
                </a:lnTo>
              </a:path>
            </a:pathLst>
          </a:custGeom>
          <a:solidFill>
            <a:srgbClr val="F2DC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848350" y="4597400"/>
            <a:ext cx="25400" cy="1797050"/>
          </a:xfrm>
          <a:custGeom>
            <a:avLst/>
            <a:gdLst>
              <a:gd name="connsiteX0" fmla="*/ 6350 w 25400"/>
              <a:gd name="connsiteY0" fmla="*/ 6350 h 1797050"/>
              <a:gd name="connsiteX1" fmla="*/ 6350 w 25400"/>
              <a:gd name="connsiteY1" fmla="*/ 1790700 h 1797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797050">
                <a:moveTo>
                  <a:pt x="6350" y="6350"/>
                </a:moveTo>
                <a:lnTo>
                  <a:pt x="6350" y="179070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30287" y="4957698"/>
            <a:ext cx="7035863" cy="25400"/>
          </a:xfrm>
          <a:custGeom>
            <a:avLst/>
            <a:gdLst>
              <a:gd name="connsiteX0" fmla="*/ 6350 w 7035863"/>
              <a:gd name="connsiteY0" fmla="*/ 6350 h 25400"/>
              <a:gd name="connsiteX1" fmla="*/ 7029513 w 70358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35863" h="25400">
                <a:moveTo>
                  <a:pt x="6350" y="6350"/>
                </a:moveTo>
                <a:lnTo>
                  <a:pt x="7029513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30287" y="5311775"/>
            <a:ext cx="7035863" cy="25400"/>
          </a:xfrm>
          <a:custGeom>
            <a:avLst/>
            <a:gdLst>
              <a:gd name="connsiteX0" fmla="*/ 6350 w 7035863"/>
              <a:gd name="connsiteY0" fmla="*/ 6350 h 25400"/>
              <a:gd name="connsiteX1" fmla="*/ 7029513 w 70358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35863" h="25400">
                <a:moveTo>
                  <a:pt x="6350" y="6350"/>
                </a:moveTo>
                <a:lnTo>
                  <a:pt x="7029513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030287" y="5667375"/>
            <a:ext cx="7035863" cy="25400"/>
          </a:xfrm>
          <a:custGeom>
            <a:avLst/>
            <a:gdLst>
              <a:gd name="connsiteX0" fmla="*/ 6350 w 7035863"/>
              <a:gd name="connsiteY0" fmla="*/ 6350 h 25400"/>
              <a:gd name="connsiteX1" fmla="*/ 7029513 w 70358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35863" h="25400">
                <a:moveTo>
                  <a:pt x="6350" y="6350"/>
                </a:moveTo>
                <a:lnTo>
                  <a:pt x="7029513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30287" y="6021387"/>
            <a:ext cx="7035863" cy="25400"/>
          </a:xfrm>
          <a:custGeom>
            <a:avLst/>
            <a:gdLst>
              <a:gd name="connsiteX0" fmla="*/ 6350 w 7035863"/>
              <a:gd name="connsiteY0" fmla="*/ 6350 h 25400"/>
              <a:gd name="connsiteX1" fmla="*/ 7029513 w 70358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35863" h="25400">
                <a:moveTo>
                  <a:pt x="6350" y="6350"/>
                </a:moveTo>
                <a:lnTo>
                  <a:pt x="7029513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036637" y="4597400"/>
            <a:ext cx="25400" cy="1797050"/>
          </a:xfrm>
          <a:custGeom>
            <a:avLst/>
            <a:gdLst>
              <a:gd name="connsiteX0" fmla="*/ 6350 w 25400"/>
              <a:gd name="connsiteY0" fmla="*/ 6350 h 1797050"/>
              <a:gd name="connsiteX1" fmla="*/ 6350 w 25400"/>
              <a:gd name="connsiteY1" fmla="*/ 1790700 h 1797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797050">
                <a:moveTo>
                  <a:pt x="6350" y="6350"/>
                </a:moveTo>
                <a:lnTo>
                  <a:pt x="6350" y="179070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047101" y="4597400"/>
            <a:ext cx="25400" cy="1797050"/>
          </a:xfrm>
          <a:custGeom>
            <a:avLst/>
            <a:gdLst>
              <a:gd name="connsiteX0" fmla="*/ 6350 w 25400"/>
              <a:gd name="connsiteY0" fmla="*/ 6350 h 1797050"/>
              <a:gd name="connsiteX1" fmla="*/ 6350 w 25400"/>
              <a:gd name="connsiteY1" fmla="*/ 1790700 h 1797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797050">
                <a:moveTo>
                  <a:pt x="6350" y="6350"/>
                </a:moveTo>
                <a:lnTo>
                  <a:pt x="6350" y="179070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030287" y="4603750"/>
            <a:ext cx="7035863" cy="25400"/>
          </a:xfrm>
          <a:custGeom>
            <a:avLst/>
            <a:gdLst>
              <a:gd name="connsiteX0" fmla="*/ 6350 w 7035863"/>
              <a:gd name="connsiteY0" fmla="*/ 6350 h 25400"/>
              <a:gd name="connsiteX1" fmla="*/ 7029513 w 70358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35863" h="25400">
                <a:moveTo>
                  <a:pt x="6350" y="6350"/>
                </a:moveTo>
                <a:lnTo>
                  <a:pt x="7029513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030287" y="6375400"/>
            <a:ext cx="7035863" cy="25400"/>
          </a:xfrm>
          <a:custGeom>
            <a:avLst/>
            <a:gdLst>
              <a:gd name="connsiteX0" fmla="*/ 6350 w 7035863"/>
              <a:gd name="connsiteY0" fmla="*/ 6350 h 25400"/>
              <a:gd name="connsiteX1" fmla="*/ 7029513 w 70358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35863" h="25400">
                <a:moveTo>
                  <a:pt x="6350" y="6350"/>
                </a:moveTo>
                <a:lnTo>
                  <a:pt x="7029513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190875" y="1400047"/>
            <a:ext cx="2546350" cy="3056001"/>
          </a:xfrm>
          <a:custGeom>
            <a:avLst/>
            <a:gdLst>
              <a:gd name="connsiteX0" fmla="*/ 6350 w 2546350"/>
              <a:gd name="connsiteY0" fmla="*/ 3049650 h 3056001"/>
              <a:gd name="connsiteX1" fmla="*/ 2540000 w 2546350"/>
              <a:gd name="connsiteY1" fmla="*/ 3049650 h 3056001"/>
              <a:gd name="connsiteX2" fmla="*/ 2540000 w 2546350"/>
              <a:gd name="connsiteY2" fmla="*/ 6350 h 3056001"/>
              <a:gd name="connsiteX3" fmla="*/ 6350 w 2546350"/>
              <a:gd name="connsiteY3" fmla="*/ 6350 h 3056001"/>
              <a:gd name="connsiteX4" fmla="*/ 6350 w 2546350"/>
              <a:gd name="connsiteY4" fmla="*/ 3049650 h 30560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46350" h="3056001">
                <a:moveTo>
                  <a:pt x="6350" y="3049650"/>
                </a:moveTo>
                <a:lnTo>
                  <a:pt x="2540000" y="3049650"/>
                </a:lnTo>
                <a:lnTo>
                  <a:pt x="2540000" y="6350"/>
                </a:lnTo>
                <a:lnTo>
                  <a:pt x="6350" y="6350"/>
                </a:lnTo>
                <a:lnTo>
                  <a:pt x="6350" y="3049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7700" y="1397000"/>
            <a:ext cx="2552700" cy="30607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CYCLE89-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104900" y="4686300"/>
            <a:ext cx="39243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G90G17G40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S400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M3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N20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G01G95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F0.2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Z10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X0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CYCLE89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-20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Z10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M02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918200" y="4660900"/>
            <a:ext cx="20574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参数定义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循环启动前的起始点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循环调用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下一个位置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程序结束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676567" cy="523214"/>
          </a:xfrm>
          <a:custGeom>
            <a:avLst/>
            <a:gdLst>
              <a:gd name="connsiteX0" fmla="*/ 0 w 676567"/>
              <a:gd name="connsiteY0" fmla="*/ 523214 h 523214"/>
              <a:gd name="connsiteX1" fmla="*/ 676567 w 676567"/>
              <a:gd name="connsiteY1" fmla="*/ 523214 h 523214"/>
              <a:gd name="connsiteX2" fmla="*/ 676567 w 676567"/>
              <a:gd name="connsiteY2" fmla="*/ 0 h 523214"/>
              <a:gd name="connsiteX3" fmla="*/ 0 w 676567"/>
              <a:gd name="connsiteY3" fmla="*/ 0 h 523214"/>
              <a:gd name="connsiteX4" fmla="*/ 0 w 676567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567" h="523214">
                <a:moveTo>
                  <a:pt x="0" y="523214"/>
                </a:moveTo>
                <a:lnTo>
                  <a:pt x="676567" y="523214"/>
                </a:lnTo>
                <a:lnTo>
                  <a:pt x="676567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965369" y="2257313"/>
            <a:ext cx="2975136" cy="2972023"/>
          </a:xfrm>
          <a:custGeom>
            <a:avLst/>
            <a:gdLst>
              <a:gd name="connsiteX0" fmla="*/ 1642571 w 2975136"/>
              <a:gd name="connsiteY0" fmla="*/ 8239 h 2972023"/>
              <a:gd name="connsiteX1" fmla="*/ 2966927 w 2975136"/>
              <a:gd name="connsiteY1" fmla="*/ 1641078 h 2972023"/>
              <a:gd name="connsiteX2" fmla="*/ 2966927 w 2975136"/>
              <a:gd name="connsiteY2" fmla="*/ 1641078 h 2972023"/>
              <a:gd name="connsiteX3" fmla="*/ 2966927 w 2975136"/>
              <a:gd name="connsiteY3" fmla="*/ 1641078 h 2972023"/>
              <a:gd name="connsiteX4" fmla="*/ 1332564 w 2975136"/>
              <a:gd name="connsiteY4" fmla="*/ 2963783 h 2972023"/>
              <a:gd name="connsiteX5" fmla="*/ 1332564 w 2975136"/>
              <a:gd name="connsiteY5" fmla="*/ 2963783 h 2972023"/>
              <a:gd name="connsiteX6" fmla="*/ 1332564 w 2975136"/>
              <a:gd name="connsiteY6" fmla="*/ 2963783 h 2972023"/>
              <a:gd name="connsiteX7" fmla="*/ 8208 w 2975136"/>
              <a:gd name="connsiteY7" fmla="*/ 1330944 h 2972023"/>
              <a:gd name="connsiteX8" fmla="*/ 8208 w 2975136"/>
              <a:gd name="connsiteY8" fmla="*/ 1330944 h 2972023"/>
              <a:gd name="connsiteX9" fmla="*/ 8208 w 2975136"/>
              <a:gd name="connsiteY9" fmla="*/ 1330944 h 2972023"/>
              <a:gd name="connsiteX10" fmla="*/ 1642571 w 2975136"/>
              <a:gd name="connsiteY10" fmla="*/ 8239 h 2972023"/>
              <a:gd name="connsiteX11" fmla="*/ 1642571 w 2975136"/>
              <a:gd name="connsiteY11" fmla="*/ 8239 h 297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2975136" h="2972023">
                <a:moveTo>
                  <a:pt x="1642571" y="8239"/>
                </a:moveTo>
                <a:cubicBezTo>
                  <a:pt x="2459562" y="93837"/>
                  <a:pt x="3052525" y="824976"/>
                  <a:pt x="2966927" y="1641078"/>
                </a:cubicBezTo>
                <a:cubicBezTo>
                  <a:pt x="2966927" y="1641078"/>
                  <a:pt x="2966927" y="1641078"/>
                  <a:pt x="2966927" y="1641078"/>
                </a:cubicBezTo>
                <a:lnTo>
                  <a:pt x="2966927" y="1641078"/>
                </a:lnTo>
                <a:cubicBezTo>
                  <a:pt x="2881329" y="2457307"/>
                  <a:pt x="2149682" y="3049508"/>
                  <a:pt x="1332564" y="2963783"/>
                </a:cubicBezTo>
                <a:cubicBezTo>
                  <a:pt x="1332564" y="2963783"/>
                  <a:pt x="1332564" y="2963783"/>
                  <a:pt x="1332564" y="2963783"/>
                </a:cubicBezTo>
                <a:lnTo>
                  <a:pt x="1332564" y="2963783"/>
                </a:lnTo>
                <a:cubicBezTo>
                  <a:pt x="515573" y="2878185"/>
                  <a:pt x="-77389" y="2147046"/>
                  <a:pt x="8208" y="1330944"/>
                </a:cubicBezTo>
                <a:cubicBezTo>
                  <a:pt x="8208" y="1330944"/>
                  <a:pt x="8208" y="1330944"/>
                  <a:pt x="8208" y="1330944"/>
                </a:cubicBezTo>
                <a:lnTo>
                  <a:pt x="8208" y="1330944"/>
                </a:lnTo>
                <a:cubicBezTo>
                  <a:pt x="93806" y="514715"/>
                  <a:pt x="825453" y="-77485"/>
                  <a:pt x="1642571" y="8239"/>
                </a:cubicBezTo>
                <a:cubicBezTo>
                  <a:pt x="1642571" y="8239"/>
                  <a:pt x="1642571" y="8239"/>
                  <a:pt x="1642571" y="8239"/>
                </a:cubicBezTo>
              </a:path>
            </a:pathLst>
          </a:custGeom>
          <a:solidFill>
            <a:srgbClr val="E6B9B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951081" y="2243025"/>
            <a:ext cx="3003711" cy="3000598"/>
          </a:xfrm>
          <a:custGeom>
            <a:avLst/>
            <a:gdLst>
              <a:gd name="connsiteX0" fmla="*/ 1656858 w 3003711"/>
              <a:gd name="connsiteY0" fmla="*/ 22527 h 3000598"/>
              <a:gd name="connsiteX1" fmla="*/ 2981214 w 3003711"/>
              <a:gd name="connsiteY1" fmla="*/ 1655366 h 3000598"/>
              <a:gd name="connsiteX2" fmla="*/ 2981214 w 3003711"/>
              <a:gd name="connsiteY2" fmla="*/ 1655366 h 3000598"/>
              <a:gd name="connsiteX3" fmla="*/ 2981214 w 3003711"/>
              <a:gd name="connsiteY3" fmla="*/ 1655366 h 3000598"/>
              <a:gd name="connsiteX4" fmla="*/ 1346852 w 3003711"/>
              <a:gd name="connsiteY4" fmla="*/ 2978071 h 3000598"/>
              <a:gd name="connsiteX5" fmla="*/ 1346852 w 3003711"/>
              <a:gd name="connsiteY5" fmla="*/ 2978071 h 3000598"/>
              <a:gd name="connsiteX6" fmla="*/ 1346852 w 3003711"/>
              <a:gd name="connsiteY6" fmla="*/ 2978071 h 3000598"/>
              <a:gd name="connsiteX7" fmla="*/ 22496 w 3003711"/>
              <a:gd name="connsiteY7" fmla="*/ 1345232 h 3000598"/>
              <a:gd name="connsiteX8" fmla="*/ 22496 w 3003711"/>
              <a:gd name="connsiteY8" fmla="*/ 1345232 h 3000598"/>
              <a:gd name="connsiteX9" fmla="*/ 22496 w 3003711"/>
              <a:gd name="connsiteY9" fmla="*/ 1345232 h 3000598"/>
              <a:gd name="connsiteX10" fmla="*/ 1656858 w 3003711"/>
              <a:gd name="connsiteY10" fmla="*/ 22527 h 3000598"/>
              <a:gd name="connsiteX11" fmla="*/ 1656858 w 3003711"/>
              <a:gd name="connsiteY11" fmla="*/ 22527 h 3000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03711" h="3000598">
                <a:moveTo>
                  <a:pt x="1656858" y="22527"/>
                </a:moveTo>
                <a:cubicBezTo>
                  <a:pt x="2473850" y="108125"/>
                  <a:pt x="3066813" y="839264"/>
                  <a:pt x="2981214" y="1655366"/>
                </a:cubicBezTo>
                <a:cubicBezTo>
                  <a:pt x="2981214" y="1655366"/>
                  <a:pt x="2981214" y="1655366"/>
                  <a:pt x="2981214" y="1655366"/>
                </a:cubicBezTo>
                <a:lnTo>
                  <a:pt x="2981214" y="1655366"/>
                </a:lnTo>
                <a:cubicBezTo>
                  <a:pt x="2895617" y="2471595"/>
                  <a:pt x="2163970" y="3063796"/>
                  <a:pt x="1346852" y="2978071"/>
                </a:cubicBezTo>
                <a:cubicBezTo>
                  <a:pt x="1346852" y="2978071"/>
                  <a:pt x="1346852" y="2978071"/>
                  <a:pt x="1346852" y="2978071"/>
                </a:cubicBezTo>
                <a:lnTo>
                  <a:pt x="1346852" y="2978071"/>
                </a:lnTo>
                <a:cubicBezTo>
                  <a:pt x="529861" y="2892473"/>
                  <a:pt x="-63101" y="2161334"/>
                  <a:pt x="22496" y="1345232"/>
                </a:cubicBezTo>
                <a:cubicBezTo>
                  <a:pt x="22496" y="1345232"/>
                  <a:pt x="22496" y="1345232"/>
                  <a:pt x="22496" y="1345232"/>
                </a:cubicBezTo>
                <a:lnTo>
                  <a:pt x="22496" y="1345232"/>
                </a:lnTo>
                <a:cubicBezTo>
                  <a:pt x="108094" y="529003"/>
                  <a:pt x="839740" y="-63197"/>
                  <a:pt x="1656858" y="22527"/>
                </a:cubicBezTo>
                <a:cubicBezTo>
                  <a:pt x="1656858" y="22527"/>
                  <a:pt x="1656858" y="22527"/>
                  <a:pt x="1656858" y="22527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609600"/>
            <a:ext cx="749300" cy="431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162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CYCLE89-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主界面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65500" y="3429000"/>
            <a:ext cx="2235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 smtClean="0">
                <a:solidFill>
                  <a:srgbClr val="595959"/>
                </a:solidFill>
                <a:latin typeface="黑体" pitchFamily="18" charset="0"/>
                <a:cs typeface="黑体" pitchFamily="18" charset="0"/>
              </a:rPr>
              <a:t>综合图形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35150" y="1925637"/>
            <a:ext cx="5429250" cy="4095750"/>
          </a:xfrm>
          <a:custGeom>
            <a:avLst/>
            <a:gdLst>
              <a:gd name="connsiteX0" fmla="*/ 0 w 5429250"/>
              <a:gd name="connsiteY0" fmla="*/ 4095750 h 4095750"/>
              <a:gd name="connsiteX1" fmla="*/ 5429250 w 5429250"/>
              <a:gd name="connsiteY1" fmla="*/ 4095750 h 4095750"/>
              <a:gd name="connsiteX2" fmla="*/ 5429250 w 5429250"/>
              <a:gd name="connsiteY2" fmla="*/ 0 h 4095750"/>
              <a:gd name="connsiteX3" fmla="*/ 0 w 5429250"/>
              <a:gd name="connsiteY3" fmla="*/ 0 h 4095750"/>
              <a:gd name="connsiteX4" fmla="*/ 0 w 5429250"/>
              <a:gd name="connsiteY4" fmla="*/ 4095750 h 409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9250" h="4095750">
                <a:moveTo>
                  <a:pt x="0" y="4095750"/>
                </a:moveTo>
                <a:lnTo>
                  <a:pt x="5429250" y="4095750"/>
                </a:lnTo>
                <a:lnTo>
                  <a:pt x="5429250" y="0"/>
                </a:lnTo>
                <a:lnTo>
                  <a:pt x="0" y="0"/>
                </a:lnTo>
                <a:lnTo>
                  <a:pt x="0" y="409575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22450" y="1912937"/>
            <a:ext cx="5454650" cy="4121150"/>
          </a:xfrm>
          <a:custGeom>
            <a:avLst/>
            <a:gdLst>
              <a:gd name="connsiteX0" fmla="*/ 6350 w 5454650"/>
              <a:gd name="connsiteY0" fmla="*/ 4114800 h 4121150"/>
              <a:gd name="connsiteX1" fmla="*/ 5448300 w 5454650"/>
              <a:gd name="connsiteY1" fmla="*/ 4114800 h 4121150"/>
              <a:gd name="connsiteX2" fmla="*/ 5448300 w 5454650"/>
              <a:gd name="connsiteY2" fmla="*/ 6350 h 4121150"/>
              <a:gd name="connsiteX3" fmla="*/ 6350 w 5454650"/>
              <a:gd name="connsiteY3" fmla="*/ 6350 h 4121150"/>
              <a:gd name="connsiteX4" fmla="*/ 6350 w 5454650"/>
              <a:gd name="connsiteY4" fmla="*/ 4114800 h 4121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54650" h="4121150">
                <a:moveTo>
                  <a:pt x="6350" y="4114800"/>
                </a:moveTo>
                <a:lnTo>
                  <a:pt x="5448300" y="4114800"/>
                </a:lnTo>
                <a:lnTo>
                  <a:pt x="5448300" y="6350"/>
                </a:lnTo>
                <a:lnTo>
                  <a:pt x="6350" y="6350"/>
                </a:lnTo>
                <a:lnTo>
                  <a:pt x="6350" y="41148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17700"/>
            <a:ext cx="5448300" cy="4114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" y="5461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" y="5461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993900" y="20574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M03S1000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93900" y="2540000"/>
            <a:ext cx="622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T1D1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93900" y="30353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G00X50Z1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93900" y="3467100"/>
            <a:ext cx="5143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CYCLE95(“APP”,0.3,0.1,0.1,0.1,100,80,9,1,1)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93900" y="4000500"/>
            <a:ext cx="1066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G00X100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93900" y="4495800"/>
            <a:ext cx="292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93900" y="4978400"/>
            <a:ext cx="48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M17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0650" y="1831975"/>
            <a:ext cx="6327775" cy="4270375"/>
          </a:xfrm>
          <a:custGeom>
            <a:avLst/>
            <a:gdLst>
              <a:gd name="connsiteX0" fmla="*/ 6350 w 6327775"/>
              <a:gd name="connsiteY0" fmla="*/ 4264025 h 4270375"/>
              <a:gd name="connsiteX1" fmla="*/ 6321425 w 6327775"/>
              <a:gd name="connsiteY1" fmla="*/ 4264025 h 4270375"/>
              <a:gd name="connsiteX2" fmla="*/ 6321425 w 6327775"/>
              <a:gd name="connsiteY2" fmla="*/ 6350 h 4270375"/>
              <a:gd name="connsiteX3" fmla="*/ 6350 w 6327775"/>
              <a:gd name="connsiteY3" fmla="*/ 6350 h 4270375"/>
              <a:gd name="connsiteX4" fmla="*/ 6350 w 6327775"/>
              <a:gd name="connsiteY4" fmla="*/ 4264025 h 4270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27775" h="4270375">
                <a:moveTo>
                  <a:pt x="6350" y="4264025"/>
                </a:moveTo>
                <a:lnTo>
                  <a:pt x="6321425" y="4264025"/>
                </a:lnTo>
                <a:lnTo>
                  <a:pt x="6321425" y="6350"/>
                </a:lnTo>
                <a:lnTo>
                  <a:pt x="6350" y="6350"/>
                </a:lnTo>
                <a:lnTo>
                  <a:pt x="6350" y="42640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1841500"/>
            <a:ext cx="6324600" cy="4254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" y="5461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" y="5461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03600" y="1612900"/>
            <a:ext cx="1168400" cy="293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主轴正转</a:t>
            </a:r>
          </a:p>
          <a:p>
            <a:pPr>
              <a:lnSpc>
                <a:spcPts val="2300"/>
              </a:lnSpc>
              <a:tabLst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退到换刀点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	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换刀</a:t>
            </a:r>
          </a:p>
          <a:p>
            <a:pPr>
              <a:lnSpc>
                <a:spcPts val="2300"/>
              </a:lnSpc>
              <a:tabLst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定位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倒角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  <a:tab pos="50800" algn="l"/>
                <a:tab pos="63500" algn="l"/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倒圆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0400" y="1651000"/>
            <a:ext cx="5334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N30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N40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N50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N60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N70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N80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N90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N110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20800" y="1651000"/>
            <a:ext cx="18288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M03S1000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G00X150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Z150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T1D1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G01X10Z1F100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X14CHR=2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Z-23.8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X20Z-43.8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X20Z-53.8RND=2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X26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4965700"/>
            <a:ext cx="533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N120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33500" y="4965700"/>
            <a:ext cx="863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X26Z-60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54400" y="52324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退刀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5270500"/>
            <a:ext cx="533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N130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N140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33500" y="5270500"/>
            <a:ext cx="393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X50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Z10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734300" y="1600200"/>
            <a:ext cx="4572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换刀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螺纹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螺纹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57800" y="1625600"/>
            <a:ext cx="21590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T2D1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N160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G00X13Z1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N170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G33Z-23.8K1.5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N180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G0X15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X12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G33Z-23.8K1.5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N220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G0X50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Z50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82876" y="2841625"/>
            <a:ext cx="4562475" cy="3609975"/>
          </a:xfrm>
          <a:custGeom>
            <a:avLst/>
            <a:gdLst>
              <a:gd name="connsiteX0" fmla="*/ 6350 w 4562475"/>
              <a:gd name="connsiteY0" fmla="*/ 3603625 h 3609975"/>
              <a:gd name="connsiteX1" fmla="*/ 4556125 w 4562475"/>
              <a:gd name="connsiteY1" fmla="*/ 3603625 h 3609975"/>
              <a:gd name="connsiteX2" fmla="*/ 4556125 w 4562475"/>
              <a:gd name="connsiteY2" fmla="*/ 6350 h 3609975"/>
              <a:gd name="connsiteX3" fmla="*/ 6350 w 4562475"/>
              <a:gd name="connsiteY3" fmla="*/ 6350 h 3609975"/>
              <a:gd name="connsiteX4" fmla="*/ 6350 w 4562475"/>
              <a:gd name="connsiteY4" fmla="*/ 3603625 h 3609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62475" h="3609975">
                <a:moveTo>
                  <a:pt x="6350" y="3603625"/>
                </a:moveTo>
                <a:lnTo>
                  <a:pt x="4556125" y="3603625"/>
                </a:lnTo>
                <a:lnTo>
                  <a:pt x="4556125" y="6350"/>
                </a:lnTo>
                <a:lnTo>
                  <a:pt x="6350" y="6350"/>
                </a:lnTo>
                <a:lnTo>
                  <a:pt x="6350" y="36036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4400" y="2844800"/>
            <a:ext cx="4559300" cy="3606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CYCLE93-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加工类型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739900"/>
            <a:ext cx="5803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加工类型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：槽的加工类型由参数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定义。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23900" y="2247900"/>
            <a:ext cx="7886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TYP1...8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：倒角按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CHF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方式编程。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TYP11...18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：倒角按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方式编程。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4537" y="1558912"/>
            <a:ext cx="7585075" cy="4473575"/>
          </a:xfrm>
          <a:custGeom>
            <a:avLst/>
            <a:gdLst>
              <a:gd name="connsiteX0" fmla="*/ 6350 w 7585075"/>
              <a:gd name="connsiteY0" fmla="*/ 4467224 h 4473575"/>
              <a:gd name="connsiteX1" fmla="*/ 7578725 w 7585075"/>
              <a:gd name="connsiteY1" fmla="*/ 4467224 h 4473575"/>
              <a:gd name="connsiteX2" fmla="*/ 7578725 w 7585075"/>
              <a:gd name="connsiteY2" fmla="*/ 6350 h 4473575"/>
              <a:gd name="connsiteX3" fmla="*/ 6350 w 7585075"/>
              <a:gd name="connsiteY3" fmla="*/ 6350 h 4473575"/>
              <a:gd name="connsiteX4" fmla="*/ 6350 w 7585075"/>
              <a:gd name="connsiteY4" fmla="*/ 4467224 h 4473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5075" h="4473575">
                <a:moveTo>
                  <a:pt x="6350" y="4467224"/>
                </a:moveTo>
                <a:lnTo>
                  <a:pt x="7578725" y="4467224"/>
                </a:lnTo>
                <a:lnTo>
                  <a:pt x="7578725" y="6350"/>
                </a:lnTo>
                <a:lnTo>
                  <a:pt x="6350" y="6350"/>
                </a:lnTo>
                <a:lnTo>
                  <a:pt x="6350" y="446722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562100"/>
            <a:ext cx="7581900" cy="4470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" y="5461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" y="546100"/>
            <a:ext cx="3390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螺纹加工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01800" y="1397000"/>
            <a:ext cx="2133600" cy="447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DIAMOF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G00X150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T1D1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X17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X12F100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N60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N70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N80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RND=5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X23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CHF=2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Z-45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737100" y="1435100"/>
            <a:ext cx="2781300" cy="481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CYCLE96(12,-20,"A")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N111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G00X150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N112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T3D1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N121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N122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G33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Z-22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G0X15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N160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N170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M30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" y="546100"/>
            <a:ext cx="2578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钻孔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120900" y="1701800"/>
            <a:ext cx="143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20900" y="2133600"/>
            <a:ext cx="17907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DIAMOF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T5D1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20900" y="2984500"/>
            <a:ext cx="1587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20900" y="3835400"/>
            <a:ext cx="1892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M03S500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120900" y="4267200"/>
            <a:ext cx="3238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N30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CYCLE81(5,0,2,0,32)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" y="546100"/>
            <a:ext cx="3390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椭圆程序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60900" y="1447800"/>
            <a:ext cx="3670300" cy="321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N70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R3=R1-16.19225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N80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ZR3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N90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R1=R1-0.005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R1&gt;=32.3845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N110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X23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Z-38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Z-54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N130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G0X25Z2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N140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30300" y="1409700"/>
            <a:ext cx="27432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DIAMOF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G00X150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A.1()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G00X150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Z150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T1D1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N30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X25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Z2F100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30300" y="4826000"/>
            <a:ext cx="39624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79400" algn="l"/>
              </a:tabLst>
            </a:pPr>
            <a:r>
              <a:rPr lang="en-US" altLang="zh-CN" sz="2006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N40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S500F200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79400" algn="l"/>
              </a:tabLst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N50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R1=16.19225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79400" algn="l"/>
              </a:tabLst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N60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R2=SQRT(1-(R1*R1)/625）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*21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" y="546100"/>
            <a:ext cx="4203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攻丝和内切槽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1435100"/>
            <a:ext cx="1447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G0X0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2235200"/>
            <a:ext cx="1422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N30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T6D1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2628900"/>
            <a:ext cx="77089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N40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CYCLE84（10，5，0，24，0，1，5，24，1.5，0，0，10）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6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N41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G00X0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N42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Z50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3822700"/>
            <a:ext cx="1422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N50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T4D1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4216400"/>
            <a:ext cx="2171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N51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G01X0F100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6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N52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Z-21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14400" y="5016500"/>
            <a:ext cx="42926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N60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CYCLE95（-24，12，“C”）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N70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M05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4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N80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M02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45"/>
            <a:ext cx="9144000" cy="116631"/>
          </a:xfrm>
          <a:custGeom>
            <a:avLst/>
            <a:gdLst>
              <a:gd name="connsiteX0" fmla="*/ 0 w 9144000"/>
              <a:gd name="connsiteY0" fmla="*/ 116631 h 116631"/>
              <a:gd name="connsiteX1" fmla="*/ 9144000 w 9144000"/>
              <a:gd name="connsiteY1" fmla="*/ 116631 h 116631"/>
              <a:gd name="connsiteX2" fmla="*/ 9144000 w 9144000"/>
              <a:gd name="connsiteY2" fmla="*/ 0 h 116631"/>
              <a:gd name="connsiteX3" fmla="*/ 0 w 9144000"/>
              <a:gd name="connsiteY3" fmla="*/ 0 h 116631"/>
              <a:gd name="connsiteX4" fmla="*/ 0 w 9144000"/>
              <a:gd name="connsiteY4" fmla="*/ 116631 h 116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16631">
                <a:moveTo>
                  <a:pt x="0" y="116631"/>
                </a:moveTo>
                <a:lnTo>
                  <a:pt x="9144000" y="116631"/>
                </a:lnTo>
                <a:lnTo>
                  <a:pt x="9144000" y="0"/>
                </a:lnTo>
                <a:lnTo>
                  <a:pt x="0" y="0"/>
                </a:lnTo>
                <a:lnTo>
                  <a:pt x="0" y="116631"/>
                </a:lnTo>
              </a:path>
            </a:pathLst>
          </a:custGeom>
          <a:solidFill>
            <a:srgbClr val="D42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44900" y="2882900"/>
            <a:ext cx="20574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/>
            </a:pPr>
            <a:r>
              <a:rPr lang="en-US" altLang="zh-CN" sz="5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谢谢！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969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CYCLE93-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注意事项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71500" y="1752600"/>
            <a:ext cx="795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RCO1、RCO2、RCL1、RCL2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参数正号表示倒圆，负号表示是倒斜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21463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角；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71500" y="2755900"/>
            <a:ext cx="566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调用切槽循环之前，必须使能一个</a:t>
            </a:r>
            <a:r>
              <a:rPr lang="en-US" altLang="zh-CN" sz="2004" dirty="0" smtClean="0">
                <a:solidFill>
                  <a:srgbClr val="C00000"/>
                </a:solidFill>
                <a:latin typeface="黑体" pitchFamily="18" charset="0"/>
                <a:cs typeface="黑体" pitchFamily="18" charset="0"/>
              </a:rPr>
              <a:t>双刀沿刀具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71500" y="3429000"/>
            <a:ext cx="795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两个切削沿的长度补偿必须以两个连续刀具补偿号保存，而且在首次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36600" y="3822700"/>
            <a:ext cx="431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循环调用之前必须激活第一个刀具号。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71500" y="4432300"/>
            <a:ext cx="795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循环本身定义将在相应的加工步骤使用相应的刀具补偿值，并自动使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36600" y="48260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能。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71500" y="5448300"/>
            <a:ext cx="693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循环结束后，在循环调用之前编程的刀具补偿号重新有效。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9850"/>
          </a:xfrm>
          <a:custGeom>
            <a:avLst/>
            <a:gdLst>
              <a:gd name="connsiteX0" fmla="*/ 0 w 9144000"/>
              <a:gd name="connsiteY0" fmla="*/ 69850 h 69850"/>
              <a:gd name="connsiteX1" fmla="*/ 9144000 w 9144000"/>
              <a:gd name="connsiteY1" fmla="*/ 69850 h 69850"/>
              <a:gd name="connsiteX2" fmla="*/ 9144000 w 9144000"/>
              <a:gd name="connsiteY2" fmla="*/ 0 h 69850"/>
              <a:gd name="connsiteX3" fmla="*/ 0 w 9144000"/>
              <a:gd name="connsiteY3" fmla="*/ 0 h 69850"/>
              <a:gd name="connsiteX4" fmla="*/ 0 w 9144000"/>
              <a:gd name="connsiteY4" fmla="*/ 69850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9850">
                <a:moveTo>
                  <a:pt x="0" y="69850"/>
                </a:moveTo>
                <a:lnTo>
                  <a:pt x="9144000" y="69850"/>
                </a:lnTo>
                <a:lnTo>
                  <a:pt x="9144000" y="0"/>
                </a:lnTo>
                <a:lnTo>
                  <a:pt x="0" y="0"/>
                </a:lnTo>
                <a:lnTo>
                  <a:pt x="0" y="69850"/>
                </a:lnTo>
              </a:path>
            </a:pathLst>
          </a:custGeom>
          <a:solidFill>
            <a:srgbClr val="F207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3532" y="563143"/>
            <a:ext cx="576059" cy="523214"/>
          </a:xfrm>
          <a:custGeom>
            <a:avLst/>
            <a:gdLst>
              <a:gd name="connsiteX0" fmla="*/ 0 w 576059"/>
              <a:gd name="connsiteY0" fmla="*/ 523214 h 523214"/>
              <a:gd name="connsiteX1" fmla="*/ 576059 w 576059"/>
              <a:gd name="connsiteY1" fmla="*/ 523214 h 523214"/>
              <a:gd name="connsiteX2" fmla="*/ 576059 w 576059"/>
              <a:gd name="connsiteY2" fmla="*/ 0 h 523214"/>
              <a:gd name="connsiteX3" fmla="*/ 0 w 576059"/>
              <a:gd name="connsiteY3" fmla="*/ 0 h 523214"/>
              <a:gd name="connsiteX4" fmla="*/ 0 w 576059"/>
              <a:gd name="connsiteY4" fmla="*/ 523214 h 523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059" h="523214">
                <a:moveTo>
                  <a:pt x="0" y="523214"/>
                </a:moveTo>
                <a:lnTo>
                  <a:pt x="576059" y="523214"/>
                </a:lnTo>
                <a:lnTo>
                  <a:pt x="576059" y="0"/>
                </a:lnTo>
                <a:lnTo>
                  <a:pt x="0" y="0"/>
                </a:lnTo>
                <a:lnTo>
                  <a:pt x="0" y="523214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974975" y="1471675"/>
            <a:ext cx="3482975" cy="2684398"/>
          </a:xfrm>
          <a:custGeom>
            <a:avLst/>
            <a:gdLst>
              <a:gd name="connsiteX0" fmla="*/ 6350 w 3482975"/>
              <a:gd name="connsiteY0" fmla="*/ 2678049 h 2684398"/>
              <a:gd name="connsiteX1" fmla="*/ 3476625 w 3482975"/>
              <a:gd name="connsiteY1" fmla="*/ 2678049 h 2684398"/>
              <a:gd name="connsiteX2" fmla="*/ 3476625 w 3482975"/>
              <a:gd name="connsiteY2" fmla="*/ 6350 h 2684398"/>
              <a:gd name="connsiteX3" fmla="*/ 6350 w 3482975"/>
              <a:gd name="connsiteY3" fmla="*/ 6350 h 2684398"/>
              <a:gd name="connsiteX4" fmla="*/ 6350 w 3482975"/>
              <a:gd name="connsiteY4" fmla="*/ 2678049 h 2684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82975" h="2684398">
                <a:moveTo>
                  <a:pt x="6350" y="2678049"/>
                </a:moveTo>
                <a:lnTo>
                  <a:pt x="3476625" y="2678049"/>
                </a:lnTo>
                <a:lnTo>
                  <a:pt x="3476625" y="6350"/>
                </a:lnTo>
                <a:lnTo>
                  <a:pt x="6350" y="6350"/>
                </a:lnTo>
                <a:lnTo>
                  <a:pt x="6350" y="267804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609600"/>
            <a:ext cx="5080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473200"/>
            <a:ext cx="3479800" cy="2679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4500" y="6477000"/>
            <a:ext cx="10414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46100"/>
            <a:ext cx="3568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CYCLE93-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编程实例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4203700"/>
            <a:ext cx="6337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Z65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S400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循环启动前的起始点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G95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F0.2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进给速度定义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54100" y="5029200"/>
            <a:ext cx="6972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CYCLE93（35，60，30，25，12，15，16，0，0，-2，-2，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71600" y="5448300"/>
            <a:ext cx="3238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1，1，10，1，5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，1）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循环调用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54100" y="5854700"/>
            <a:ext cx="3657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Z65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下一个位置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M02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程序结束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1338</Words>
  <Application>Microsoft Office PowerPoint</Application>
  <PresentationFormat>全屏显示(4:3)</PresentationFormat>
  <Paragraphs>1375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3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sunny7</dc:creator>
  <cp:lastModifiedBy>sun lei</cp:lastModifiedBy>
  <cp:revision>5</cp:revision>
  <dcterms:created xsi:type="dcterms:W3CDTF">2006-08-16T00:00:00Z</dcterms:created>
  <dcterms:modified xsi:type="dcterms:W3CDTF">2017-02-28T07:02:07Z</dcterms:modified>
</cp:coreProperties>
</file>