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64" autoAdjust="0"/>
  </p:normalViewPr>
  <p:slideViewPr>
    <p:cSldViewPr>
      <p:cViewPr varScale="1">
        <p:scale>
          <a:sx n="76" d="100"/>
          <a:sy n="76" d="100"/>
        </p:scale>
        <p:origin x="783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A2C7835-420E-46BD-9C37-545AAF61EF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42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723BCC0-7EB2-42CA-9794-15E67250110D}" type="slidenum">
              <a:rPr lang="zh-CN" altLang="en-US">
                <a:latin typeface="Times New Roman" pitchFamily="18" charset="0"/>
              </a:rPr>
              <a:pPr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D1B3147-C77E-4E53-A632-F0563717D163}" type="slidenum">
              <a:rPr lang="zh-CN" altLang="en-US">
                <a:latin typeface="Times New Roman" pitchFamily="18" charset="0"/>
              </a:rPr>
              <a:pPr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2.   P99</a:t>
            </a:r>
          </a:p>
          <a:p>
            <a:pPr eaLnBrk="1" hangingPunct="1"/>
            <a:r>
              <a:rPr lang="en-US" altLang="zh-CN" dirty="0"/>
              <a:t>4.   P368</a:t>
            </a:r>
          </a:p>
          <a:p>
            <a:pPr eaLnBrk="1" hangingPunct="1"/>
            <a:r>
              <a:rPr lang="en-US" altLang="zh-CN" dirty="0"/>
              <a:t>7.   P93</a:t>
            </a:r>
          </a:p>
          <a:p>
            <a:pPr eaLnBrk="1" hangingPunct="1"/>
            <a:r>
              <a:rPr lang="en-US" altLang="zh-CN" dirty="0"/>
              <a:t>10. P87</a:t>
            </a:r>
          </a:p>
          <a:p>
            <a:pPr eaLnBrk="1" hangingPunct="1"/>
            <a:endParaRPr lang="en-US" altLang="zh-CN" dirty="0"/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zh-CN" altLang="en-US" dirty="0"/>
              <a:t>参考答案：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1. F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2. 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3. F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4. 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5. 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6. 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7. bcd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8. abc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9. abd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 a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EFC6C5-0F5A-4749-875A-A95082EE3AA2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1A7111-457F-496E-A11B-21B2BBC8BB93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</a:t>
            </a:r>
            <a:r>
              <a:rPr lang="en-US" altLang="zh-CN" dirty="0">
                <a:ea typeface="宋体" charset="-122"/>
              </a:rPr>
              <a:t>《</a:t>
            </a:r>
            <a:r>
              <a:rPr lang="zh-CN" altLang="en-US" dirty="0">
                <a:ea typeface="宋体" charset="-122"/>
              </a:rPr>
              <a:t>军志</a:t>
            </a:r>
            <a:r>
              <a:rPr lang="en-US" altLang="zh-CN" dirty="0">
                <a:ea typeface="宋体" charset="-122"/>
              </a:rPr>
              <a:t>》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《</a:t>
            </a:r>
            <a:r>
              <a:rPr lang="zh-CN" altLang="en-US" dirty="0">
                <a:ea typeface="宋体" charset="-122"/>
              </a:rPr>
              <a:t>军政</a:t>
            </a:r>
            <a:r>
              <a:rPr lang="en-US" altLang="zh-CN" dirty="0">
                <a:ea typeface="宋体" charset="-122"/>
              </a:rPr>
              <a:t>》</a:t>
            </a:r>
            <a:r>
              <a:rPr lang="zh-CN" altLang="en-US" dirty="0">
                <a:ea typeface="宋体" charset="-122"/>
              </a:rPr>
              <a:t>没有流传到现在。</a:t>
            </a:r>
            <a:r>
              <a:rPr lang="en-US" altLang="zh-CN" dirty="0">
                <a:ea typeface="宋体" charset="-122"/>
              </a:rPr>
              <a:t>P45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T</a:t>
            </a:r>
            <a:r>
              <a:rPr lang="zh-CN" altLang="en-US" dirty="0">
                <a:ea typeface="宋体" charset="-122"/>
              </a:rPr>
              <a:t>。见 </a:t>
            </a:r>
            <a:r>
              <a:rPr lang="en-US" altLang="zh-CN" dirty="0">
                <a:ea typeface="宋体" charset="-122"/>
              </a:rPr>
              <a:t>P107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T</a:t>
            </a:r>
            <a:r>
              <a:rPr lang="zh-CN" altLang="en-US" dirty="0">
                <a:ea typeface="宋体" charset="-122"/>
              </a:rPr>
              <a:t>。见 </a:t>
            </a:r>
            <a:r>
              <a:rPr lang="en-US" altLang="zh-CN" dirty="0">
                <a:ea typeface="宋体" charset="-122"/>
              </a:rPr>
              <a:t>P81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P99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判断题：有些直接来源于课本，而有些需要根据课本中的内容进行推论。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F8601B6-D138-472A-9B2A-5EFCD1160AEE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d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P53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P129</a:t>
            </a:r>
            <a:r>
              <a:rPr lang="zh-CN" altLang="en-US" dirty="0">
                <a:ea typeface="宋体" charset="-122"/>
              </a:rPr>
              <a:t>第二段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P54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P44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P49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0915390-A45E-4D8C-8703-69F224351530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P81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。原在</a:t>
            </a:r>
            <a:r>
              <a:rPr lang="en-US" altLang="zh-CN" dirty="0">
                <a:ea typeface="宋体" charset="-122"/>
              </a:rPr>
              <a:t>P103</a:t>
            </a:r>
            <a:r>
              <a:rPr lang="zh-CN" altLang="en-US" dirty="0">
                <a:ea typeface="宋体" charset="-122"/>
              </a:rPr>
              <a:t>第四节之前，现已被删除。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P54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</a:t>
            </a:r>
            <a:r>
              <a:rPr lang="zh-CN" altLang="en-US" dirty="0">
                <a:ea typeface="宋体" charset="-122"/>
              </a:rPr>
              <a:t>。见第</a:t>
            </a:r>
            <a:r>
              <a:rPr lang="en-US" altLang="zh-CN" dirty="0">
                <a:ea typeface="宋体" charset="-122"/>
              </a:rPr>
              <a:t>13</a:t>
            </a:r>
            <a:r>
              <a:rPr lang="zh-CN" altLang="en-US" dirty="0">
                <a:ea typeface="宋体" charset="-122"/>
              </a:rPr>
              <a:t>章</a:t>
            </a:r>
            <a:r>
              <a:rPr lang="en-US" altLang="zh-CN" dirty="0">
                <a:ea typeface="宋体" charset="-122"/>
              </a:rPr>
              <a:t>P390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单选题：几乎全部直接来源于课本。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3752E1-9126-4AAE-B497-0A62A0C80E5E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>
                <a:ea typeface="宋体" charset="-122"/>
              </a:rPr>
              <a:t> acd</a:t>
            </a:r>
            <a:r>
              <a:rPr lang="zh-CN" altLang="en-US">
                <a:ea typeface="宋体" charset="-122"/>
              </a:rPr>
              <a:t>。见</a:t>
            </a:r>
            <a:r>
              <a:rPr lang="en-US" altLang="zh-CN">
                <a:ea typeface="宋体" charset="-122"/>
              </a:rPr>
              <a:t>P33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>
                <a:ea typeface="宋体" charset="-122"/>
              </a:rPr>
              <a:t> bcd</a:t>
            </a:r>
            <a:r>
              <a:rPr lang="zh-CN" altLang="en-US">
                <a:ea typeface="宋体" charset="-122"/>
              </a:rPr>
              <a:t>。见</a:t>
            </a:r>
            <a:r>
              <a:rPr lang="en-US" altLang="zh-CN">
                <a:ea typeface="宋体" charset="-122"/>
              </a:rPr>
              <a:t>P48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>
                <a:ea typeface="宋体" charset="-122"/>
              </a:rPr>
              <a:t> abcd</a:t>
            </a:r>
            <a:r>
              <a:rPr lang="zh-CN" altLang="en-US">
                <a:ea typeface="宋体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4549CC-4BDD-4E01-A98D-38214991C227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P76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bcd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P132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P148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不定选题：几乎</a:t>
            </a:r>
            <a:r>
              <a:rPr lang="en-US" altLang="zh-CN" dirty="0">
                <a:ea typeface="宋体" charset="-122"/>
              </a:rPr>
              <a:t>100%</a:t>
            </a:r>
            <a:r>
              <a:rPr lang="zh-CN" altLang="en-US" dirty="0">
                <a:ea typeface="宋体" charset="-122"/>
              </a:rPr>
              <a:t>直接来源于课本，需务必找到其在课本中的出处。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F48F7-C3E7-4D07-ADDB-475831BCCC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2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FD75-4ECB-46CE-B02F-A687369E0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8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F05D4-74C3-436B-BE60-90531DA04A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40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C4AB5-299B-4BDF-BD51-D412414A9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52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CD047-1E50-4BE8-8D2F-41EA4942E4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FD852-DE75-4D51-B321-65D2F7BBF4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68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7ED84-6491-4B0E-9FF2-D1DFD8A736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3F179-3ADB-4D82-A77F-2CF4F8F09D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51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BAB5A-334E-4D97-B2AF-9061D4E9D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BF874-652D-4905-9857-2932D76D63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5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9D31-709D-4F3A-9691-D47F8CF836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09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EF11D398-B591-497D-81A7-ED3DE99A7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>
                <a:latin typeface="Tahoma" pitchFamily="34" charset="0"/>
                <a:ea typeface="微软雅黑" pitchFamily="34" charset="-122"/>
              </a:rPr>
              <a:t>模拟试题</a:t>
            </a:r>
          </a:p>
        </p:txBody>
      </p:sp>
      <p:pic>
        <p:nvPicPr>
          <p:cNvPr id="2051" name="Picture 4" descr="0_jw2_zx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81300"/>
            <a:ext cx="316388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BS02009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82888"/>
            <a:ext cx="3051175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dirty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判断题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夜视侦察必须有光谱转换及亮度增强两个过程。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是否采用人民战争，前提不是装备的优劣，而是战争的革命性、正义性。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自动寻的制导的导弹一经发射只与目标有关。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dirty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单选题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美国国家战略的核心内容是：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打击恐怖主义	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对付地区冲突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发展经济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领导世界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西周的军队主力是：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步兵		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战车兵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骑兵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弩兵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可用作弹道导弹的发动机是：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涡轮喷气发动机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涡轮风扇发动机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冲压喷气发动机 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火箭发动机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dirty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不定选题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研究和指导战争必须着眼于战争的什么差异？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规模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地域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性质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时间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固体火箭发动机与液体火箭发动机相比有以下特点：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600" dirty="0">
                <a:latin typeface="Tahoma" pitchFamily="34" charset="0"/>
                <a:ea typeface="微软雅黑" pitchFamily="34" charset="-122"/>
              </a:rPr>
              <a:t>a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简单可靠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重量轻、尺寸小 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战斗准备时间短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比推力大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可用于导弹末段制导的制导方式有：</a:t>
            </a:r>
            <a:endParaRPr lang="en-US" altLang="zh-CN" sz="2000" dirty="0">
              <a:latin typeface="Tahoma" pitchFamily="34" charset="0"/>
              <a:ea typeface="微软雅黑" pitchFamily="3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GPS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制导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惯性制导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地形匹配制导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雷达自动寻的制导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战争的性质和结局受什么决定？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政治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军事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经济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国防实力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066800"/>
            <a:ext cx="5486400" cy="2286000"/>
          </a:xfrm>
        </p:spPr>
        <p:txBody>
          <a:bodyPr/>
          <a:lstStyle/>
          <a:p>
            <a:pPr algn="ctr" eaLnBrk="1" hangingPunct="1"/>
            <a:r>
              <a:rPr lang="zh-CN" altLang="en-US" sz="720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军事思想类</a:t>
            </a:r>
            <a:br>
              <a:rPr lang="zh-CN" altLang="en-US" sz="720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</a:br>
            <a:r>
              <a:rPr lang="zh-CN" altLang="en-US" sz="6000">
                <a:latin typeface="Tahoma" pitchFamily="34" charset="0"/>
                <a:ea typeface="微软雅黑" pitchFamily="34" charset="-122"/>
              </a:rPr>
              <a:t>例题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5410200" cy="1981200"/>
          </a:xfrm>
        </p:spPr>
        <p:txBody>
          <a:bodyPr/>
          <a:lstStyle/>
          <a:p>
            <a:pPr algn="ctr" eaLnBrk="1" hangingPunct="1"/>
            <a:r>
              <a:rPr lang="zh-CN" altLang="en-US" sz="4700">
                <a:latin typeface="Tahoma" pitchFamily="34" charset="0"/>
                <a:ea typeface="微软雅黑" pitchFamily="34" charset="-122"/>
              </a:rPr>
              <a:t>（仅供参考）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判断题（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26488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西周时流传至今的比较完整的军事文献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军政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、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军志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是古代军事思想诞生的重要标志。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实行后发制人，并不排斥在敌人首先挑起战争的情况下，我们采取先机制敌、先下手为强的进攻行动。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著名的“三湾改编”标志着毛泽东军事思想中关于人民军队建设理论已经形成。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在人类历史上既有双方都是正义的战争，也有双方都是非正义的战争。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正义战争是人民战争，人民战争也一定是正义战争。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随着科学技术和武器装备的发展，人在战争中的作用正在相对缩小。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单选题（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6792"/>
            <a:ext cx="8686800" cy="4800600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提出“以治为胜、教戒为先”的治军思想的是：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孙子	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尉缭子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孙膑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吴子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什么是常备军的后盾和国防潜在力量？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预备役	  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国防后备力量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国防生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民兵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司马穰苴的以仁为本的治军思想，是把什么作为战争的最高目标？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“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忘战必危”   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“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仁”   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“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以战止战”   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“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权出于战”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中国古代军事思想形成于：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殷商	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西周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春秋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战国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在什么时期，我国发明了世界上最早的管形火器长竹竿火器和突火枪？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唐朝	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北宋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南宋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明朝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单选题（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2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毛泽东军事思想的核心是：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军事辩证法	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人民战争思想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人民军队思想	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人民战争的战略战术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灵活机动的人民战争的战略战术具有三个特点，即阶级性、科学性和：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实践性  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求实性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发展性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针对性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提出“天下虽安，忘战必危”的战备观的，是：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孙子	  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	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吴子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田穰苴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尉缭子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在</a:t>
            </a:r>
            <a:r>
              <a:rPr lang="en-GB" altLang="zh-CN" sz="2600" dirty="0">
                <a:latin typeface="Tahoma" pitchFamily="34" charset="0"/>
                <a:ea typeface="微软雅黑" pitchFamily="34" charset="-122"/>
              </a:rPr>
              <a:t>21</a:t>
            </a: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世纪国家安全的主要支柱是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：</a:t>
            </a:r>
            <a:endParaRPr lang="zh-CN" altLang="zh-CN" sz="2600" dirty="0">
              <a:latin typeface="Tahoma" pitchFamily="34" charset="0"/>
              <a:ea typeface="微软雅黑" pitchFamily="34" charset="-122"/>
            </a:endParaRPr>
          </a:p>
          <a:p>
            <a:pPr marL="0" indent="0">
              <a:buNone/>
            </a:pPr>
            <a:r>
              <a:rPr lang="en-GB" altLang="zh-CN" sz="2600" dirty="0">
                <a:latin typeface="Tahoma" pitchFamily="34" charset="0"/>
                <a:ea typeface="微软雅黑" pitchFamily="34" charset="-122"/>
              </a:rPr>
              <a:t>     a. </a:t>
            </a: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军事安全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6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经济安全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6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政治安全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6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信息安全</a:t>
            </a:r>
            <a:endParaRPr lang="zh-CN" altLang="en-US" sz="2600" dirty="0">
              <a:latin typeface="Tahoma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不定选题（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决定我国实行防御性的国防政策的因素有？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我国的社会制度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我国的政治环境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我国的对外政策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我国的历史文化传统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秦汉将全国的军队分为：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郡县兵	   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京师兵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州郡兵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边防兵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帮助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孙子兵法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在国外传播的人有：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吉备真备	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约瑟夫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·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阿米欧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卡尔思罗普	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布鲁诺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·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纳瓦拉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不定选题（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2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054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毛泽东在哪本著作中指出了“战争的伟力之最深厚的根源存在于民众之中”，“兵民是胜利之本”，人是战争胜负的决定因素，武器是重要因素等人民战争思想？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a《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论持久战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》		b《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论联合政府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》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c《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论解放区战场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》	d《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战争和战略问题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》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我军军队建设的指标是：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专业化	  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现代化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正规化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革命化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具有快速反应能力、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________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和野战生存能力，能够遂行多种作战任务，有利于及时有效地应付各种突发事件，同时它又是一种令敌望而生畏的威慑手段，还可以成为我军现代化建设的试点并起示范作用。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a.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独立作战能力	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b.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指挥控制能力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c.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多种侦察能力		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  <a:cs typeface="+mn-cs"/>
              </a:rPr>
              <a:t>d. 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  <a:cs typeface="+mn-cs"/>
              </a:rPr>
              <a:t>电子对抗能力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269</TotalTime>
  <Words>1218</Words>
  <Application>Microsoft Office PowerPoint</Application>
  <PresentationFormat>全屏显示(4:3)</PresentationFormat>
  <Paragraphs>110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Arial</vt:lpstr>
      <vt:lpstr>Tahoma</vt:lpstr>
      <vt:lpstr>Times New Roman</vt:lpstr>
      <vt:lpstr>Wingdings</vt:lpstr>
      <vt:lpstr>Wingdings 2</vt:lpstr>
      <vt:lpstr>默认设计模板</vt:lpstr>
      <vt:lpstr>模拟试题</vt:lpstr>
      <vt:lpstr>PowerPoint 演示文稿</vt:lpstr>
      <vt:lpstr>军事思想类 例题</vt:lpstr>
      <vt:lpstr>判断题（1）</vt:lpstr>
      <vt:lpstr>单选题（1）</vt:lpstr>
      <vt:lpstr>单选题（2）</vt:lpstr>
      <vt:lpstr>不定选题（1）</vt:lpstr>
      <vt:lpstr>不定选题（2）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侃 刘</cp:lastModifiedBy>
  <cp:revision>17</cp:revision>
  <dcterms:created xsi:type="dcterms:W3CDTF">1601-01-01T00:00:00Z</dcterms:created>
  <dcterms:modified xsi:type="dcterms:W3CDTF">2023-06-08T13:47:38Z</dcterms:modified>
</cp:coreProperties>
</file>