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handoutMasterIdLst>
    <p:handoutMasterId r:id="rId8"/>
  </p:handoutMasterIdLst>
  <p:sldIdLst>
    <p:sldId id="256" r:id="rId2"/>
    <p:sldId id="268" r:id="rId3"/>
    <p:sldId id="265" r:id="rId4"/>
    <p:sldId id="270" r:id="rId5"/>
    <p:sldId id="266" r:id="rId6"/>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655" autoAdjust="0"/>
  </p:normalViewPr>
  <p:slideViewPr>
    <p:cSldViewPr snapToGrid="0">
      <p:cViewPr varScale="1">
        <p:scale>
          <a:sx n="84" d="100"/>
          <a:sy n="84" d="100"/>
        </p:scale>
        <p:origin x="658" y="115"/>
      </p:cViewPr>
      <p:guideLst/>
    </p:cSldViewPr>
  </p:slideViewPr>
  <p:notesTextViewPr>
    <p:cViewPr>
      <p:scale>
        <a:sx n="1" d="1"/>
        <a:sy n="1" d="1"/>
      </p:scale>
      <p:origin x="0" y="0"/>
    </p:cViewPr>
  </p:notesTextViewPr>
  <p:notesViewPr>
    <p:cSldViewPr snapToGrid="0">
      <p:cViewPr varScale="1">
        <p:scale>
          <a:sx n="75" d="100"/>
          <a:sy n="75" d="100"/>
        </p:scale>
        <p:origin x="439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oCong" userId="465486f2-d8e4-4df5-a0d3-5d82c6942f90" providerId="ADAL" clId="{244B8AA7-3CF8-4629-8C9A-672AEC67CD1A}"/>
    <pc:docChg chg="undo redo custSel addSld delSld modSld">
      <pc:chgData name="GaoCong" userId="465486f2-d8e4-4df5-a0d3-5d82c6942f90" providerId="ADAL" clId="{244B8AA7-3CF8-4629-8C9A-672AEC67CD1A}" dt="2023-04-01T16:14:06.411" v="216" actId="47"/>
      <pc:docMkLst>
        <pc:docMk/>
      </pc:docMkLst>
      <pc:sldChg chg="modSp del mod">
        <pc:chgData name="GaoCong" userId="465486f2-d8e4-4df5-a0d3-5d82c6942f90" providerId="ADAL" clId="{244B8AA7-3CF8-4629-8C9A-672AEC67CD1A}" dt="2023-04-01T16:14:03.948" v="214" actId="47"/>
        <pc:sldMkLst>
          <pc:docMk/>
          <pc:sldMk cId="2745843633" sldId="257"/>
        </pc:sldMkLst>
        <pc:spChg chg="mod">
          <ac:chgData name="GaoCong" userId="465486f2-d8e4-4df5-a0d3-5d82c6942f90" providerId="ADAL" clId="{244B8AA7-3CF8-4629-8C9A-672AEC67CD1A}" dt="2023-04-01T16:12:38.135" v="174" actId="6549"/>
          <ac:spMkLst>
            <pc:docMk/>
            <pc:sldMk cId="2745843633" sldId="257"/>
            <ac:spMk id="2" creationId="{C937E30B-392D-4691-8125-129E25AAA524}"/>
          </ac:spMkLst>
        </pc:spChg>
      </pc:sldChg>
      <pc:sldChg chg="del">
        <pc:chgData name="GaoCong" userId="465486f2-d8e4-4df5-a0d3-5d82c6942f90" providerId="ADAL" clId="{244B8AA7-3CF8-4629-8C9A-672AEC67CD1A}" dt="2023-04-01T16:14:05.446" v="215" actId="47"/>
        <pc:sldMkLst>
          <pc:docMk/>
          <pc:sldMk cId="4089456227" sldId="264"/>
        </pc:sldMkLst>
      </pc:sldChg>
      <pc:sldChg chg="modSp mod">
        <pc:chgData name="GaoCong" userId="465486f2-d8e4-4df5-a0d3-5d82c6942f90" providerId="ADAL" clId="{244B8AA7-3CF8-4629-8C9A-672AEC67CD1A}" dt="2023-04-01T16:11:29.716" v="161"/>
        <pc:sldMkLst>
          <pc:docMk/>
          <pc:sldMk cId="224134667" sldId="265"/>
        </pc:sldMkLst>
        <pc:spChg chg="mod">
          <ac:chgData name="GaoCong" userId="465486f2-d8e4-4df5-a0d3-5d82c6942f90" providerId="ADAL" clId="{244B8AA7-3CF8-4629-8C9A-672AEC67CD1A}" dt="2023-04-01T16:11:29.716" v="161"/>
          <ac:spMkLst>
            <pc:docMk/>
            <pc:sldMk cId="224134667" sldId="265"/>
            <ac:spMk id="26" creationId="{7202BD88-8A83-49DA-A828-7C40491D29F7}"/>
          </ac:spMkLst>
        </pc:spChg>
        <pc:spChg chg="mod">
          <ac:chgData name="GaoCong" userId="465486f2-d8e4-4df5-a0d3-5d82c6942f90" providerId="ADAL" clId="{244B8AA7-3CF8-4629-8C9A-672AEC67CD1A}" dt="2023-04-01T16:11:29.716" v="161"/>
          <ac:spMkLst>
            <pc:docMk/>
            <pc:sldMk cId="224134667" sldId="265"/>
            <ac:spMk id="33" creationId="{2262342E-3D19-495D-AA4E-DB249EBB6351}"/>
          </ac:spMkLst>
        </pc:spChg>
        <pc:spChg chg="mod">
          <ac:chgData name="GaoCong" userId="465486f2-d8e4-4df5-a0d3-5d82c6942f90" providerId="ADAL" clId="{244B8AA7-3CF8-4629-8C9A-672AEC67CD1A}" dt="2023-04-01T16:08:08.901" v="120" actId="27636"/>
          <ac:spMkLst>
            <pc:docMk/>
            <pc:sldMk cId="224134667" sldId="265"/>
            <ac:spMk id="34" creationId="{64097651-42EF-4D7F-B8A0-A7E7F7312B73}"/>
          </ac:spMkLst>
        </pc:spChg>
        <pc:spChg chg="mod">
          <ac:chgData name="GaoCong" userId="465486f2-d8e4-4df5-a0d3-5d82c6942f90" providerId="ADAL" clId="{244B8AA7-3CF8-4629-8C9A-672AEC67CD1A}" dt="2023-04-01T15:54:54.761" v="4" actId="404"/>
          <ac:spMkLst>
            <pc:docMk/>
            <pc:sldMk cId="224134667" sldId="265"/>
            <ac:spMk id="88" creationId="{41B70991-B117-418C-8432-39BA57751DD0}"/>
          </ac:spMkLst>
        </pc:spChg>
        <pc:spChg chg="mod">
          <ac:chgData name="GaoCong" userId="465486f2-d8e4-4df5-a0d3-5d82c6942f90" providerId="ADAL" clId="{244B8AA7-3CF8-4629-8C9A-672AEC67CD1A}" dt="2023-04-01T16:03:36.798" v="92" actId="113"/>
          <ac:spMkLst>
            <pc:docMk/>
            <pc:sldMk cId="224134667" sldId="265"/>
            <ac:spMk id="89" creationId="{41FDF737-A7CF-43BF-B9FC-22E9635B785B}"/>
          </ac:spMkLst>
        </pc:spChg>
        <pc:spChg chg="mod">
          <ac:chgData name="GaoCong" userId="465486f2-d8e4-4df5-a0d3-5d82c6942f90" providerId="ADAL" clId="{244B8AA7-3CF8-4629-8C9A-672AEC67CD1A}" dt="2023-04-01T16:03:49.685" v="96"/>
          <ac:spMkLst>
            <pc:docMk/>
            <pc:sldMk cId="224134667" sldId="265"/>
            <ac:spMk id="90" creationId="{426A8A65-AFFE-4A62-858E-16FA37C4410F}"/>
          </ac:spMkLst>
        </pc:spChg>
      </pc:sldChg>
      <pc:sldChg chg="addSp delSp modSp mod">
        <pc:chgData name="GaoCong" userId="465486f2-d8e4-4df5-a0d3-5d82c6942f90" providerId="ADAL" clId="{244B8AA7-3CF8-4629-8C9A-672AEC67CD1A}" dt="2023-04-01T16:13:55.798" v="213" actId="14100"/>
        <pc:sldMkLst>
          <pc:docMk/>
          <pc:sldMk cId="4205207834" sldId="266"/>
        </pc:sldMkLst>
        <pc:spChg chg="mod">
          <ac:chgData name="GaoCong" userId="465486f2-d8e4-4df5-a0d3-5d82c6942f90" providerId="ADAL" clId="{244B8AA7-3CF8-4629-8C9A-672AEC67CD1A}" dt="2023-04-01T16:12:42.512" v="182" actId="20577"/>
          <ac:spMkLst>
            <pc:docMk/>
            <pc:sldMk cId="4205207834" sldId="266"/>
            <ac:spMk id="2" creationId="{D78D0989-E3E5-41DB-A78D-61E199491D89}"/>
          </ac:spMkLst>
        </pc:spChg>
        <pc:spChg chg="mod">
          <ac:chgData name="GaoCong" userId="465486f2-d8e4-4df5-a0d3-5d82c6942f90" providerId="ADAL" clId="{244B8AA7-3CF8-4629-8C9A-672AEC67CD1A}" dt="2023-04-01T16:13:55.798" v="213" actId="14100"/>
          <ac:spMkLst>
            <pc:docMk/>
            <pc:sldMk cId="4205207834" sldId="266"/>
            <ac:spMk id="3" creationId="{5DB23205-1719-4B43-A690-268E347D390E}"/>
          </ac:spMkLst>
        </pc:spChg>
        <pc:spChg chg="del mod">
          <ac:chgData name="GaoCong" userId="465486f2-d8e4-4df5-a0d3-5d82c6942f90" providerId="ADAL" clId="{244B8AA7-3CF8-4629-8C9A-672AEC67CD1A}" dt="2023-04-01T16:12:51.083" v="188" actId="478"/>
          <ac:spMkLst>
            <pc:docMk/>
            <pc:sldMk cId="4205207834" sldId="266"/>
            <ac:spMk id="4" creationId="{B6121FED-B50C-4A21-9460-5D32C70FEAA0}"/>
          </ac:spMkLst>
        </pc:spChg>
        <pc:spChg chg="add del mod">
          <ac:chgData name="GaoCong" userId="465486f2-d8e4-4df5-a0d3-5d82c6942f90" providerId="ADAL" clId="{244B8AA7-3CF8-4629-8C9A-672AEC67CD1A}" dt="2023-04-01T16:13:01.106" v="189" actId="478"/>
          <ac:spMkLst>
            <pc:docMk/>
            <pc:sldMk cId="4205207834" sldId="266"/>
            <ac:spMk id="7" creationId="{C27C234A-28A2-4983-BC6A-8DB548EADB8D}"/>
          </ac:spMkLst>
        </pc:spChg>
      </pc:sldChg>
      <pc:sldChg chg="modSp">
        <pc:chgData name="GaoCong" userId="465486f2-d8e4-4df5-a0d3-5d82c6942f90" providerId="ADAL" clId="{244B8AA7-3CF8-4629-8C9A-672AEC67CD1A}" dt="2023-04-01T16:11:29.716" v="161"/>
        <pc:sldMkLst>
          <pc:docMk/>
          <pc:sldMk cId="1775457033" sldId="268"/>
        </pc:sldMkLst>
        <pc:spChg chg="mod">
          <ac:chgData name="GaoCong" userId="465486f2-d8e4-4df5-a0d3-5d82c6942f90" providerId="ADAL" clId="{244B8AA7-3CF8-4629-8C9A-672AEC67CD1A}" dt="2023-04-01T16:11:29.716" v="161"/>
          <ac:spMkLst>
            <pc:docMk/>
            <pc:sldMk cId="1775457033" sldId="268"/>
            <ac:spMk id="5" creationId="{D1963BF4-5EF0-4B10-A953-8996C5CCB74E}"/>
          </ac:spMkLst>
        </pc:spChg>
      </pc:sldChg>
      <pc:sldChg chg="del">
        <pc:chgData name="GaoCong" userId="465486f2-d8e4-4df5-a0d3-5d82c6942f90" providerId="ADAL" clId="{244B8AA7-3CF8-4629-8C9A-672AEC67CD1A}" dt="2023-04-01T16:14:06.411" v="216" actId="47"/>
        <pc:sldMkLst>
          <pc:docMk/>
          <pc:sldMk cId="2394598200" sldId="269"/>
        </pc:sldMkLst>
      </pc:sldChg>
      <pc:sldChg chg="delSp modSp new mod">
        <pc:chgData name="GaoCong" userId="465486f2-d8e4-4df5-a0d3-5d82c6942f90" providerId="ADAL" clId="{244B8AA7-3CF8-4629-8C9A-672AEC67CD1A}" dt="2023-04-01T16:11:29.716" v="161"/>
        <pc:sldMkLst>
          <pc:docMk/>
          <pc:sldMk cId="1555471105" sldId="270"/>
        </pc:sldMkLst>
        <pc:spChg chg="del">
          <ac:chgData name="GaoCong" userId="465486f2-d8e4-4df5-a0d3-5d82c6942f90" providerId="ADAL" clId="{244B8AA7-3CF8-4629-8C9A-672AEC67CD1A}" dt="2023-04-01T16:08:29.522" v="127" actId="478"/>
          <ac:spMkLst>
            <pc:docMk/>
            <pc:sldMk cId="1555471105" sldId="270"/>
            <ac:spMk id="2" creationId="{271E32F3-2712-4013-A10B-C8F428EE798E}"/>
          </ac:spMkLst>
        </pc:spChg>
        <pc:spChg chg="mod">
          <ac:chgData name="GaoCong" userId="465486f2-d8e4-4df5-a0d3-5d82c6942f90" providerId="ADAL" clId="{244B8AA7-3CF8-4629-8C9A-672AEC67CD1A}" dt="2023-04-01T16:08:48.860" v="133"/>
          <ac:spMkLst>
            <pc:docMk/>
            <pc:sldMk cId="1555471105" sldId="270"/>
            <ac:spMk id="3" creationId="{F84E6A59-E022-40D9-9EF7-55E366A9044E}"/>
          </ac:spMkLst>
        </pc:spChg>
        <pc:spChg chg="del">
          <ac:chgData name="GaoCong" userId="465486f2-d8e4-4df5-a0d3-5d82c6942f90" providerId="ADAL" clId="{244B8AA7-3CF8-4629-8C9A-672AEC67CD1A}" dt="2023-04-01T16:08:31.648" v="129" actId="478"/>
          <ac:spMkLst>
            <pc:docMk/>
            <pc:sldMk cId="1555471105" sldId="270"/>
            <ac:spMk id="4" creationId="{F216888F-1971-4517-A4D1-E6D515A9E0D7}"/>
          </ac:spMkLst>
        </pc:spChg>
        <pc:spChg chg="del">
          <ac:chgData name="GaoCong" userId="465486f2-d8e4-4df5-a0d3-5d82c6942f90" providerId="ADAL" clId="{244B8AA7-3CF8-4629-8C9A-672AEC67CD1A}" dt="2023-04-01T16:08:30.637" v="128" actId="478"/>
          <ac:spMkLst>
            <pc:docMk/>
            <pc:sldMk cId="1555471105" sldId="270"/>
            <ac:spMk id="5" creationId="{59C61FB2-BAFA-46BD-9D84-8EDC1CEFC121}"/>
          </ac:spMkLst>
        </pc:spChg>
        <pc:spChg chg="mod">
          <ac:chgData name="GaoCong" userId="465486f2-d8e4-4df5-a0d3-5d82c6942f90" providerId="ADAL" clId="{244B8AA7-3CF8-4629-8C9A-672AEC67CD1A}" dt="2023-04-01T16:11:29.716" v="161"/>
          <ac:spMkLst>
            <pc:docMk/>
            <pc:sldMk cId="1555471105" sldId="270"/>
            <ac:spMk id="6" creationId="{346B3D93-21EC-46BA-8968-BB0C75C92D55}"/>
          </ac:spMkLst>
        </pc:spChg>
        <pc:spChg chg="del">
          <ac:chgData name="GaoCong" userId="465486f2-d8e4-4df5-a0d3-5d82c6942f90" providerId="ADAL" clId="{244B8AA7-3CF8-4629-8C9A-672AEC67CD1A}" dt="2023-04-01T16:08:32.100" v="130" actId="478"/>
          <ac:spMkLst>
            <pc:docMk/>
            <pc:sldMk cId="1555471105" sldId="270"/>
            <ac:spMk id="7" creationId="{E78F1D35-22A0-4673-B1C5-8830F74A388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F7AB184-7F40-4EB6-B252-3AEE9591D70E}" type="datetime1">
              <a:rPr lang="zh-CN" altLang="en-US" smtClean="0">
                <a:latin typeface="Microsoft YaHei UI" panose="020B0503020204020204" pitchFamily="34" charset="-122"/>
                <a:ea typeface="Microsoft YaHei UI" panose="020B0503020204020204" pitchFamily="34" charset="-122"/>
              </a:rPr>
              <a:t>2023/4/1</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B64D2B8-7AFA-4F86-9DF3-A6BBE4E238C1}"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72E7556F-63DA-4712-A2A4-D855DAE8FCC4}" type="datetime1">
              <a:rPr lang="zh-CN" altLang="en-US" noProof="0" smtClean="0"/>
              <a:t>2023/4/1</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5D79418-37EB-4378-AD22-89DBB000B0DA}" type="slidenum">
              <a:rPr lang="en-US" altLang="zh-CN" noProof="0" smtClean="0"/>
              <a:pPr/>
              <a:t>‹#›</a:t>
            </a:fld>
            <a:endParaRPr lang="zh-CN" altLang="en-US" noProof="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5D79418-37EB-4378-AD22-89DBB000B0DA}"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05675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b="1">
                <a:latin typeface="Microsoft YaHei UI" panose="020B0503020204020204" pitchFamily="34" charset="-122"/>
                <a:ea typeface="Microsoft YaHei UI" panose="020B0503020204020204" pitchFamily="34" charset="-122"/>
              </a:rPr>
              <a:t>面向演示者的注释： </a:t>
            </a:r>
          </a:p>
          <a:p>
            <a:pPr rtl="0"/>
            <a:r>
              <a:rPr lang="zh-CN" altLang="en-US" b="0" i="1">
                <a:latin typeface="Microsoft YaHei UI" panose="020B0503020204020204" pitchFamily="34" charset="-122"/>
                <a:ea typeface="Microsoft YaHei UI" panose="020B0503020204020204" pitchFamily="34" charset="-122"/>
                <a:cs typeface="Segoe UI" panose="020B0502040204020203" pitchFamily="34" charset="0"/>
              </a:rPr>
              <a:t>你最初是怎么想的？</a:t>
            </a:r>
          </a:p>
          <a:p>
            <a:pPr rtl="0"/>
            <a:r>
              <a:rPr lang="zh-CN" altLang="en-US" b="0" i="1">
                <a:latin typeface="Microsoft YaHei UI" panose="020B0503020204020204" pitchFamily="34" charset="-122"/>
                <a:ea typeface="Microsoft YaHei UI" panose="020B0503020204020204" pitchFamily="34" charset="-122"/>
                <a:cs typeface="Segoe UI" panose="020B0502040204020203" pitchFamily="34" charset="0"/>
              </a:rPr>
              <a:t>你一路上遇到过哪些障碍？</a:t>
            </a:r>
          </a:p>
          <a:p>
            <a:pPr rtl="0"/>
            <a:r>
              <a:rPr lang="zh-CN" altLang="en-US" b="0" i="1">
                <a:latin typeface="Microsoft YaHei UI" panose="020B0503020204020204" pitchFamily="34" charset="-122"/>
                <a:ea typeface="Microsoft YaHei UI" panose="020B0503020204020204" pitchFamily="34" charset="-122"/>
                <a:cs typeface="Segoe UI" panose="020B0502040204020203" pitchFamily="34" charset="0"/>
              </a:rPr>
              <a:t>你是如何克服这些障碍的？</a:t>
            </a:r>
          </a:p>
          <a:p>
            <a:pPr rtl="0"/>
            <a:r>
              <a:rPr lang="zh-CN" altLang="en-US" b="0" i="1">
                <a:latin typeface="Microsoft YaHei UI" panose="020B0503020204020204" pitchFamily="34" charset="-122"/>
                <a:ea typeface="Microsoft YaHei UI" panose="020B0503020204020204" pitchFamily="34" charset="-122"/>
                <a:cs typeface="Segoe UI" panose="020B0502040204020203" pitchFamily="34" charset="0"/>
              </a:rPr>
              <a:t>你可添加哪些图像来支持你的进度？</a:t>
            </a:r>
          </a:p>
          <a:p>
            <a:pPr rtl="0"/>
            <a:endParaRPr lang="zh-CN" altLang="en-US">
              <a:latin typeface="Microsoft YaHei UI" panose="020B0503020204020204" pitchFamily="34" charset="-122"/>
              <a:ea typeface="Microsoft YaHei UI" panose="020B0503020204020204" pitchFamily="34" charset="-122"/>
            </a:endParaRPr>
          </a:p>
          <a:p>
            <a:pPr rtl="0"/>
            <a:r>
              <a:rPr lang="zh-CN" altLang="en-US">
                <a:latin typeface="Microsoft YaHei UI" panose="020B0503020204020204" pitchFamily="34" charset="-122"/>
                <a:ea typeface="Microsoft YaHei UI" panose="020B0503020204020204" pitchFamily="34" charset="-122"/>
              </a:rPr>
              <a:t>借助此 </a:t>
            </a:r>
            <a:r>
              <a:rPr lang="en-US" altLang="zh-CN">
                <a:latin typeface="Microsoft YaHei UI" panose="020B0503020204020204" pitchFamily="34" charset="-122"/>
                <a:ea typeface="Microsoft YaHei UI" panose="020B0503020204020204" pitchFamily="34" charset="-122"/>
              </a:rPr>
              <a:t>SmartArt</a:t>
            </a:r>
            <a:r>
              <a:rPr lang="zh-CN" altLang="en-US">
                <a:latin typeface="Microsoft YaHei UI" panose="020B0503020204020204" pitchFamily="34" charset="-122"/>
                <a:ea typeface="Microsoft YaHei UI" panose="020B0503020204020204" pitchFamily="34" charset="-122"/>
              </a:rPr>
              <a:t>，你可添加图像和文本来帮助概述你的进度。一图胜千言，图片和文字定会帮助你完美地阐述该项学习反思！你可随时单击“插入”</a:t>
            </a:r>
            <a:r>
              <a:rPr lang="en-US" altLang="zh-CN">
                <a:latin typeface="Microsoft YaHei UI" panose="020B0503020204020204" pitchFamily="34" charset="-122"/>
                <a:ea typeface="Microsoft YaHei UI" panose="020B0503020204020204" pitchFamily="34" charset="-122"/>
              </a:rPr>
              <a:t>&gt;</a:t>
            </a:r>
            <a:r>
              <a:rPr lang="zh-CN" altLang="en-US">
                <a:latin typeface="Microsoft YaHei UI" panose="020B0503020204020204" pitchFamily="34" charset="-122"/>
                <a:ea typeface="Microsoft YaHei UI" panose="020B0503020204020204" pitchFamily="34" charset="-122"/>
              </a:rPr>
              <a:t>“</a:t>
            </a:r>
            <a:r>
              <a:rPr lang="en-US" altLang="zh-CN">
                <a:latin typeface="Microsoft YaHei UI" panose="020B0503020204020204" pitchFamily="34" charset="-122"/>
                <a:ea typeface="Microsoft YaHei UI" panose="020B0503020204020204" pitchFamily="34" charset="-122"/>
              </a:rPr>
              <a:t>SmartArt”</a:t>
            </a:r>
            <a:r>
              <a:rPr lang="zh-CN" altLang="en-US">
                <a:latin typeface="Microsoft YaHei UI" panose="020B0503020204020204" pitchFamily="34" charset="-122"/>
                <a:ea typeface="Microsoft YaHei UI" panose="020B0503020204020204" pitchFamily="34" charset="-122"/>
              </a:rPr>
              <a:t>来更改此图形，或者选择图形，再打击“设计”上下文菜单来更改颜色。</a:t>
            </a:r>
          </a:p>
          <a:p>
            <a:pPr rtl="0"/>
            <a:endParaRPr lang="zh-CN" altLang="en-US">
              <a:latin typeface="Microsoft YaHei UI" panose="020B0503020204020204" pitchFamily="34" charset="-122"/>
              <a:ea typeface="Microsoft YaHei UI" panose="020B0503020204020204" pitchFamily="34" charset="-122"/>
            </a:endParaRPr>
          </a:p>
          <a:p>
            <a:pPr rtl="0"/>
            <a:r>
              <a:rPr lang="zh-CN" altLang="en-US">
                <a:latin typeface="Microsoft YaHei UI" panose="020B0503020204020204" pitchFamily="34" charset="-122"/>
                <a:ea typeface="Microsoft YaHei UI" panose="020B0503020204020204" pitchFamily="34" charset="-122"/>
              </a:rPr>
              <a:t>请随意使用多张幻灯片来反映你的进度。添加一些进度视频也很有帮助。</a:t>
            </a:r>
          </a:p>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D5D79418-37EB-4378-AD22-89DBB000B0DA}"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19416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b="1">
                <a:latin typeface="Microsoft YaHei UI" panose="020B0503020204020204" pitchFamily="34" charset="-122"/>
                <a:ea typeface="Microsoft YaHei UI" panose="020B0503020204020204" pitchFamily="34" charset="-122"/>
              </a:rPr>
              <a:t>面向演示者的注释： </a:t>
            </a:r>
          </a:p>
          <a:p>
            <a:pPr rtl="0"/>
            <a:r>
              <a:rPr lang="zh-CN" altLang="en-US" b="0" i="1">
                <a:latin typeface="Microsoft YaHei UI" panose="020B0503020204020204" pitchFamily="34" charset="-122"/>
                <a:ea typeface="Microsoft YaHei UI" panose="020B0503020204020204" pitchFamily="34" charset="-122"/>
                <a:cs typeface="Segoe UI" panose="020B0502040204020203" pitchFamily="34" charset="0"/>
              </a:rPr>
              <a:t>在该学习体验中，哪方面很重要？</a:t>
            </a:r>
          </a:p>
          <a:p>
            <a:pPr rtl="0"/>
            <a:r>
              <a:rPr lang="zh-CN" altLang="en-US" b="0" i="1">
                <a:latin typeface="Microsoft YaHei UI" panose="020B0503020204020204" pitchFamily="34" charset="-122"/>
                <a:ea typeface="Microsoft YaHei UI" panose="020B0503020204020204" pitchFamily="34" charset="-122"/>
                <a:cs typeface="Segoe UI" panose="020B0502040204020203" pitchFamily="34" charset="0"/>
              </a:rPr>
              <a:t>它如何与你的课程、你自身或者你所在的社会或社区相关？</a:t>
            </a:r>
          </a:p>
          <a:p>
            <a:pPr rtl="0"/>
            <a:r>
              <a:rPr lang="zh-CN" altLang="en-US" b="0" i="1">
                <a:latin typeface="Microsoft YaHei UI" panose="020B0503020204020204" pitchFamily="34" charset="-122"/>
                <a:ea typeface="Microsoft YaHei UI" panose="020B0503020204020204" pitchFamily="34" charset="-122"/>
                <a:cs typeface="Segoe UI" panose="020B0502040204020203" pitchFamily="34" charset="0"/>
              </a:rPr>
              <a:t>这为什么很重要？</a:t>
            </a:r>
          </a:p>
          <a:p>
            <a:pPr rtl="0"/>
            <a:endParaRPr lang="zh-CN" altLang="en-US">
              <a:latin typeface="Microsoft YaHei UI" panose="020B0503020204020204" pitchFamily="34" charset="-122"/>
              <a:ea typeface="Microsoft YaHei UI" panose="020B0503020204020204" pitchFamily="34" charset="-122"/>
            </a:endParaRPr>
          </a:p>
          <a:p>
            <a:pPr rtl="0"/>
            <a:r>
              <a:rPr lang="zh-CN" altLang="en-US">
                <a:latin typeface="Microsoft YaHei UI" panose="020B0503020204020204" pitchFamily="34" charset="-122"/>
                <a:ea typeface="Microsoft YaHei UI" panose="020B0503020204020204" pitchFamily="34" charset="-122"/>
              </a:rPr>
              <a:t>借助此 </a:t>
            </a:r>
            <a:r>
              <a:rPr lang="en-US" altLang="zh-CN">
                <a:latin typeface="Microsoft YaHei UI" panose="020B0503020204020204" pitchFamily="34" charset="-122"/>
                <a:ea typeface="Microsoft YaHei UI" panose="020B0503020204020204" pitchFamily="34" charset="-122"/>
              </a:rPr>
              <a:t>SmartArt</a:t>
            </a:r>
            <a:r>
              <a:rPr lang="zh-CN" altLang="en-US">
                <a:latin typeface="Microsoft YaHei UI" panose="020B0503020204020204" pitchFamily="34" charset="-122"/>
                <a:ea typeface="Microsoft YaHei UI" panose="020B0503020204020204" pitchFamily="34" charset="-122"/>
              </a:rPr>
              <a:t>，你可添加图像和文本来帮助概述你的进度。一图胜千言，图片和文字定会帮助你完美地阐述该项学习反思！你可随时单击“插入”</a:t>
            </a:r>
            <a:r>
              <a:rPr lang="en-US" altLang="zh-CN">
                <a:latin typeface="Microsoft YaHei UI" panose="020B0503020204020204" pitchFamily="34" charset="-122"/>
                <a:ea typeface="Microsoft YaHei UI" panose="020B0503020204020204" pitchFamily="34" charset="-122"/>
              </a:rPr>
              <a:t>&gt;</a:t>
            </a:r>
            <a:r>
              <a:rPr lang="zh-CN" altLang="en-US">
                <a:latin typeface="Microsoft YaHei UI" panose="020B0503020204020204" pitchFamily="34" charset="-122"/>
                <a:ea typeface="Microsoft YaHei UI" panose="020B0503020204020204" pitchFamily="34" charset="-122"/>
              </a:rPr>
              <a:t>“</a:t>
            </a:r>
            <a:r>
              <a:rPr lang="en-US" altLang="zh-CN">
                <a:latin typeface="Microsoft YaHei UI" panose="020B0503020204020204" pitchFamily="34" charset="-122"/>
                <a:ea typeface="Microsoft YaHei UI" panose="020B0503020204020204" pitchFamily="34" charset="-122"/>
              </a:rPr>
              <a:t>SmartArt”</a:t>
            </a:r>
            <a:r>
              <a:rPr lang="zh-CN" altLang="en-US">
                <a:latin typeface="Microsoft YaHei UI" panose="020B0503020204020204" pitchFamily="34" charset="-122"/>
                <a:ea typeface="Microsoft YaHei UI" panose="020B0503020204020204" pitchFamily="34" charset="-122"/>
              </a:rPr>
              <a:t>来更改此图形，或者选择图形，再打击“设计”上下文菜单来更改颜色。</a:t>
            </a:r>
          </a:p>
          <a:p>
            <a:pPr rtl="0"/>
            <a:endParaRPr lang="zh-CN" altLang="en-US">
              <a:latin typeface="Microsoft YaHei UI" panose="020B0503020204020204" pitchFamily="34" charset="-122"/>
              <a:ea typeface="Microsoft YaHei UI" panose="020B0503020204020204" pitchFamily="34" charset="-122"/>
            </a:endParaRPr>
          </a:p>
          <a:p>
            <a:pPr rtl="0"/>
            <a:endParaRPr lang="zh-CN" altLang="en-US">
              <a:latin typeface="Microsoft YaHei UI" panose="020B0503020204020204" pitchFamily="34" charset="-122"/>
              <a:ea typeface="Microsoft YaHei UI" panose="020B0503020204020204" pitchFamily="34" charset="-122"/>
            </a:endParaRPr>
          </a:p>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D5D79418-37EB-4378-AD22-89DBB000B0DA}"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28170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b="1">
                <a:latin typeface="Microsoft YaHei UI" panose="020B0503020204020204" pitchFamily="34" charset="-122"/>
                <a:ea typeface="Microsoft YaHei UI" panose="020B0503020204020204" pitchFamily="34" charset="-122"/>
              </a:rPr>
              <a:t>面向演示者的注释： </a:t>
            </a:r>
          </a:p>
          <a:p>
            <a:pPr rtl="0"/>
            <a:r>
              <a:rPr lang="zh-CN" altLang="en-US" b="0" i="1">
                <a:latin typeface="Microsoft YaHei UI" panose="020B0503020204020204" pitchFamily="34" charset="-122"/>
                <a:ea typeface="Microsoft YaHei UI" panose="020B0503020204020204" pitchFamily="34" charset="-122"/>
                <a:cs typeface="Segoe UI" panose="020B0502040204020203" pitchFamily="34" charset="0"/>
              </a:rPr>
              <a:t>在一侧用自己的表述说明你所学的内容。</a:t>
            </a:r>
          </a:p>
          <a:p>
            <a:pPr marL="171450" indent="-171450" rtl="0">
              <a:buFont typeface="Arial" panose="020B0604020202020204" pitchFamily="34" charset="0"/>
              <a:buChar char="•"/>
            </a:pPr>
            <a:r>
              <a:rPr lang="zh-CN" altLang="en-US" b="0" i="1">
                <a:latin typeface="Microsoft YaHei UI" panose="020B0503020204020204" pitchFamily="34" charset="-122"/>
                <a:ea typeface="Microsoft YaHei UI" panose="020B0503020204020204" pitchFamily="34" charset="-122"/>
                <a:cs typeface="Segoe UI" panose="020B0502040204020203" pitchFamily="34" charset="0"/>
              </a:rPr>
              <a:t>包含主题信息 </a:t>
            </a:r>
          </a:p>
          <a:p>
            <a:pPr marL="171450" indent="-171450" rtl="0">
              <a:buFont typeface="Arial" panose="020B0604020202020204" pitchFamily="34" charset="0"/>
              <a:buChar char="•"/>
            </a:pPr>
            <a:r>
              <a:rPr lang="zh-CN" altLang="en-US" b="0" i="1">
                <a:latin typeface="Microsoft YaHei UI" panose="020B0503020204020204" pitchFamily="34" charset="-122"/>
                <a:ea typeface="Microsoft YaHei UI" panose="020B0503020204020204" pitchFamily="34" charset="-122"/>
                <a:cs typeface="Segoe UI" panose="020B0502040204020203" pitchFamily="34" charset="0"/>
              </a:rPr>
              <a:t>主题详细信息在此处也很有用。  </a:t>
            </a:r>
          </a:p>
          <a:p>
            <a:pPr marL="171450" indent="-171450" rtl="0">
              <a:buFont typeface="Arial" panose="020B0604020202020204" pitchFamily="34" charset="0"/>
              <a:buChar char="•"/>
            </a:pPr>
            <a:r>
              <a:rPr lang="zh-CN" altLang="en-US" b="0" i="1">
                <a:latin typeface="Microsoft YaHei UI" panose="020B0503020204020204" pitchFamily="34" charset="-122"/>
                <a:ea typeface="Microsoft YaHei UI" panose="020B0503020204020204" pitchFamily="34" charset="-122"/>
                <a:cs typeface="Segoe UI" panose="020B0502040204020203" pitchFamily="34" charset="0"/>
              </a:rPr>
              <a:t>讲述你的学习经验。就像讲故事一样，应始终有开头、中间和结尾。</a:t>
            </a:r>
          </a:p>
          <a:p>
            <a:pPr rtl="0"/>
            <a:r>
              <a:rPr lang="zh-CN" altLang="en-US" b="0" i="1">
                <a:latin typeface="Microsoft YaHei UI" panose="020B0503020204020204" pitchFamily="34" charset="-122"/>
                <a:ea typeface="Microsoft YaHei UI" panose="020B0503020204020204" pitchFamily="34" charset="-122"/>
                <a:cs typeface="Segoe UI" panose="020B0502040204020203" pitchFamily="34" charset="0"/>
              </a:rPr>
              <a:t>可在另一侧添加能证明你所学内容的图形。</a:t>
            </a:r>
          </a:p>
          <a:p>
            <a:pPr rtl="0"/>
            <a:endParaRPr lang="zh-CN" altLang="en-US">
              <a:latin typeface="Microsoft YaHei UI" panose="020B0503020204020204" pitchFamily="34" charset="-122"/>
              <a:ea typeface="Microsoft YaHei UI" panose="020B0503020204020204" pitchFamily="34" charset="-122"/>
            </a:endParaRPr>
          </a:p>
          <a:p>
            <a:pPr rtl="0"/>
            <a:r>
              <a:rPr lang="zh-CN" altLang="en-US">
                <a:latin typeface="Microsoft YaHei UI" panose="020B0503020204020204" pitchFamily="34" charset="-122"/>
                <a:ea typeface="Microsoft YaHei UI" panose="020B0503020204020204" pitchFamily="34" charset="-122"/>
              </a:rPr>
              <a:t>请随意使用多张幻灯片来反映你的进度。添加一些进度视频也很有帮助。</a:t>
            </a:r>
          </a:p>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D5D79418-37EB-4378-AD22-89DBB000B0DA}"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2591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7" name="组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图形 9" descr="单个齿轮">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图形 10" descr="单个齿轮">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图形 13" descr="单个齿轮">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图形 14" descr="单个齿轮">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长方形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828293" y="2742465"/>
            <a:ext cx="8494463" cy="1373070"/>
          </a:xfrm>
        </p:spPr>
        <p:txBody>
          <a:bodyPr rtlCol="0" anchor="b">
            <a:noAutofit/>
          </a:bodyPr>
          <a:lstStyle>
            <a:lvl1pPr algn="ctr">
              <a:defRPr sz="5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828799" y="4394039"/>
            <a:ext cx="8493957" cy="1117687"/>
          </a:xfrm>
        </p:spPr>
        <p:txBody>
          <a:bodyPr rtlCol="0">
            <a:normAutofit/>
          </a:bodyPr>
          <a:lstStyle>
            <a:lvl1pPr marL="0" indent="0" algn="ctr">
              <a:buNone/>
              <a:defRPr sz="20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4" name="日期占位符 3"/>
          <p:cNvSpPr>
            <a:spLocks noGrp="1"/>
          </p:cNvSpPr>
          <p:nvPr>
            <p:ph type="dt" sz="half" idx="10"/>
          </p:nvPr>
        </p:nvSpPr>
        <p:spPr>
          <a:xfrm>
            <a:off x="8112956" y="5936187"/>
            <a:ext cx="2743200" cy="365125"/>
          </a:xfrm>
        </p:spPr>
        <p:txBody>
          <a:bodyPr rtlCol="0"/>
          <a:lstStyle>
            <a:lvl1pPr>
              <a:defRPr>
                <a:latin typeface="Microsoft YaHei UI" panose="020B0503020204020204" pitchFamily="34" charset="-122"/>
                <a:ea typeface="Microsoft YaHei UI" panose="020B0503020204020204" pitchFamily="34" charset="-122"/>
              </a:defRPr>
            </a:lvl1pPr>
          </a:lstStyle>
          <a:p>
            <a:fld id="{339F5AD5-BE66-486D-8EC9-10959CB8021E}" type="datetime1">
              <a:rPr lang="zh-CN" altLang="en-US" noProof="0" smtClean="0"/>
              <a:t>2023/4/1</a:t>
            </a:fld>
            <a:endParaRPr lang="zh-CN" altLang="en-US" noProof="0"/>
          </a:p>
        </p:txBody>
      </p:sp>
      <p:sp>
        <p:nvSpPr>
          <p:cNvPr id="5" name="页脚占位符 4"/>
          <p:cNvSpPr>
            <a:spLocks noGrp="1"/>
          </p:cNvSpPr>
          <p:nvPr>
            <p:ph type="ftr" sz="quarter" idx="11"/>
          </p:nvPr>
        </p:nvSpPr>
        <p:spPr>
          <a:xfrm>
            <a:off x="1242296" y="5936188"/>
            <a:ext cx="6870660" cy="365125"/>
          </a:xfrm>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12" name="长方形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长方形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幻灯片编号占位符 5"/>
          <p:cNvSpPr>
            <a:spLocks noGrp="1"/>
          </p:cNvSpPr>
          <p:nvPr>
            <p:ph type="sldNum" sz="quarter" idx="12"/>
          </p:nvPr>
        </p:nvSpPr>
        <p:spPr>
          <a:xfrm>
            <a:off x="10803518" y="2750779"/>
            <a:ext cx="1171888" cy="1356442"/>
          </a:xfrm>
        </p:spPr>
        <p:txBody>
          <a:bodyPr rtlCol="0"/>
          <a:lstStyle>
            <a:lvl1pPr>
              <a:defRPr>
                <a:latin typeface="Microsoft YaHei UI" panose="020B0503020204020204" pitchFamily="34" charset="-122"/>
                <a:ea typeface="Microsoft YaHei UI" panose="020B0503020204020204" pitchFamily="34" charset="-122"/>
              </a:defRPr>
            </a:lvl1pPr>
          </a:lstStyle>
          <a:p>
            <a:fld id="{9E3FA76C-C565-46B6-8652-D75785E2521F}" type="slidenum">
              <a:rPr lang="en-US" altLang="zh-CN" noProof="0" smtClean="0"/>
              <a:pPr/>
              <a:t>‹#›</a:t>
            </a:fld>
            <a:endParaRPr lang="zh-CN" altLang="en-US" noProof="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7" name="组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图形 7" descr="单个齿轮">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图形 8" descr="单个齿轮">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图形 9" descr="单个齿轮">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图形 10" descr="单个齿轮">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图片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长方形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p:cNvSpPr>
            <a:spLocks noGrp="1"/>
          </p:cNvSpPr>
          <p:nvPr>
            <p:ph type="dt" sz="half" idx="10"/>
          </p:nvPr>
        </p:nvSpPr>
        <p:spPr/>
        <p:txBody>
          <a:bodyPr rtlCol="0"/>
          <a:lstStyle/>
          <a:p>
            <a:pPr rtl="0"/>
            <a:fld id="{FCD61AEB-FE6B-4255-879E-A73191C7BB49}" type="datetime1">
              <a:rPr lang="zh-CN" altLang="en-US" noProof="0" smtClean="0"/>
              <a:t>2023/4/1</a:t>
            </a:fld>
            <a:endParaRPr lang="zh-CN" altLang="en-US" noProof="0"/>
          </a:p>
        </p:txBody>
      </p:sp>
      <p:sp>
        <p:nvSpPr>
          <p:cNvPr id="3" name="页脚占位符 2"/>
          <p:cNvSpPr>
            <a:spLocks noGrp="1"/>
          </p:cNvSpPr>
          <p:nvPr>
            <p:ph type="ftr" sz="quarter" idx="11"/>
          </p:nvPr>
        </p:nvSpPr>
        <p:spPr/>
        <p:txBody>
          <a:bodyPr rtlCol="0"/>
          <a:lstStyle/>
          <a:p>
            <a:pPr rtl="0"/>
            <a:r>
              <a:rPr lang="zh-CN" altLang="en-US" noProof="0"/>
              <a:t>添加页脚</a:t>
            </a:r>
          </a:p>
        </p:txBody>
      </p:sp>
      <p:sp>
        <p:nvSpPr>
          <p:cNvPr id="4" name="灯片编号占位符 3"/>
          <p:cNvSpPr>
            <a:spLocks noGrp="1"/>
          </p:cNvSpPr>
          <p:nvPr>
            <p:ph type="sldNum" sz="quarter" idx="12"/>
          </p:nvPr>
        </p:nvSpPr>
        <p:spPr/>
        <p:txBody>
          <a:bodyPr rtlCol="0"/>
          <a:lstStyle/>
          <a:p>
            <a:pPr rtl="0"/>
            <a:fld id="{9E3FA76C-C565-46B6-8652-D75785E2521F}" type="slidenum">
              <a:rPr lang="en-US" altLang="zh-CN" noProof="0" smtClean="0"/>
              <a:t>‹#›</a:t>
            </a:fld>
            <a:endParaRPr lang="zh-CN" altLang="en-US" noProof="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grpSp>
        <p:nvGrpSpPr>
          <p:cNvPr id="17" name="组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图形 17" descr="单个齿轮">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图形 18" descr="单个齿轮">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图形 19" descr="单个齿轮">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图形 20" descr="单个齿轮">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图片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长方形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长方形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2432921" y="753227"/>
            <a:ext cx="9613859" cy="1080940"/>
          </a:xfrm>
        </p:spPr>
        <p:txBody>
          <a:bodyPr rtlCol="0" anchor="ctr">
            <a:normAutofit/>
          </a:bodyPr>
          <a:lstStyle>
            <a:lvl1pPr>
              <a:defRPr sz="3600"/>
            </a:lvl1pPr>
          </a:lstStyle>
          <a:p>
            <a:pPr rtl="0"/>
            <a:r>
              <a:rPr lang="zh-CN" altLang="en-US" noProof="0"/>
              <a:t>单击此处编辑母版标题样式</a:t>
            </a:r>
          </a:p>
        </p:txBody>
      </p:sp>
      <p:sp>
        <p:nvSpPr>
          <p:cNvPr id="3" name="内容占位符 2"/>
          <p:cNvSpPr>
            <a:spLocks noGrp="1"/>
          </p:cNvSpPr>
          <p:nvPr>
            <p:ph idx="1"/>
          </p:nvPr>
        </p:nvSpPr>
        <p:spPr>
          <a:xfrm>
            <a:off x="6438446" y="2336873"/>
            <a:ext cx="5608336" cy="3599313"/>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2432922" y="2336872"/>
            <a:ext cx="3790078"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a:xfrm>
            <a:off x="9303581" y="5936187"/>
            <a:ext cx="2743200" cy="365125"/>
          </a:xfrm>
        </p:spPr>
        <p:txBody>
          <a:bodyPr rtlCol="0"/>
          <a:lstStyle/>
          <a:p>
            <a:pPr rtl="0"/>
            <a:fld id="{3DDE6ADE-4257-4F6D-98BB-E0D555CDFB7F}" type="datetime1">
              <a:rPr lang="zh-CN" altLang="en-US" noProof="0" smtClean="0"/>
              <a:t>2023/4/1</a:t>
            </a:fld>
            <a:endParaRPr lang="zh-CN" altLang="en-US" noProof="0"/>
          </a:p>
        </p:txBody>
      </p:sp>
      <p:sp>
        <p:nvSpPr>
          <p:cNvPr id="6" name="页脚占位符 5"/>
          <p:cNvSpPr>
            <a:spLocks noGrp="1"/>
          </p:cNvSpPr>
          <p:nvPr>
            <p:ph type="ftr" sz="quarter" idx="11"/>
          </p:nvPr>
        </p:nvSpPr>
        <p:spPr>
          <a:xfrm>
            <a:off x="2432921" y="5936188"/>
            <a:ext cx="6870660" cy="365125"/>
          </a:xfrm>
        </p:spPr>
        <p:txBody>
          <a:bodyPr rtlCol="0"/>
          <a:lstStyle/>
          <a:p>
            <a:pPr rtl="0"/>
            <a:r>
              <a:rPr lang="zh-CN" altLang="en-US" noProof="0"/>
              <a:t>添加页脚</a:t>
            </a:r>
          </a:p>
        </p:txBody>
      </p:sp>
      <p:sp>
        <p:nvSpPr>
          <p:cNvPr id="7" name="灯片编号占位符 6"/>
          <p:cNvSpPr>
            <a:spLocks noGrp="1"/>
          </p:cNvSpPr>
          <p:nvPr>
            <p:ph type="sldNum" sz="quarter" idx="12"/>
          </p:nvPr>
        </p:nvSpPr>
        <p:spPr>
          <a:xfrm>
            <a:off x="140074" y="753227"/>
            <a:ext cx="1154151" cy="1090789"/>
          </a:xfrm>
        </p:spPr>
        <p:txBody>
          <a:bodyPr rtlCol="0"/>
          <a:lstStyle/>
          <a:p>
            <a:pPr rtl="0"/>
            <a:fld id="{9E3FA76C-C565-46B6-8652-D75785E2521F}" type="slidenum">
              <a:rPr lang="en-US" altLang="zh-CN" noProof="0" smtClean="0"/>
              <a:t>‹#›</a:t>
            </a:fld>
            <a:endParaRPr lang="zh-CN" altLang="en-US" noProof="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grpSp>
        <p:nvGrpSpPr>
          <p:cNvPr id="17" name="组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图形 17" descr="单个齿轮">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图形 18" descr="单个齿轮">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图形 19" descr="单个齿轮">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图形 20" descr="单个齿轮">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图片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长方形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长方形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2432921" y="753227"/>
            <a:ext cx="9613859" cy="1080940"/>
          </a:xfrm>
        </p:spPr>
        <p:txBody>
          <a:bodyPr rtlCol="0" anchor="ctr">
            <a:normAutofit/>
          </a:bodyPr>
          <a:lstStyle>
            <a:lvl1pPr>
              <a:defRPr sz="3600"/>
            </a:lvl1pPr>
          </a:lstStyle>
          <a:p>
            <a:pPr rtl="0"/>
            <a:r>
              <a:rPr lang="zh-CN" altLang="en-US" noProof="0"/>
              <a:t>单击此处编辑母版标题样式</a:t>
            </a:r>
          </a:p>
        </p:txBody>
      </p:sp>
      <p:sp>
        <p:nvSpPr>
          <p:cNvPr id="4" name="文本占位符 3"/>
          <p:cNvSpPr>
            <a:spLocks noGrp="1"/>
          </p:cNvSpPr>
          <p:nvPr>
            <p:ph type="body" sz="half" idx="2"/>
          </p:nvPr>
        </p:nvSpPr>
        <p:spPr>
          <a:xfrm>
            <a:off x="2432922" y="2336872"/>
            <a:ext cx="2620817"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a:xfrm>
            <a:off x="9303581" y="5936187"/>
            <a:ext cx="2743200" cy="365125"/>
          </a:xfrm>
        </p:spPr>
        <p:txBody>
          <a:bodyPr rtlCol="0"/>
          <a:lstStyle/>
          <a:p>
            <a:pPr rtl="0"/>
            <a:fld id="{94E6B8D6-3DE6-4E1B-B02E-00C91411F187}" type="datetime1">
              <a:rPr lang="zh-CN" altLang="en-US" noProof="0" smtClean="0"/>
              <a:t>2023/4/1</a:t>
            </a:fld>
            <a:endParaRPr lang="zh-CN" altLang="en-US" noProof="0"/>
          </a:p>
        </p:txBody>
      </p:sp>
      <p:sp>
        <p:nvSpPr>
          <p:cNvPr id="6" name="页脚占位符 5"/>
          <p:cNvSpPr>
            <a:spLocks noGrp="1"/>
          </p:cNvSpPr>
          <p:nvPr>
            <p:ph type="ftr" sz="quarter" idx="11"/>
          </p:nvPr>
        </p:nvSpPr>
        <p:spPr>
          <a:xfrm>
            <a:off x="2432921" y="5936188"/>
            <a:ext cx="6870660" cy="365125"/>
          </a:xfrm>
        </p:spPr>
        <p:txBody>
          <a:bodyPr rtlCol="0"/>
          <a:lstStyle/>
          <a:p>
            <a:pPr rtl="0"/>
            <a:r>
              <a:rPr lang="zh-CN" altLang="en-US" noProof="0"/>
              <a:t>添加页脚</a:t>
            </a:r>
          </a:p>
        </p:txBody>
      </p:sp>
      <p:sp>
        <p:nvSpPr>
          <p:cNvPr id="7" name="灯片编号占位符 6"/>
          <p:cNvSpPr>
            <a:spLocks noGrp="1"/>
          </p:cNvSpPr>
          <p:nvPr>
            <p:ph type="sldNum" sz="quarter" idx="12"/>
          </p:nvPr>
        </p:nvSpPr>
        <p:spPr>
          <a:xfrm>
            <a:off x="140074" y="753227"/>
            <a:ext cx="1154151" cy="1090789"/>
          </a:xfrm>
        </p:spPr>
        <p:txBody>
          <a:bodyPr rtlCol="0"/>
          <a:lstStyle/>
          <a:p>
            <a:pPr rtl="0"/>
            <a:fld id="{9E3FA76C-C565-46B6-8652-D75785E2521F}" type="slidenum">
              <a:rPr lang="en-US" altLang="zh-CN" noProof="0" smtClean="0"/>
              <a:t>‹#›</a:t>
            </a:fld>
            <a:endParaRPr lang="zh-CN" altLang="en-US" noProof="0"/>
          </a:p>
        </p:txBody>
      </p:sp>
      <p:sp>
        <p:nvSpPr>
          <p:cNvPr id="16" name="图片占位符 2">
            <a:extLst>
              <a:ext uri="{FF2B5EF4-FFF2-40B4-BE49-F238E27FC236}">
                <a16:creationId xmlns:a16="http://schemas.microsoft.com/office/drawing/2014/main" id="{5E59F855-D2A7-4662-804E-17B59CD1A41D}"/>
              </a:ext>
            </a:extLst>
          </p:cNvPr>
          <p:cNvSpPr>
            <a:spLocks noGrp="1"/>
          </p:cNvSpPr>
          <p:nvPr>
            <p:ph type="pic" idx="1" hasCustomPrompt="1"/>
          </p:nvPr>
        </p:nvSpPr>
        <p:spPr>
          <a:xfrm>
            <a:off x="5213022" y="2327474"/>
            <a:ext cx="6833757" cy="3608712"/>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带题注的全景图片">
    <p:spTree>
      <p:nvGrpSpPr>
        <p:cNvPr id="1" name=""/>
        <p:cNvGrpSpPr/>
        <p:nvPr/>
      </p:nvGrpSpPr>
      <p:grpSpPr>
        <a:xfrm>
          <a:off x="0" y="0"/>
          <a:ext cx="0" cy="0"/>
          <a:chOff x="0" y="0"/>
          <a:chExt cx="0" cy="0"/>
        </a:xfrm>
      </p:grpSpPr>
      <p:pic>
        <p:nvPicPr>
          <p:cNvPr id="8" name="图片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图片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长方形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长方形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80322" y="4711616"/>
            <a:ext cx="9613859" cy="1090482"/>
          </a:xfrm>
        </p:spPr>
        <p:txBody>
          <a:bodyPr rtlCol="0" anchor="ctr" anchorCtr="0">
            <a:normAutofit/>
          </a:bodyPr>
          <a:lstStyle>
            <a:lvl1pPr>
              <a:defRPr sz="2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E4C8CB03-516F-4453-AA95-8BD4653F5976}" type="datetime1">
              <a:rPr lang="zh-CN" altLang="en-US" noProof="0" smtClean="0"/>
              <a:t>2023/4/1</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7" name="灯片编号占位符 6"/>
          <p:cNvSpPr>
            <a:spLocks noGrp="1"/>
          </p:cNvSpPr>
          <p:nvPr>
            <p:ph type="sldNum" sz="quarter" idx="12"/>
          </p:nvPr>
        </p:nvSpPr>
        <p:spPr>
          <a:xfrm>
            <a:off x="10729455" y="4711309"/>
            <a:ext cx="1154151" cy="1090789"/>
          </a:xfrm>
        </p:spPr>
        <p:txBody>
          <a:bodyPr rtlCol="0"/>
          <a:lstStyle>
            <a:lvl1pPr>
              <a:defRPr>
                <a:latin typeface="Microsoft YaHei UI" panose="020B0503020204020204" pitchFamily="34" charset="-122"/>
                <a:ea typeface="Microsoft YaHei UI" panose="020B0503020204020204" pitchFamily="34" charset="-122"/>
              </a:defRPr>
            </a:lvl1pPr>
          </a:lstStyle>
          <a:p>
            <a:fld id="{9E3FA76C-C565-46B6-8652-D75785E2521F}" type="slidenum">
              <a:rPr lang="en-US" altLang="zh-CN" noProof="0" smtClean="0"/>
              <a:pPr/>
              <a:t>‹#›</a:t>
            </a:fld>
            <a:endParaRPr lang="zh-CN" altLang="en-US" noProof="0"/>
          </a:p>
        </p:txBody>
      </p:sp>
      <p:sp>
        <p:nvSpPr>
          <p:cNvPr id="13" name="SmartArt 占位符 12">
            <a:extLst>
              <a:ext uri="{FF2B5EF4-FFF2-40B4-BE49-F238E27FC236}">
                <a16:creationId xmlns:a16="http://schemas.microsoft.com/office/drawing/2014/main" id="{DBD7FBFD-679C-4A5B-A176-220004B60453}"/>
              </a:ext>
            </a:extLst>
          </p:cNvPr>
          <p:cNvSpPr>
            <a:spLocks noGrp="1"/>
          </p:cNvSpPr>
          <p:nvPr>
            <p:ph type="dgm" sz="quarter" idx="13" hasCustomPrompt="1"/>
          </p:nvPr>
        </p:nvSpPr>
        <p:spPr>
          <a:xfrm>
            <a:off x="680321" y="386862"/>
            <a:ext cx="9614617" cy="3867638"/>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单击图标以添加 </a:t>
            </a:r>
            <a:r>
              <a:rPr lang="en-US" altLang="zh-CN" noProof="0"/>
              <a:t>SmartArt </a:t>
            </a:r>
            <a:r>
              <a:rPr lang="zh-CN" altLang="en-US" noProof="0"/>
              <a:t>图形</a:t>
            </a:r>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grpSp>
        <p:nvGrpSpPr>
          <p:cNvPr id="12" name="组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图形 12" descr="单个齿轮">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图形 13" descr="单个齿轮">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图形 14" descr="单个齿轮">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图形 15" descr="单个齿轮">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图形 16" descr="单个齿轮">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图片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图片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长方形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长方形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80322" y="609597"/>
            <a:ext cx="9613858" cy="3592750"/>
          </a:xfrm>
        </p:spPr>
        <p:txBody>
          <a:bodyPr rtlCol="0" anchor="ctr"/>
          <a:lstStyle>
            <a:lvl1pPr>
              <a:defRPr sz="3200"/>
            </a:lvl1pPr>
          </a:lstStyle>
          <a:p>
            <a:pPr rtl="0"/>
            <a:r>
              <a:rPr lang="zh-CN" altLang="en-US" noProof="0"/>
              <a:t>单击此处编辑母版标题样式</a:t>
            </a:r>
          </a:p>
        </p:txBody>
      </p:sp>
      <p:sp>
        <p:nvSpPr>
          <p:cNvPr id="4" name="文本占位符 3"/>
          <p:cNvSpPr>
            <a:spLocks noGrp="1"/>
          </p:cNvSpPr>
          <p:nvPr>
            <p:ph type="body" sz="half" idx="2"/>
          </p:nvPr>
        </p:nvSpPr>
        <p:spPr>
          <a:xfrm>
            <a:off x="680322" y="4711615"/>
            <a:ext cx="9613859" cy="1090789"/>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3FA9872F-02C5-449F-9FE0-B55AB0FA06B2}" type="datetime1">
              <a:rPr lang="zh-CN" altLang="en-US" noProof="0" smtClean="0"/>
              <a:t>2023/4/1</a:t>
            </a:fld>
            <a:endParaRPr lang="zh-CN" altLang="en-US" noProof="0"/>
          </a:p>
        </p:txBody>
      </p:sp>
      <p:sp>
        <p:nvSpPr>
          <p:cNvPr id="6" name="页脚占位符 5"/>
          <p:cNvSpPr>
            <a:spLocks noGrp="1"/>
          </p:cNvSpPr>
          <p:nvPr>
            <p:ph type="ftr" sz="quarter" idx="11"/>
          </p:nvPr>
        </p:nvSpPr>
        <p:spPr/>
        <p:txBody>
          <a:bodyPr rtlCol="0"/>
          <a:lstStyle/>
          <a:p>
            <a:pPr rtl="0"/>
            <a:r>
              <a:rPr lang="zh-CN" altLang="en-US" noProof="0"/>
              <a:t>添加页脚</a:t>
            </a:r>
          </a:p>
        </p:txBody>
      </p:sp>
      <p:sp>
        <p:nvSpPr>
          <p:cNvPr id="7" name="灯片编号占位符 6"/>
          <p:cNvSpPr>
            <a:spLocks noGrp="1"/>
          </p:cNvSpPr>
          <p:nvPr>
            <p:ph type="sldNum" sz="quarter" idx="12"/>
          </p:nvPr>
        </p:nvSpPr>
        <p:spPr>
          <a:xfrm>
            <a:off x="10729455" y="4711615"/>
            <a:ext cx="1154151" cy="1090789"/>
          </a:xfrm>
        </p:spPr>
        <p:txBody>
          <a:bodyPr rtlCol="0"/>
          <a:lstStyle/>
          <a:p>
            <a:pPr rtl="0"/>
            <a:fld id="{9E3FA76C-C565-46B6-8652-D75785E2521F}" type="slidenum">
              <a:rPr lang="en-US" altLang="zh-CN" noProof="0" smtClean="0"/>
              <a:t>‹#›</a:t>
            </a:fld>
            <a:endParaRPr lang="zh-CN" altLang="en-US" noProof="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grpSp>
        <p:nvGrpSpPr>
          <p:cNvPr id="18" name="组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图形 18" descr="单个齿轮">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图形 19" descr="单个齿轮">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图形 20" descr="单个齿轮">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图形 21" descr="单个齿轮">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图片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图片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长方形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长方形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127856" y="609598"/>
            <a:ext cx="8718877" cy="3036061"/>
          </a:xfrm>
        </p:spPr>
        <p:txBody>
          <a:bodyPr rtlCol="0" anchor="ctr"/>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2" name="文本占位符 3"/>
          <p:cNvSpPr>
            <a:spLocks noGrp="1"/>
          </p:cNvSpPr>
          <p:nvPr>
            <p:ph type="body" sz="half" idx="13"/>
          </p:nvPr>
        </p:nvSpPr>
        <p:spPr>
          <a:xfrm>
            <a:off x="1402288" y="3653379"/>
            <a:ext cx="8156579" cy="548968"/>
          </a:xfrm>
        </p:spPr>
        <p:txBody>
          <a:bodyPr rtlCol="0" anchor="t">
            <a:normAutofit/>
          </a:bodyPr>
          <a:lstStyle>
            <a:lvl1pPr marL="0" indent="0">
              <a:buNone/>
              <a:defRPr sz="14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4" name="文本占位符 3"/>
          <p:cNvSpPr>
            <a:spLocks noGrp="1"/>
          </p:cNvSpPr>
          <p:nvPr>
            <p:ph type="body" sz="half" idx="2"/>
          </p:nvPr>
        </p:nvSpPr>
        <p:spPr>
          <a:xfrm>
            <a:off x="680322" y="4711615"/>
            <a:ext cx="9613859" cy="1090789"/>
          </a:xfrm>
        </p:spPr>
        <p:txBody>
          <a:bodyPr rtlCol="0" anchor="ctr">
            <a:normAutofit/>
          </a:bodyPr>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2667C0BB-A700-463C-A80A-684D50EE3DC6}" type="datetime1">
              <a:rPr lang="zh-CN" altLang="en-US" noProof="0" smtClean="0"/>
              <a:t>2023/4/1</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7" name="灯片编号占位符 6"/>
          <p:cNvSpPr>
            <a:spLocks noGrp="1"/>
          </p:cNvSpPr>
          <p:nvPr>
            <p:ph type="sldNum" sz="quarter" idx="12"/>
          </p:nvPr>
        </p:nvSpPr>
        <p:spPr>
          <a:xfrm>
            <a:off x="10729455" y="4709925"/>
            <a:ext cx="1154151" cy="1090789"/>
          </a:xfrm>
        </p:spPr>
        <p:txBody>
          <a:bodyPr rtlCol="0"/>
          <a:lstStyle>
            <a:lvl1pPr>
              <a:defRPr>
                <a:latin typeface="Microsoft YaHei UI" panose="020B0503020204020204" pitchFamily="34" charset="-122"/>
                <a:ea typeface="Microsoft YaHei UI" panose="020B0503020204020204" pitchFamily="34" charset="-122"/>
              </a:defRPr>
            </a:lvl1pPr>
          </a:lstStyle>
          <a:p>
            <a:fld id="{9E3FA76C-C565-46B6-8652-D75785E2521F}" type="slidenum">
              <a:rPr lang="en-US" altLang="zh-CN" noProof="0" smtClean="0"/>
              <a:pPr/>
              <a:t>‹#›</a:t>
            </a:fld>
            <a:endParaRPr lang="zh-CN" altLang="en-US" noProof="0"/>
          </a:p>
        </p:txBody>
      </p:sp>
      <p:sp>
        <p:nvSpPr>
          <p:cNvPr id="16" name="文本框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altLang="en-US" sz="72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7" name="文本框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7200" noProof="0">
                <a:solidFill>
                  <a:schemeClr val="tx1"/>
                </a:solidFill>
                <a:effectLst/>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grpSp>
        <p:nvGrpSpPr>
          <p:cNvPr id="10" name="组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图形 12" descr="单个齿轮">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图形 13" descr="单个齿轮">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图形 14" descr="单个齿轮">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图形 15" descr="单个齿轮">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图形 16" descr="单个齿轮">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图片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长方形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长方形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2177332" y="4711615"/>
            <a:ext cx="9613862" cy="588535"/>
          </a:xfrm>
        </p:spPr>
        <p:txBody>
          <a:bodyPr rtlCol="0" anchor="b"/>
          <a:lstStyle>
            <a:lvl1pPr>
              <a:defRPr sz="3200"/>
            </a:lvl1pPr>
          </a:lstStyle>
          <a:p>
            <a:pPr rtl="0"/>
            <a:r>
              <a:rPr lang="zh-CN" altLang="en-US" noProof="0"/>
              <a:t>单击此处编辑母版标题样式</a:t>
            </a:r>
          </a:p>
        </p:txBody>
      </p:sp>
      <p:sp>
        <p:nvSpPr>
          <p:cNvPr id="4" name="文本占位符 3"/>
          <p:cNvSpPr>
            <a:spLocks noGrp="1"/>
          </p:cNvSpPr>
          <p:nvPr>
            <p:ph type="body" sz="half" idx="2"/>
          </p:nvPr>
        </p:nvSpPr>
        <p:spPr>
          <a:xfrm>
            <a:off x="2177333" y="5300149"/>
            <a:ext cx="9613862" cy="50225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a:xfrm>
            <a:off x="9047994" y="5936187"/>
            <a:ext cx="2743200" cy="365125"/>
          </a:xfrm>
        </p:spPr>
        <p:txBody>
          <a:bodyPr rtlCol="0"/>
          <a:lstStyle/>
          <a:p>
            <a:pPr rtl="0"/>
            <a:fld id="{C59F4315-7316-4524-9572-FE1CC2C2721A}" type="datetime1">
              <a:rPr lang="zh-CN" altLang="en-US" noProof="0" smtClean="0"/>
              <a:t>2023/4/1</a:t>
            </a:fld>
            <a:endParaRPr lang="zh-CN" altLang="en-US" noProof="0"/>
          </a:p>
        </p:txBody>
      </p:sp>
      <p:sp>
        <p:nvSpPr>
          <p:cNvPr id="6" name="页脚占位符 5"/>
          <p:cNvSpPr>
            <a:spLocks noGrp="1"/>
          </p:cNvSpPr>
          <p:nvPr>
            <p:ph type="ftr" sz="quarter" idx="11"/>
          </p:nvPr>
        </p:nvSpPr>
        <p:spPr>
          <a:xfrm>
            <a:off x="2177334" y="5936188"/>
            <a:ext cx="6870660" cy="365125"/>
          </a:xfrm>
        </p:spPr>
        <p:txBody>
          <a:bodyPr rtlCol="0"/>
          <a:lstStyle/>
          <a:p>
            <a:pPr rtl="0"/>
            <a:r>
              <a:rPr lang="zh-CN" altLang="en-US" noProof="0"/>
              <a:t>添加页脚</a:t>
            </a:r>
          </a:p>
        </p:txBody>
      </p:sp>
      <p:sp>
        <p:nvSpPr>
          <p:cNvPr id="7" name="灯片编号占位符 6"/>
          <p:cNvSpPr>
            <a:spLocks noGrp="1"/>
          </p:cNvSpPr>
          <p:nvPr>
            <p:ph type="sldNum" sz="quarter" idx="12"/>
          </p:nvPr>
        </p:nvSpPr>
        <p:spPr>
          <a:xfrm>
            <a:off x="138697" y="4698039"/>
            <a:ext cx="1154151" cy="1090789"/>
          </a:xfrm>
        </p:spPr>
        <p:txBody>
          <a:bodyPr rtlCol="0"/>
          <a:lstStyle/>
          <a:p>
            <a:pPr rtl="0"/>
            <a:fld id="{9E3FA76C-C565-46B6-8652-D75785E2521F}" type="slidenum">
              <a:rPr lang="en-US" altLang="zh-CN" noProof="0" smtClean="0"/>
              <a:t>‹#›</a:t>
            </a:fld>
            <a:endParaRPr lang="zh-CN" altLang="en-US" noProof="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grpSp>
        <p:nvGrpSpPr>
          <p:cNvPr id="23" name="组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图形 23" descr="单个齿轮">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图形 24" descr="单个齿轮">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图形 25" descr="单个齿轮">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图形 26" descr="单个齿轮">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图片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图片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长方形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长方形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标题 1"/>
          <p:cNvSpPr>
            <a:spLocks noGrp="1"/>
          </p:cNvSpPr>
          <p:nvPr>
            <p:ph type="title"/>
          </p:nvPr>
        </p:nvSpPr>
        <p:spPr>
          <a:xfrm>
            <a:off x="669222" y="753228"/>
            <a:ext cx="9624960" cy="1080938"/>
          </a:xfrm>
        </p:spPr>
        <p:txBody>
          <a:bodyPr rtlCol="0"/>
          <a:lstStyle/>
          <a:p>
            <a:pPr rtl="0"/>
            <a:r>
              <a:rPr lang="zh-CN" altLang="en-US" noProof="0"/>
              <a:t>单击此处编辑母版标题样式</a:t>
            </a:r>
          </a:p>
        </p:txBody>
      </p:sp>
      <p:sp>
        <p:nvSpPr>
          <p:cNvPr id="7" name="文本占位符 2"/>
          <p:cNvSpPr>
            <a:spLocks noGrp="1"/>
          </p:cNvSpPr>
          <p:nvPr>
            <p:ph type="body" idx="1"/>
          </p:nvPr>
        </p:nvSpPr>
        <p:spPr>
          <a:xfrm>
            <a:off x="660946" y="2336873"/>
            <a:ext cx="3070034"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8" name="文本占位符 3"/>
          <p:cNvSpPr>
            <a:spLocks noGrp="1"/>
          </p:cNvSpPr>
          <p:nvPr>
            <p:ph type="body" sz="half" idx="15"/>
          </p:nvPr>
        </p:nvSpPr>
        <p:spPr>
          <a:xfrm>
            <a:off x="680322" y="3022673"/>
            <a:ext cx="3049702"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9" name="文本占位符 4"/>
          <p:cNvSpPr>
            <a:spLocks noGrp="1"/>
          </p:cNvSpPr>
          <p:nvPr>
            <p:ph type="body" sz="quarter" idx="3"/>
          </p:nvPr>
        </p:nvSpPr>
        <p:spPr>
          <a:xfrm>
            <a:off x="3956025" y="233687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0" name="文本占位符 3"/>
          <p:cNvSpPr>
            <a:spLocks noGrp="1"/>
          </p:cNvSpPr>
          <p:nvPr>
            <p:ph type="body" sz="half" idx="16"/>
          </p:nvPr>
        </p:nvSpPr>
        <p:spPr>
          <a:xfrm>
            <a:off x="3945470" y="3022673"/>
            <a:ext cx="3063240"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1" name="文本占位符 4"/>
          <p:cNvSpPr>
            <a:spLocks noGrp="1"/>
          </p:cNvSpPr>
          <p:nvPr>
            <p:ph type="body" sz="quarter" idx="13"/>
          </p:nvPr>
        </p:nvSpPr>
        <p:spPr>
          <a:xfrm>
            <a:off x="7224156" y="2336873"/>
            <a:ext cx="307002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文本占位符 3"/>
          <p:cNvSpPr>
            <a:spLocks noGrp="1"/>
          </p:cNvSpPr>
          <p:nvPr>
            <p:ph type="body" sz="half" idx="17"/>
          </p:nvPr>
        </p:nvSpPr>
        <p:spPr>
          <a:xfrm>
            <a:off x="7224156" y="3022673"/>
            <a:ext cx="3070025"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20270D92-903F-48BA-A023-F4EF0C172922}" type="datetime1">
              <a:rPr lang="zh-CN" altLang="en-US" noProof="0" smtClean="0"/>
              <a:t>2023/4/1</a:t>
            </a:fld>
            <a:endParaRPr lang="zh-CN" altLang="en-US" noProof="0"/>
          </a:p>
        </p:txBody>
      </p:sp>
      <p:sp>
        <p:nvSpPr>
          <p:cNvPr id="4" name="页脚占位符 3"/>
          <p:cNvSpPr>
            <a:spLocks noGrp="1"/>
          </p:cNvSpPr>
          <p:nvPr>
            <p:ph type="ftr" sz="quarter" idx="11"/>
          </p:nvPr>
        </p:nvSpPr>
        <p:spPr/>
        <p:txBody>
          <a:bodyPr rtlCol="0"/>
          <a:lstStyle/>
          <a:p>
            <a:pPr rtl="0"/>
            <a:r>
              <a:rPr lang="zh-CN" altLang="en-US" noProof="0"/>
              <a:t>添加页脚</a:t>
            </a:r>
          </a:p>
        </p:txBody>
      </p:sp>
      <p:sp>
        <p:nvSpPr>
          <p:cNvPr id="5" name="灯片编号占位符 4"/>
          <p:cNvSpPr>
            <a:spLocks noGrp="1"/>
          </p:cNvSpPr>
          <p:nvPr>
            <p:ph type="sldNum" sz="quarter" idx="12"/>
          </p:nvPr>
        </p:nvSpPr>
        <p:spPr/>
        <p:txBody>
          <a:bodyPr rtlCol="0"/>
          <a:lstStyle/>
          <a:p>
            <a:pPr rtl="0"/>
            <a:fld id="{9E3FA76C-C565-46B6-8652-D75785E2521F}" type="slidenum">
              <a:rPr lang="en-US" altLang="zh-CN" noProof="0" smtClean="0"/>
              <a:t>‹#›</a:t>
            </a:fld>
            <a:endParaRPr lang="zh-CN" altLang="en-US" noProof="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列">
    <p:spTree>
      <p:nvGrpSpPr>
        <p:cNvPr id="1" name=""/>
        <p:cNvGrpSpPr/>
        <p:nvPr/>
      </p:nvGrpSpPr>
      <p:grpSpPr>
        <a:xfrm>
          <a:off x="0" y="0"/>
          <a:ext cx="0" cy="0"/>
          <a:chOff x="0" y="0"/>
          <a:chExt cx="0" cy="0"/>
        </a:xfrm>
      </p:grpSpPr>
      <p:grpSp>
        <p:nvGrpSpPr>
          <p:cNvPr id="18" name="组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图形 18" descr="单个齿轮">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图形 19" descr="单个齿轮">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图形 20" descr="单个齿轮">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图形 21" descr="单个齿轮">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图形 22" descr="单个齿轮">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图片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图片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长方形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长方形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日期占位符 2"/>
          <p:cNvSpPr>
            <a:spLocks noGrp="1"/>
          </p:cNvSpPr>
          <p:nvPr>
            <p:ph type="dt" sz="half" idx="10"/>
          </p:nvPr>
        </p:nvSpPr>
        <p:spPr>
          <a:xfrm>
            <a:off x="8989256" y="5936187"/>
            <a:ext cx="2743200" cy="365125"/>
          </a:xfrm>
        </p:spPr>
        <p:txBody>
          <a:bodyPr rtlCol="0"/>
          <a:lstStyle>
            <a:lvl1pPr>
              <a:defRPr>
                <a:latin typeface="Microsoft YaHei UI" panose="020B0503020204020204" pitchFamily="34" charset="-122"/>
                <a:ea typeface="Microsoft YaHei UI" panose="020B0503020204020204" pitchFamily="34" charset="-122"/>
              </a:defRPr>
            </a:lvl1pPr>
          </a:lstStyle>
          <a:p>
            <a:fld id="{F05C30EF-BA36-4904-83A9-B15E70D5B2BF}" type="datetime1">
              <a:rPr lang="zh-CN" altLang="en-US" noProof="0" smtClean="0"/>
              <a:t>2023/4/1</a:t>
            </a:fld>
            <a:endParaRPr lang="zh-CN" altLang="en-US" noProof="0"/>
          </a:p>
        </p:txBody>
      </p:sp>
      <p:sp>
        <p:nvSpPr>
          <p:cNvPr id="4" name="页脚占位符 3"/>
          <p:cNvSpPr>
            <a:spLocks noGrp="1"/>
          </p:cNvSpPr>
          <p:nvPr>
            <p:ph type="ftr" sz="quarter" idx="11"/>
          </p:nvPr>
        </p:nvSpPr>
        <p:spPr>
          <a:xfrm>
            <a:off x="2118596" y="5936188"/>
            <a:ext cx="6870660" cy="365125"/>
          </a:xfrm>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5" name="灯片编号占位符 4"/>
          <p:cNvSpPr>
            <a:spLocks noGrp="1"/>
          </p:cNvSpPr>
          <p:nvPr>
            <p:ph type="sldNum" sz="quarter" idx="12"/>
          </p:nvPr>
        </p:nvSpPr>
        <p:spPr>
          <a:xfrm>
            <a:off x="140493" y="748304"/>
            <a:ext cx="1154151" cy="1090789"/>
          </a:xfrm>
        </p:spPr>
        <p:txBody>
          <a:bodyPr rtlCol="0"/>
          <a:lstStyle>
            <a:lvl1pPr>
              <a:defRPr>
                <a:latin typeface="Microsoft YaHei UI" panose="020B0503020204020204" pitchFamily="34" charset="-122"/>
                <a:ea typeface="Microsoft YaHei UI" panose="020B0503020204020204" pitchFamily="34" charset="-122"/>
              </a:defRPr>
            </a:lvl1pPr>
          </a:lstStyle>
          <a:p>
            <a:fld id="{9E3FA76C-C565-46B6-8652-D75785E2521F}" type="slidenum">
              <a:rPr lang="en-US" altLang="zh-CN" noProof="0" smtClean="0"/>
              <a:pPr/>
              <a:t>‹#›</a:t>
            </a:fld>
            <a:endParaRPr lang="zh-CN" altLang="en-US" noProof="0"/>
          </a:p>
        </p:txBody>
      </p:sp>
      <p:cxnSp>
        <p:nvCxnSpPr>
          <p:cNvPr id="33" name="直接连接符​​(S)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标题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rtl="0"/>
            <a:endParaRPr lang="zh-CN" altLang="en-US" sz="2400" noProof="0">
              <a:latin typeface="Microsoft YaHei UI" panose="020B0503020204020204" pitchFamily="34" charset="-122"/>
              <a:ea typeface="Microsoft YaHei UI" panose="020B0503020204020204" pitchFamily="34" charset="-122"/>
            </a:endParaRPr>
          </a:p>
        </p:txBody>
      </p:sp>
      <p:cxnSp>
        <p:nvCxnSpPr>
          <p:cNvPr id="38" name="直接连接符​​(S)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标题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rtlCol="0" anchor="ctr" anchorCtr="0"/>
          <a:lstStyle>
            <a:lvl1pPr algn="ct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53" name="文本占位符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rtlCol="0" anchor="ctr" anchorCtr="0">
            <a:noAutofit/>
          </a:bodyPr>
          <a:lstStyle>
            <a:lvl1pPr marL="0" indent="0" algn="ctr">
              <a:buNone/>
              <a:defRPr sz="3600">
                <a:latin typeface="Microsoft YaHei UI" panose="020B0503020204020204" pitchFamily="34" charset="-122"/>
                <a:ea typeface="Microsoft YaHei UI" panose="020B0503020204020204" pitchFamily="34" charset="-122"/>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rtl="0"/>
            <a:r>
              <a:rPr lang="zh-CN" altLang="en-US" noProof="0"/>
              <a:t>单击此处编辑母版文本样式</a:t>
            </a:r>
          </a:p>
        </p:txBody>
      </p:sp>
      <p:sp>
        <p:nvSpPr>
          <p:cNvPr id="55" name="文本占位符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rtlCol="0" anchor="ctr" anchorCtr="0">
            <a:noAutofit/>
          </a:bodyPr>
          <a:lstStyle>
            <a:lvl1pPr marL="0" indent="0" algn="ctr">
              <a:buNone/>
              <a:defRPr sz="3600">
                <a:latin typeface="Microsoft YaHei UI" panose="020B0503020204020204" pitchFamily="34" charset="-122"/>
                <a:ea typeface="Microsoft YaHei UI" panose="020B0503020204020204" pitchFamily="34" charset="-122"/>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rtl="0"/>
            <a:r>
              <a:rPr lang="zh-CN" altLang="en-US" noProof="0"/>
              <a:t>单击此处编辑母版文本样式</a:t>
            </a:r>
          </a:p>
        </p:txBody>
      </p:sp>
      <p:sp>
        <p:nvSpPr>
          <p:cNvPr id="57" name="内容占位符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8" name="内容占位符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9" name="内容占位符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图片列">
    <p:bg bwMode="blackWhite">
      <p:bgRef idx="1003">
        <a:schemeClr val="bg2"/>
      </p:bgRef>
    </p:bg>
    <p:spTree>
      <p:nvGrpSpPr>
        <p:cNvPr id="1" name=""/>
        <p:cNvGrpSpPr/>
        <p:nvPr/>
      </p:nvGrpSpPr>
      <p:grpSpPr>
        <a:xfrm>
          <a:off x="0" y="0"/>
          <a:ext cx="0" cy="0"/>
          <a:chOff x="0" y="0"/>
          <a:chExt cx="0" cy="0"/>
        </a:xfrm>
      </p:grpSpPr>
      <p:grpSp>
        <p:nvGrpSpPr>
          <p:cNvPr id="28" name="组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图形 28" descr="单个齿轮">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图形 30" descr="单个齿轮">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图形 31" descr="单个齿轮">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图形 32" descr="单个齿轮">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图片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图片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长方形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长方形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标题 1"/>
          <p:cNvSpPr>
            <a:spLocks noGrp="1"/>
          </p:cNvSpPr>
          <p:nvPr>
            <p:ph type="title"/>
          </p:nvPr>
        </p:nvSpPr>
        <p:spPr>
          <a:xfrm>
            <a:off x="680322" y="753228"/>
            <a:ext cx="9613860" cy="1080938"/>
          </a:xfrm>
        </p:spPr>
        <p:txBody>
          <a:bodyPr rtlCol="0"/>
          <a:lstStyle/>
          <a:p>
            <a:pPr rtl="0"/>
            <a:r>
              <a:rPr lang="zh-CN" altLang="en-US" noProof="0"/>
              <a:t>单击此处编辑母版标题样式</a:t>
            </a:r>
          </a:p>
        </p:txBody>
      </p:sp>
      <p:sp>
        <p:nvSpPr>
          <p:cNvPr id="19" name="文本占位符 2"/>
          <p:cNvSpPr>
            <a:spLocks noGrp="1"/>
          </p:cNvSpPr>
          <p:nvPr>
            <p:ph type="body" idx="1"/>
          </p:nvPr>
        </p:nvSpPr>
        <p:spPr>
          <a:xfrm>
            <a:off x="680318" y="4297503"/>
            <a:ext cx="30497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0" name="图片占位符 2"/>
          <p:cNvSpPr>
            <a:spLocks noGrp="1" noChangeAspect="1"/>
          </p:cNvSpPr>
          <p:nvPr>
            <p:ph type="pic" idx="15" hasCustomPrompt="1"/>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1" name="文本占位符 3"/>
          <p:cNvSpPr>
            <a:spLocks noGrp="1"/>
          </p:cNvSpPr>
          <p:nvPr>
            <p:ph type="body" sz="half" idx="18"/>
          </p:nvPr>
        </p:nvSpPr>
        <p:spPr>
          <a:xfrm>
            <a:off x="680318" y="4873765"/>
            <a:ext cx="3049705"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2" name="文本占位符 4"/>
          <p:cNvSpPr>
            <a:spLocks noGrp="1"/>
          </p:cNvSpPr>
          <p:nvPr>
            <p:ph type="body" sz="quarter" idx="3"/>
          </p:nvPr>
        </p:nvSpPr>
        <p:spPr>
          <a:xfrm>
            <a:off x="3945471" y="429750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3" name="图片占位符 2"/>
          <p:cNvSpPr>
            <a:spLocks noGrp="1" noChangeAspect="1"/>
          </p:cNvSpPr>
          <p:nvPr>
            <p:ph type="pic" idx="21" hasCustomPrompt="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4" name="文本占位符 3"/>
          <p:cNvSpPr>
            <a:spLocks noGrp="1"/>
          </p:cNvSpPr>
          <p:nvPr>
            <p:ph type="body" sz="half" idx="19"/>
          </p:nvPr>
        </p:nvSpPr>
        <p:spPr>
          <a:xfrm>
            <a:off x="3944117" y="4873764"/>
            <a:ext cx="3067297"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5" name="文本占位符 4"/>
          <p:cNvSpPr>
            <a:spLocks noGrp="1"/>
          </p:cNvSpPr>
          <p:nvPr>
            <p:ph type="body" sz="quarter" idx="13"/>
          </p:nvPr>
        </p:nvSpPr>
        <p:spPr>
          <a:xfrm>
            <a:off x="7230678" y="4297503"/>
            <a:ext cx="30635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6" name="图片占位符 2"/>
          <p:cNvSpPr>
            <a:spLocks noGrp="1" noChangeAspect="1"/>
          </p:cNvSpPr>
          <p:nvPr>
            <p:ph type="pic" idx="22" hasCustomPrompt="1"/>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7" name="文本占位符 3"/>
          <p:cNvSpPr>
            <a:spLocks noGrp="1"/>
          </p:cNvSpPr>
          <p:nvPr>
            <p:ph type="body" sz="half" idx="20"/>
          </p:nvPr>
        </p:nvSpPr>
        <p:spPr>
          <a:xfrm>
            <a:off x="7230553" y="4873762"/>
            <a:ext cx="3067563"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8E65148E-6F44-4179-AB4A-AFB05ABAECF2}" type="datetime1">
              <a:rPr lang="zh-CN" altLang="en-US" noProof="0" smtClean="0"/>
              <a:t>2023/4/1</a:t>
            </a:fld>
            <a:endParaRPr lang="zh-CN" altLang="en-US" noProof="0"/>
          </a:p>
        </p:txBody>
      </p:sp>
      <p:sp>
        <p:nvSpPr>
          <p:cNvPr id="4" name="页脚占位符 3"/>
          <p:cNvSpPr>
            <a:spLocks noGrp="1"/>
          </p:cNvSpPr>
          <p:nvPr>
            <p:ph type="ftr" sz="quarter" idx="11"/>
          </p:nvPr>
        </p:nvSpPr>
        <p:spPr/>
        <p:txBody>
          <a:bodyPr rtlCol="0"/>
          <a:lstStyle/>
          <a:p>
            <a:pPr rtl="0"/>
            <a:r>
              <a:rPr lang="zh-CN" altLang="en-US" noProof="0"/>
              <a:t>添加页脚</a:t>
            </a:r>
          </a:p>
        </p:txBody>
      </p:sp>
      <p:sp>
        <p:nvSpPr>
          <p:cNvPr id="5" name="灯片编号占位符 4"/>
          <p:cNvSpPr>
            <a:spLocks noGrp="1"/>
          </p:cNvSpPr>
          <p:nvPr>
            <p:ph type="sldNum" sz="quarter" idx="12"/>
          </p:nvPr>
        </p:nvSpPr>
        <p:spPr/>
        <p:txBody>
          <a:bodyPr rtlCol="0"/>
          <a:lstStyle/>
          <a:p>
            <a:pPr rtl="0"/>
            <a:fld id="{9E3FA76C-C565-46B6-8652-D75785E2521F}" type="slidenum">
              <a:rPr lang="en-US" altLang="zh-CN" noProof="0" smtClean="0"/>
              <a:t>‹#›</a:t>
            </a:fld>
            <a:endParaRPr lang="zh-CN" altLang="en-US" noProof="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多个内容">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rtlCol="0" anchor="ctr" anchorCtr="0"/>
          <a:lstStyle>
            <a:lvl1pPr algn="l">
              <a:defRPr>
                <a:latin typeface="Microsoft YaHei UI" panose="020B0503020204020204" pitchFamily="34" charset="-122"/>
                <a:ea typeface="Microsoft YaHei UI" panose="020B0503020204020204" pitchFamily="34" charset="-122"/>
              </a:defRPr>
            </a:lvl1pPr>
            <a:lvl2pPr algn="l">
              <a:defRPr>
                <a:latin typeface="Microsoft YaHei UI" panose="020B0503020204020204" pitchFamily="34" charset="-122"/>
                <a:ea typeface="Microsoft YaHei UI" panose="020B0503020204020204" pitchFamily="34" charset="-122"/>
              </a:defRPr>
            </a:lvl2pPr>
            <a:lvl3pPr algn="l">
              <a:defRPr>
                <a:latin typeface="Microsoft YaHei UI" panose="020B0503020204020204" pitchFamily="34" charset="-122"/>
                <a:ea typeface="Microsoft YaHei UI" panose="020B0503020204020204" pitchFamily="34" charset="-122"/>
              </a:defRPr>
            </a:lvl3pPr>
            <a:lvl4pPr algn="l">
              <a:defRPr>
                <a:latin typeface="Microsoft YaHei UI" panose="020B0503020204020204" pitchFamily="34" charset="-122"/>
                <a:ea typeface="Microsoft YaHei UI" panose="020B0503020204020204" pitchFamily="34" charset="-122"/>
              </a:defRPr>
            </a:lvl4pPr>
            <a:lvl5pPr algn="l">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grpSp>
        <p:nvGrpSpPr>
          <p:cNvPr id="11" name="组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图形 11" descr="单个齿轮">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图形 12" descr="单个齿轮">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图形 13" descr="单个齿轮">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图形 18" descr="单个齿轮">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图片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图片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长方形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长方形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2F88AC92-0FF2-46A2-879F-BDB22F98441C}" type="datetime1">
              <a:rPr lang="zh-CN" altLang="en-US" noProof="0" smtClean="0"/>
              <a:t>2023/4/1</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9E3FA76C-C565-46B6-8652-D75785E2521F}" type="slidenum">
              <a:rPr lang="en-US" altLang="zh-CN" noProof="0" smtClean="0"/>
              <a:pPr/>
              <a:t>‹#›</a:t>
            </a:fld>
            <a:endParaRPr lang="zh-CN" altLang="en-US" noProof="0"/>
          </a:p>
        </p:txBody>
      </p:sp>
      <p:sp>
        <p:nvSpPr>
          <p:cNvPr id="24" name="文本占位符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rtlCol="0" anchor="ctr" anchorCtr="0"/>
          <a:lstStyle>
            <a:lvl1pPr algn="l">
              <a:defRPr>
                <a:latin typeface="Microsoft YaHei UI" panose="020B0503020204020204" pitchFamily="34" charset="-122"/>
                <a:ea typeface="Microsoft YaHei UI" panose="020B0503020204020204" pitchFamily="34" charset="-122"/>
              </a:defRPr>
            </a:lvl1pPr>
            <a:lvl2pPr algn="l">
              <a:defRPr>
                <a:latin typeface="Microsoft YaHei UI" panose="020B0503020204020204" pitchFamily="34" charset="-122"/>
                <a:ea typeface="Microsoft YaHei UI" panose="020B0503020204020204" pitchFamily="34" charset="-122"/>
              </a:defRPr>
            </a:lvl2pPr>
            <a:lvl3pPr algn="l">
              <a:defRPr>
                <a:latin typeface="Microsoft YaHei UI" panose="020B0503020204020204" pitchFamily="34" charset="-122"/>
                <a:ea typeface="Microsoft YaHei UI" panose="020B0503020204020204" pitchFamily="34" charset="-122"/>
              </a:defRPr>
            </a:lvl3pPr>
            <a:lvl4pPr algn="l">
              <a:defRPr>
                <a:latin typeface="Microsoft YaHei UI" panose="020B0503020204020204" pitchFamily="34" charset="-122"/>
                <a:ea typeface="Microsoft YaHei UI" panose="020B0503020204020204" pitchFamily="34" charset="-122"/>
              </a:defRPr>
            </a:lvl4pPr>
            <a:lvl5pPr algn="l">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25" name="文本占位符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rtlCol="0" anchor="ctr" anchorCtr="0"/>
          <a:lstStyle>
            <a:lvl1pPr algn="l">
              <a:defRPr>
                <a:latin typeface="Microsoft YaHei UI" panose="020B0503020204020204" pitchFamily="34" charset="-122"/>
                <a:ea typeface="Microsoft YaHei UI" panose="020B0503020204020204" pitchFamily="34" charset="-122"/>
              </a:defRPr>
            </a:lvl1pPr>
            <a:lvl2pPr algn="l">
              <a:defRPr>
                <a:latin typeface="Microsoft YaHei UI" panose="020B0503020204020204" pitchFamily="34" charset="-122"/>
                <a:ea typeface="Microsoft YaHei UI" panose="020B0503020204020204" pitchFamily="34" charset="-122"/>
              </a:defRPr>
            </a:lvl2pPr>
            <a:lvl3pPr algn="l">
              <a:defRPr>
                <a:latin typeface="Microsoft YaHei UI" panose="020B0503020204020204" pitchFamily="34" charset="-122"/>
                <a:ea typeface="Microsoft YaHei UI" panose="020B0503020204020204" pitchFamily="34" charset="-122"/>
              </a:defRPr>
            </a:lvl3pPr>
            <a:lvl4pPr algn="l">
              <a:defRPr>
                <a:latin typeface="Microsoft YaHei UI" panose="020B0503020204020204" pitchFamily="34" charset="-122"/>
                <a:ea typeface="Microsoft YaHei UI" panose="020B0503020204020204" pitchFamily="34" charset="-122"/>
              </a:defRPr>
            </a:lvl4pPr>
            <a:lvl5pPr algn="l">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26" name="文本占位符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rtlCol="0" anchor="ctr" anchorCtr="0"/>
          <a:lstStyle>
            <a:lvl1pPr algn="l">
              <a:defRPr>
                <a:latin typeface="Microsoft YaHei UI" panose="020B0503020204020204" pitchFamily="34" charset="-122"/>
                <a:ea typeface="Microsoft YaHei UI" panose="020B0503020204020204" pitchFamily="34" charset="-122"/>
              </a:defRPr>
            </a:lvl1pPr>
            <a:lvl2pPr algn="l">
              <a:defRPr>
                <a:latin typeface="Microsoft YaHei UI" panose="020B0503020204020204" pitchFamily="34" charset="-122"/>
                <a:ea typeface="Microsoft YaHei UI" panose="020B0503020204020204" pitchFamily="34" charset="-122"/>
              </a:defRPr>
            </a:lvl2pPr>
            <a:lvl3pPr algn="l">
              <a:defRPr>
                <a:latin typeface="Microsoft YaHei UI" panose="020B0503020204020204" pitchFamily="34" charset="-122"/>
                <a:ea typeface="Microsoft YaHei UI" panose="020B0503020204020204" pitchFamily="34" charset="-122"/>
              </a:defRPr>
            </a:lvl3pPr>
            <a:lvl4pPr algn="l">
              <a:defRPr>
                <a:latin typeface="Microsoft YaHei UI" panose="020B0503020204020204" pitchFamily="34" charset="-122"/>
                <a:ea typeface="Microsoft YaHei UI" panose="020B0503020204020204" pitchFamily="34" charset="-122"/>
              </a:defRPr>
            </a:lvl4pPr>
            <a:lvl5pPr algn="l">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8" name="组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图形 11" descr="单个齿轮">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图形 12" descr="单个齿轮">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图形 13" descr="单个齿轮">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图形 15" descr="单个齿轮">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图形 16" descr="单个齿轮">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图片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图片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长方形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长方形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80322" y="2869895"/>
            <a:ext cx="9613860" cy="1090788"/>
          </a:xfrm>
        </p:spPr>
        <p:txBody>
          <a:bodyPr rtlCol="0" anchor="ctr">
            <a:normAutofit/>
          </a:bodyPr>
          <a:lstStyle>
            <a:lvl1pPr algn="r">
              <a:defRPr sz="36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p:nvPr>
        </p:nvSpPr>
        <p:spPr>
          <a:xfrm>
            <a:off x="680322" y="4232171"/>
            <a:ext cx="9613860" cy="1704017"/>
          </a:xfrm>
        </p:spPr>
        <p:txBody>
          <a:bodyPr rtlCol="0">
            <a:normAutofit/>
          </a:bodyPr>
          <a:lstStyle>
            <a:lvl1pPr marL="0" indent="0" algn="r">
              <a:buNone/>
              <a:defRPr sz="2000">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832429D-1C51-4DF0-9A59-3C6CC8709631}" type="datetime1">
              <a:rPr lang="zh-CN" altLang="en-US" noProof="0" smtClean="0"/>
              <a:t>2023/4/1</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6" name="幻灯片编号占位符 5"/>
          <p:cNvSpPr>
            <a:spLocks noGrp="1"/>
          </p:cNvSpPr>
          <p:nvPr>
            <p:ph type="sldNum" sz="quarter" idx="12"/>
          </p:nvPr>
        </p:nvSpPr>
        <p:spPr>
          <a:xfrm>
            <a:off x="10729455" y="2869895"/>
            <a:ext cx="1154151" cy="1090789"/>
          </a:xfrm>
        </p:spPr>
        <p:txBody>
          <a:bodyPr rtlCol="0"/>
          <a:lstStyle>
            <a:lvl1pPr>
              <a:defRPr>
                <a:latin typeface="Microsoft YaHei UI" panose="020B0503020204020204" pitchFamily="34" charset="-122"/>
                <a:ea typeface="Microsoft YaHei UI" panose="020B0503020204020204" pitchFamily="34" charset="-122"/>
              </a:defRPr>
            </a:lvl1pPr>
          </a:lstStyle>
          <a:p>
            <a:fld id="{9E3FA76C-C565-46B6-8652-D75785E2521F}" type="slidenum">
              <a:rPr lang="en-US" altLang="zh-CN" noProof="0" smtClean="0"/>
              <a:pPr/>
              <a:t>‹#›</a:t>
            </a:fld>
            <a:endParaRPr lang="zh-CN" altLang="en-US" noProof="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2" name="组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图形 12" descr="单个齿轮">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图形 13" descr="单个齿轮">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图形 14" descr="单个齿轮">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图形 15" descr="单个齿轮">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图片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图片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长方形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长方形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half" idx="1"/>
          </p:nvPr>
        </p:nvSpPr>
        <p:spPr>
          <a:xfrm>
            <a:off x="680320" y="2336873"/>
            <a:ext cx="4698358" cy="3599316"/>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p:cNvSpPr>
            <a:spLocks noGrp="1"/>
          </p:cNvSpPr>
          <p:nvPr>
            <p:ph sz="half" idx="2"/>
          </p:nvPr>
        </p:nvSpPr>
        <p:spPr>
          <a:xfrm>
            <a:off x="5594123" y="2336873"/>
            <a:ext cx="4700058" cy="3599316"/>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EF396E29-6FE7-4991-9B9A-2053F66DF9ED}" type="datetime1">
              <a:rPr lang="zh-CN" altLang="en-US" noProof="0" smtClean="0"/>
              <a:t>2023/4/1</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9E3FA76C-C565-46B6-8652-D75785E2521F}" type="slidenum">
              <a:rPr lang="en-US" altLang="zh-CN" noProof="0" smtClean="0"/>
              <a:pPr/>
              <a:t>‹#›</a:t>
            </a:fld>
            <a:endParaRPr lang="zh-CN" altLang="en-US" noProof="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两个内容">
    <p:spTree>
      <p:nvGrpSpPr>
        <p:cNvPr id="1" name=""/>
        <p:cNvGrpSpPr/>
        <p:nvPr/>
      </p:nvGrpSpPr>
      <p:grpSpPr>
        <a:xfrm>
          <a:off x="0" y="0"/>
          <a:ext cx="0" cy="0"/>
          <a:chOff x="0" y="0"/>
          <a:chExt cx="0" cy="0"/>
        </a:xfrm>
      </p:grpSpPr>
      <p:grpSp>
        <p:nvGrpSpPr>
          <p:cNvPr id="12" name="组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图形 12" descr="单个齿轮">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图形 13" descr="单个齿轮">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图形 14" descr="单个齿轮">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图形 15" descr="单个齿轮">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图形 16" descr="单个齿轮">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图片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长方形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长方形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2137646" y="753228"/>
            <a:ext cx="9613861" cy="1080938"/>
          </a:xfrm>
        </p:spPr>
        <p:txBody>
          <a:bodyPr rtlCol="0"/>
          <a:lstStyle/>
          <a:p>
            <a:pPr rtl="0"/>
            <a:r>
              <a:rPr lang="zh-CN" altLang="en-US" noProof="0"/>
              <a:t>单击此处编辑母版标题样式</a:t>
            </a:r>
          </a:p>
        </p:txBody>
      </p:sp>
      <p:sp>
        <p:nvSpPr>
          <p:cNvPr id="3" name="内容占位符 2"/>
          <p:cNvSpPr>
            <a:spLocks noGrp="1"/>
          </p:cNvSpPr>
          <p:nvPr>
            <p:ph sz="half" idx="1"/>
          </p:nvPr>
        </p:nvSpPr>
        <p:spPr>
          <a:xfrm>
            <a:off x="2137645" y="2336873"/>
            <a:ext cx="4698358" cy="3599316"/>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p:cNvSpPr>
            <a:spLocks noGrp="1"/>
          </p:cNvSpPr>
          <p:nvPr>
            <p:ph sz="half" idx="2"/>
          </p:nvPr>
        </p:nvSpPr>
        <p:spPr>
          <a:xfrm>
            <a:off x="7051448" y="2336873"/>
            <a:ext cx="4700058" cy="3599316"/>
          </a:xfrm>
        </p:spPr>
        <p:txBody>
          <a:bodyPr rtlCol="0" anchor="ctr" anchorCtr="0"/>
          <a:lstStyle>
            <a:lvl1pPr algn="ctr">
              <a:defRPr/>
            </a:lvl1pPr>
            <a:lvl2pPr algn="ctr">
              <a:defRPr/>
            </a:lvl2pPr>
            <a:lvl3pPr algn="ctr">
              <a:defRPr/>
            </a:lvl3pPr>
            <a:lvl4pPr algn="ctr">
              <a:defRPr/>
            </a:lvl4pPr>
            <a:lvl5pPr algn="ctr">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a:xfrm>
            <a:off x="9008306" y="5936187"/>
            <a:ext cx="2743200" cy="365125"/>
          </a:xfrm>
        </p:spPr>
        <p:txBody>
          <a:bodyPr rtlCol="0"/>
          <a:lstStyle/>
          <a:p>
            <a:pPr rtl="0"/>
            <a:fld id="{07F9A3CD-AD60-48C4-B6DB-011320655EE0}" type="datetime1">
              <a:rPr lang="zh-CN" altLang="en-US" noProof="0" smtClean="0"/>
              <a:t>2023/4/1</a:t>
            </a:fld>
            <a:endParaRPr lang="zh-CN" altLang="en-US" noProof="0"/>
          </a:p>
        </p:txBody>
      </p:sp>
      <p:sp>
        <p:nvSpPr>
          <p:cNvPr id="6" name="页脚占位符 5"/>
          <p:cNvSpPr>
            <a:spLocks noGrp="1"/>
          </p:cNvSpPr>
          <p:nvPr>
            <p:ph type="ftr" sz="quarter" idx="11"/>
          </p:nvPr>
        </p:nvSpPr>
        <p:spPr>
          <a:xfrm>
            <a:off x="2137646" y="5936188"/>
            <a:ext cx="6870660" cy="365125"/>
          </a:xfrm>
        </p:spPr>
        <p:txBody>
          <a:bodyPr rtlCol="0"/>
          <a:lstStyle/>
          <a:p>
            <a:pPr rtl="0"/>
            <a:r>
              <a:rPr lang="zh-CN" altLang="en-US" noProof="0"/>
              <a:t>添加页脚</a:t>
            </a:r>
          </a:p>
        </p:txBody>
      </p:sp>
      <p:sp>
        <p:nvSpPr>
          <p:cNvPr id="7" name="灯片编号占位符 6"/>
          <p:cNvSpPr>
            <a:spLocks noGrp="1"/>
          </p:cNvSpPr>
          <p:nvPr>
            <p:ph type="sldNum" sz="quarter" idx="12"/>
          </p:nvPr>
        </p:nvSpPr>
        <p:spPr>
          <a:xfrm>
            <a:off x="156705" y="753227"/>
            <a:ext cx="1154151" cy="1090789"/>
          </a:xfrm>
        </p:spPr>
        <p:txBody>
          <a:bodyPr rtlCol="0"/>
          <a:lstStyle/>
          <a:p>
            <a:pPr rtl="0"/>
            <a:fld id="{9E3FA76C-C565-46B6-8652-D75785E2521F}" type="slidenum">
              <a:rPr lang="en-US" altLang="zh-CN" noProof="0" smtClean="0"/>
              <a:t>‹#›</a:t>
            </a:fld>
            <a:endParaRPr lang="zh-CN" altLang="en-US" noProof="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4" name="组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图形 14" descr="单个齿轮">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图形 15" descr="单个齿轮">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图形 16" descr="单个齿轮">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图形 17" descr="单个齿轮">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图形 18" descr="单个齿轮">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图片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图片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长方形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长方形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80319" y="753229"/>
            <a:ext cx="9613863" cy="1080937"/>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p:nvPr>
        </p:nvSpPr>
        <p:spPr>
          <a:xfrm>
            <a:off x="680320" y="2336873"/>
            <a:ext cx="4698358" cy="693135"/>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680322" y="3030008"/>
            <a:ext cx="4698355" cy="2906179"/>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5594123" y="2336873"/>
            <a:ext cx="4700059" cy="692076"/>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5594123" y="3030008"/>
            <a:ext cx="4700059" cy="2906179"/>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3609E865-CAB8-4864-9E15-6CDBA7128121}" type="datetime1">
              <a:rPr lang="zh-CN" altLang="en-US" noProof="0" smtClean="0"/>
              <a:t>2023/4/1</a:t>
            </a:fld>
            <a:endParaRPr lang="zh-CN" altLang="en-US" noProof="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9E3FA76C-C565-46B6-8652-D75785E2521F}" type="slidenum">
              <a:rPr lang="en-US" altLang="zh-CN" noProof="0" smtClean="0"/>
              <a:pPr/>
              <a:t>‹#›</a:t>
            </a:fld>
            <a:endParaRPr lang="zh-CN" altLang="en-US" noProof="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12" name="组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图形 12" descr="单个齿轮">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图形 13" descr="单个齿轮">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图形 14" descr="单个齿轮">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图形 15" descr="单个齿轮">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图形 16" descr="单个齿轮">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图片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长方形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长方形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2137646" y="753228"/>
            <a:ext cx="9613861" cy="1080938"/>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5" name="日期占位符 4"/>
          <p:cNvSpPr>
            <a:spLocks noGrp="1"/>
          </p:cNvSpPr>
          <p:nvPr>
            <p:ph type="dt" sz="half" idx="10"/>
          </p:nvPr>
        </p:nvSpPr>
        <p:spPr>
          <a:xfrm>
            <a:off x="9008306" y="5936187"/>
            <a:ext cx="2743200" cy="365125"/>
          </a:xfrm>
        </p:spPr>
        <p:txBody>
          <a:bodyPr rtlCol="0"/>
          <a:lstStyle>
            <a:lvl1pPr>
              <a:defRPr>
                <a:latin typeface="Microsoft YaHei UI" panose="020B0503020204020204" pitchFamily="34" charset="-122"/>
                <a:ea typeface="Microsoft YaHei UI" panose="020B0503020204020204" pitchFamily="34" charset="-122"/>
              </a:defRPr>
            </a:lvl1pPr>
          </a:lstStyle>
          <a:p>
            <a:fld id="{832546A4-0F5D-4758-8B4A-1E42D8AE396C}" type="datetime1">
              <a:rPr lang="zh-CN" altLang="en-US" noProof="0" smtClean="0"/>
              <a:t>2023/4/1</a:t>
            </a:fld>
            <a:endParaRPr lang="zh-CN" altLang="en-US" noProof="0"/>
          </a:p>
        </p:txBody>
      </p:sp>
      <p:sp>
        <p:nvSpPr>
          <p:cNvPr id="6" name="页脚占位符 5"/>
          <p:cNvSpPr>
            <a:spLocks noGrp="1"/>
          </p:cNvSpPr>
          <p:nvPr>
            <p:ph type="ftr" sz="quarter" idx="11"/>
          </p:nvPr>
        </p:nvSpPr>
        <p:spPr>
          <a:xfrm>
            <a:off x="2137646" y="5936188"/>
            <a:ext cx="6870660" cy="365125"/>
          </a:xfrm>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7" name="灯片编号占位符 6"/>
          <p:cNvSpPr>
            <a:spLocks noGrp="1"/>
          </p:cNvSpPr>
          <p:nvPr>
            <p:ph type="sldNum" sz="quarter" idx="12"/>
          </p:nvPr>
        </p:nvSpPr>
        <p:spPr>
          <a:xfrm>
            <a:off x="156705" y="753227"/>
            <a:ext cx="1154151" cy="1090789"/>
          </a:xfrm>
        </p:spPr>
        <p:txBody>
          <a:bodyPr rtlCol="0"/>
          <a:lstStyle>
            <a:lvl1pPr>
              <a:defRPr>
                <a:latin typeface="Microsoft YaHei UI" panose="020B0503020204020204" pitchFamily="34" charset="-122"/>
                <a:ea typeface="Microsoft YaHei UI" panose="020B0503020204020204" pitchFamily="34" charset="-122"/>
              </a:defRPr>
            </a:lvl1pPr>
          </a:lstStyle>
          <a:p>
            <a:fld id="{9E3FA76C-C565-46B6-8652-D75785E2521F}" type="slidenum">
              <a:rPr lang="en-US" altLang="zh-CN" noProof="0" smtClean="0"/>
              <a:pPr/>
              <a:t>‹#›</a:t>
            </a:fld>
            <a:endParaRPr lang="zh-CN" altLang="en-US" noProof="0"/>
          </a:p>
        </p:txBody>
      </p:sp>
      <p:sp>
        <p:nvSpPr>
          <p:cNvPr id="18" name="内容占位符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0" name="组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图形 10" descr="单个齿轮">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图形 11" descr="单个齿轮">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图形 12" descr="单个齿轮">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图形 13" descr="单个齿轮">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图形 14" descr="单个齿轮">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图片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图片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长方形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长方形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C12156E1-9826-4073-B1FE-39A377EFA9BD}" type="datetime1">
              <a:rPr lang="zh-CN" altLang="en-US" noProof="0" smtClean="0"/>
              <a:t>2023/4/1</a:t>
            </a:fld>
            <a:endParaRPr lang="zh-CN" altLang="en-US" noProof="0"/>
          </a:p>
        </p:txBody>
      </p:sp>
      <p:sp>
        <p:nvSpPr>
          <p:cNvPr id="4" name="页脚占位符 3"/>
          <p:cNvSpPr>
            <a:spLocks noGrp="1"/>
          </p:cNvSpPr>
          <p:nvPr>
            <p:ph type="ftr" sz="quarter" idx="11"/>
          </p:nvPr>
        </p:nvSpPr>
        <p:spPr/>
        <p:txBody>
          <a:bodyPr rtlCol="0"/>
          <a:lstStyle/>
          <a:p>
            <a:pPr rtl="0"/>
            <a:r>
              <a:rPr lang="zh-CN" altLang="en-US" noProof="0"/>
              <a:t>添加页脚</a:t>
            </a:r>
          </a:p>
        </p:txBody>
      </p:sp>
      <p:sp>
        <p:nvSpPr>
          <p:cNvPr id="5" name="灯片编号占位符 4"/>
          <p:cNvSpPr>
            <a:spLocks noGrp="1"/>
          </p:cNvSpPr>
          <p:nvPr>
            <p:ph type="sldNum" sz="quarter" idx="12"/>
          </p:nvPr>
        </p:nvSpPr>
        <p:spPr/>
        <p:txBody>
          <a:bodyPr rtlCol="0"/>
          <a:lstStyle/>
          <a:p>
            <a:pPr rtl="0"/>
            <a:fld id="{9E3FA76C-C565-46B6-8652-D75785E2521F}" type="slidenum">
              <a:rPr lang="en-US" altLang="zh-CN" noProof="0" smtClean="0"/>
              <a:t>‹#›</a:t>
            </a:fld>
            <a:endParaRPr lang="zh-CN" altLang="en-US" noProof="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grpSp>
        <p:nvGrpSpPr>
          <p:cNvPr id="10" name="组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图形 10" descr="单个齿轮">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图形 11" descr="单个齿轮">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图形 12" descr="单个齿轮">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图形 13" descr="单个齿轮">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图形 14" descr="单个齿轮">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图片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图片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长方形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长方形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1E1AFDD6-9F23-46BF-BC3A-585752E1A482}" type="datetime1">
              <a:rPr lang="zh-CN" altLang="en-US" noProof="0" smtClean="0"/>
              <a:t>2023/4/1</a:t>
            </a:fld>
            <a:endParaRPr lang="zh-CN" altLang="en-US" noProof="0"/>
          </a:p>
        </p:txBody>
      </p:sp>
      <p:sp>
        <p:nvSpPr>
          <p:cNvPr id="4" name="页脚占位符 3"/>
          <p:cNvSpPr>
            <a:spLocks noGrp="1"/>
          </p:cNvSpPr>
          <p:nvPr>
            <p:ph type="ftr" sz="quarter" idx="11"/>
          </p:nvPr>
        </p:nvSpPr>
        <p:spPr/>
        <p:txBody>
          <a:bodyPr rtlCol="0"/>
          <a:lstStyle/>
          <a:p>
            <a:pPr rtl="0"/>
            <a:r>
              <a:rPr lang="zh-CN" altLang="en-US" noProof="0"/>
              <a:t>添加页脚</a:t>
            </a:r>
          </a:p>
        </p:txBody>
      </p:sp>
      <p:sp>
        <p:nvSpPr>
          <p:cNvPr id="5" name="灯片编号占位符 4"/>
          <p:cNvSpPr>
            <a:spLocks noGrp="1"/>
          </p:cNvSpPr>
          <p:nvPr>
            <p:ph type="sldNum" sz="quarter" idx="12"/>
          </p:nvPr>
        </p:nvSpPr>
        <p:spPr/>
        <p:txBody>
          <a:bodyPr rtlCol="0"/>
          <a:lstStyle/>
          <a:p>
            <a:pPr rtl="0"/>
            <a:fld id="{9E3FA76C-C565-46B6-8652-D75785E2521F}" type="slidenum">
              <a:rPr lang="en-US" altLang="zh-CN" noProof="0" smtClean="0"/>
              <a:t>‹#›</a:t>
            </a:fld>
            <a:endParaRPr lang="zh-CN" altLang="en-US" noProof="0"/>
          </a:p>
        </p:txBody>
      </p:sp>
      <p:sp>
        <p:nvSpPr>
          <p:cNvPr id="17" name="文本占位符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rtlCol="0" anchor="ctr">
            <a:normAutofit/>
          </a:bodyPr>
          <a:lstStyle>
            <a:lvl1pPr marL="0" indent="0" algn="ctr">
              <a:buNone/>
              <a:defRPr sz="6000"/>
            </a:lvl1pPr>
          </a:lstStyle>
          <a:p>
            <a:pPr lvl="0" rtl="0"/>
            <a:r>
              <a:rPr lang="zh-CN" altLang="en-US" noProof="0"/>
              <a:t>单击此处编辑母版文本样式</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图片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占位符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Microsoft YaHei UI" panose="020B0503020204020204" pitchFamily="34" charset="-122"/>
                <a:ea typeface="Microsoft YaHei UI" panose="020B0503020204020204" pitchFamily="34" charset="-122"/>
              </a:defRPr>
            </a:lvl1pPr>
          </a:lstStyle>
          <a:p>
            <a:fld id="{EF340DDA-B6C7-4C27-86F2-7566A350817B}" type="datetime1">
              <a:rPr lang="zh-CN" altLang="en-US" noProof="0" smtClean="0"/>
              <a:t>2023/4/1</a:t>
            </a:fld>
            <a:endParaRPr lang="zh-CN" altLang="en-US" noProof="0"/>
          </a:p>
        </p:txBody>
      </p:sp>
      <p:sp>
        <p:nvSpPr>
          <p:cNvPr id="5" name="页脚占位符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6" name="幻灯片编号占位符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Microsoft YaHei UI" panose="020B0503020204020204" pitchFamily="34" charset="-122"/>
                <a:ea typeface="Microsoft YaHei UI" panose="020B0503020204020204" pitchFamily="34" charset="-122"/>
              </a:defRPr>
            </a:lvl1pPr>
          </a:lstStyle>
          <a:p>
            <a:fld id="{9E3FA76C-C565-46B6-8652-D75785E2521F}" type="slidenum">
              <a:rPr lang="en-US" altLang="zh-CN" noProof="0" smtClean="0"/>
              <a:pPr/>
              <a:t>‹#›</a:t>
            </a:fld>
            <a:endParaRPr lang="zh-CN" altLang="en-US" noProof="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8BBFB-4314-436C-A688-96F483D693AB}"/>
              </a:ext>
            </a:extLst>
          </p:cNvPr>
          <p:cNvSpPr>
            <a:spLocks noGrp="1"/>
          </p:cNvSpPr>
          <p:nvPr>
            <p:ph type="ctrTitle"/>
          </p:nvPr>
        </p:nvSpPr>
        <p:spPr/>
        <p:txBody>
          <a:bodyPr rtlCol="0" anchor="ctr" anchorCtr="0"/>
          <a:lstStyle/>
          <a:p>
            <a:pPr rtl="0"/>
            <a:r>
              <a:rPr lang="zh-CN" altLang="en-US" dirty="0"/>
              <a:t>有利因素</a:t>
            </a:r>
          </a:p>
        </p:txBody>
      </p:sp>
      <p:sp>
        <p:nvSpPr>
          <p:cNvPr id="3" name="副标题 2">
            <a:extLst>
              <a:ext uri="{FF2B5EF4-FFF2-40B4-BE49-F238E27FC236}">
                <a16:creationId xmlns:a16="http://schemas.microsoft.com/office/drawing/2014/main" id="{6AA173D3-8B7E-4F91-B862-AC30CB0D2705}"/>
              </a:ext>
            </a:extLst>
          </p:cNvPr>
          <p:cNvSpPr>
            <a:spLocks noGrp="1"/>
          </p:cNvSpPr>
          <p:nvPr>
            <p:ph type="subTitle" idx="1"/>
          </p:nvPr>
        </p:nvSpPr>
        <p:spPr/>
        <p:txBody>
          <a:bodyPr rtlCol="0">
            <a:normAutofit/>
          </a:bodyPr>
          <a:lstStyle/>
          <a:p>
            <a:pPr rtl="0"/>
            <a:r>
              <a:rPr lang="zh-CN" altLang="en-US" sz="2800" dirty="0"/>
              <a:t>技术推动经济发展</a:t>
            </a:r>
            <a:endParaRPr lang="en-US" altLang="zh-CN" sz="2800" dirty="0"/>
          </a:p>
        </p:txBody>
      </p:sp>
      <p:pic>
        <p:nvPicPr>
          <p:cNvPr id="9" name="图形 8" descr="图书图标">
            <a:extLst>
              <a:ext uri="{FF2B5EF4-FFF2-40B4-BE49-F238E27FC236}">
                <a16:creationId xmlns:a16="http://schemas.microsoft.com/office/drawing/2014/main" id="{E26792AF-5D39-4A12-8EDD-CC09A60BDA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993" y="2961000"/>
            <a:ext cx="936000" cy="936000"/>
          </a:xfrm>
          <a:prstGeom prst="rect">
            <a:avLst/>
          </a:prstGeom>
        </p:spPr>
      </p:pic>
    </p:spTree>
    <p:extLst>
      <p:ext uri="{BB962C8B-B14F-4D97-AF65-F5344CB8AC3E}">
        <p14:creationId xmlns:p14="http://schemas.microsoft.com/office/powerpoint/2010/main" val="190653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1963BF4-5EF0-4B10-A953-8996C5CCB74E}"/>
              </a:ext>
            </a:extLst>
          </p:cNvPr>
          <p:cNvSpPr>
            <a:spLocks noGrp="1"/>
          </p:cNvSpPr>
          <p:nvPr>
            <p:ph type="title"/>
          </p:nvPr>
        </p:nvSpPr>
        <p:spPr/>
        <p:txBody>
          <a:bodyPr rtlCol="0">
            <a:normAutofit/>
          </a:bodyPr>
          <a:lstStyle/>
          <a:p>
            <a:pPr rtl="0"/>
            <a:r>
              <a:rPr lang="zh-CN" altLang="en-US" sz="3600" dirty="0"/>
              <a:t>我国的经济转型升级的强有力的支持。</a:t>
            </a:r>
          </a:p>
        </p:txBody>
      </p:sp>
      <p:grpSp>
        <p:nvGrpSpPr>
          <p:cNvPr id="2" name="组 1" descr="进度图形">
            <a:extLst>
              <a:ext uri="{FF2B5EF4-FFF2-40B4-BE49-F238E27FC236}">
                <a16:creationId xmlns:a16="http://schemas.microsoft.com/office/drawing/2014/main" id="{F9ADA81D-4CDA-4EE1-9CD8-D4A3F8136A10}"/>
              </a:ext>
            </a:extLst>
          </p:cNvPr>
          <p:cNvGrpSpPr/>
          <p:nvPr/>
        </p:nvGrpSpPr>
        <p:grpSpPr>
          <a:xfrm>
            <a:off x="1067529" y="407134"/>
            <a:ext cx="10056942" cy="3854863"/>
            <a:chOff x="916803" y="557856"/>
            <a:chExt cx="10056942" cy="3854863"/>
          </a:xfrm>
        </p:grpSpPr>
        <p:grpSp>
          <p:nvGrpSpPr>
            <p:cNvPr id="66" name="组 38">
              <a:extLst>
                <a:ext uri="{FF2B5EF4-FFF2-40B4-BE49-F238E27FC236}">
                  <a16:creationId xmlns:a16="http://schemas.microsoft.com/office/drawing/2014/main" id="{7C34D6D9-0983-416B-977A-8FED815B2CDA}"/>
                </a:ext>
              </a:extLst>
            </p:cNvPr>
            <p:cNvGrpSpPr>
              <a:grpSpLocks/>
            </p:cNvGrpSpPr>
            <p:nvPr/>
          </p:nvGrpSpPr>
          <p:grpSpPr bwMode="auto">
            <a:xfrm>
              <a:off x="4062519" y="1043382"/>
              <a:ext cx="972000" cy="276225"/>
              <a:chOff x="1848067" y="2697524"/>
              <a:chExt cx="2311184" cy="316190"/>
            </a:xfrm>
          </p:grpSpPr>
          <p:cxnSp>
            <p:nvCxnSpPr>
              <p:cNvPr id="67" name="直接连接符​​(S) 66">
                <a:extLst>
                  <a:ext uri="{FF2B5EF4-FFF2-40B4-BE49-F238E27FC236}">
                    <a16:creationId xmlns:a16="http://schemas.microsoft.com/office/drawing/2014/main" id="{B321B9D2-93F8-4A1E-B0F6-22CA692D2380}"/>
                  </a:ext>
                </a:extLst>
              </p:cNvPr>
              <p:cNvCxnSpPr/>
              <p:nvPr/>
            </p:nvCxnSpPr>
            <p:spPr>
              <a:xfrm flipH="1" flipV="1">
                <a:off x="3660361" y="2697524"/>
                <a:ext cx="498890"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8" name="直接连接符​​(S) 67">
                <a:extLst>
                  <a:ext uri="{FF2B5EF4-FFF2-40B4-BE49-F238E27FC236}">
                    <a16:creationId xmlns:a16="http://schemas.microsoft.com/office/drawing/2014/main" id="{398E55C6-1C13-4113-9F6C-E45A6B5BDFBF}"/>
                  </a:ext>
                </a:extLst>
              </p:cNvPr>
              <p:cNvCxnSpPr/>
              <p:nvPr/>
            </p:nvCxnSpPr>
            <p:spPr>
              <a:xfrm flipH="1">
                <a:off x="1848067" y="2697524"/>
                <a:ext cx="1812294"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69" name="组 41">
              <a:extLst>
                <a:ext uri="{FF2B5EF4-FFF2-40B4-BE49-F238E27FC236}">
                  <a16:creationId xmlns:a16="http://schemas.microsoft.com/office/drawing/2014/main" id="{6AF12EBC-F860-48D7-954E-F55642FE6F83}"/>
                </a:ext>
              </a:extLst>
            </p:cNvPr>
            <p:cNvGrpSpPr>
              <a:grpSpLocks/>
            </p:cNvGrpSpPr>
            <p:nvPr/>
          </p:nvGrpSpPr>
          <p:grpSpPr bwMode="auto">
            <a:xfrm>
              <a:off x="3942468" y="3536007"/>
              <a:ext cx="972000" cy="342900"/>
              <a:chOff x="2185142" y="4994858"/>
              <a:chExt cx="2113299" cy="316190"/>
            </a:xfrm>
          </p:grpSpPr>
          <p:cxnSp>
            <p:nvCxnSpPr>
              <p:cNvPr id="70" name="直接连接符​​(S) 69">
                <a:extLst>
                  <a:ext uri="{FF2B5EF4-FFF2-40B4-BE49-F238E27FC236}">
                    <a16:creationId xmlns:a16="http://schemas.microsoft.com/office/drawing/2014/main" id="{77205079-344A-4B09-8E4B-81258C4108CE}"/>
                  </a:ext>
                </a:extLst>
              </p:cNvPr>
              <p:cNvCxnSpPr/>
              <p:nvPr/>
            </p:nvCxnSpPr>
            <p:spPr>
              <a:xfrm flipH="1">
                <a:off x="3800620" y="4994858"/>
                <a:ext cx="497821"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8B5A1990-4A94-45C7-BF48-6E6F48840887}"/>
                  </a:ext>
                </a:extLst>
              </p:cNvPr>
              <p:cNvCxnSpPr/>
              <p:nvPr/>
            </p:nvCxnSpPr>
            <p:spPr>
              <a:xfrm flipH="1">
                <a:off x="2185142" y="5311048"/>
                <a:ext cx="161547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2" name="组 44">
              <a:extLst>
                <a:ext uri="{FF2B5EF4-FFF2-40B4-BE49-F238E27FC236}">
                  <a16:creationId xmlns:a16="http://schemas.microsoft.com/office/drawing/2014/main" id="{C9C7CCD5-FADD-494E-B833-E696B6347857}"/>
                </a:ext>
              </a:extLst>
            </p:cNvPr>
            <p:cNvGrpSpPr>
              <a:grpSpLocks/>
            </p:cNvGrpSpPr>
            <p:nvPr/>
          </p:nvGrpSpPr>
          <p:grpSpPr bwMode="auto">
            <a:xfrm>
              <a:off x="7256378" y="1150688"/>
              <a:ext cx="972000" cy="257175"/>
              <a:chOff x="7528087" y="2680840"/>
              <a:chExt cx="2061939" cy="316190"/>
            </a:xfrm>
          </p:grpSpPr>
          <p:cxnSp>
            <p:nvCxnSpPr>
              <p:cNvPr id="73" name="直接连接符​​(S) 72">
                <a:extLst>
                  <a:ext uri="{FF2B5EF4-FFF2-40B4-BE49-F238E27FC236}">
                    <a16:creationId xmlns:a16="http://schemas.microsoft.com/office/drawing/2014/main" id="{6E30FCF4-384F-4BCE-8A64-252581213005}"/>
                  </a:ext>
                </a:extLst>
              </p:cNvPr>
              <p:cNvCxnSpPr/>
              <p:nvPr/>
            </p:nvCxnSpPr>
            <p:spPr>
              <a:xfrm flipV="1">
                <a:off x="7528087" y="2680840"/>
                <a:ext cx="498282"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4" name="直接连接符​​(S) 73">
                <a:extLst>
                  <a:ext uri="{FF2B5EF4-FFF2-40B4-BE49-F238E27FC236}">
                    <a16:creationId xmlns:a16="http://schemas.microsoft.com/office/drawing/2014/main" id="{78110554-BB05-45B3-8562-EF9B3D037476}"/>
                  </a:ext>
                </a:extLst>
              </p:cNvPr>
              <p:cNvCxnSpPr/>
              <p:nvPr/>
            </p:nvCxnSpPr>
            <p:spPr>
              <a:xfrm>
                <a:off x="8026369" y="2680840"/>
                <a:ext cx="1563657"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5" name="组 47">
              <a:extLst>
                <a:ext uri="{FF2B5EF4-FFF2-40B4-BE49-F238E27FC236}">
                  <a16:creationId xmlns:a16="http://schemas.microsoft.com/office/drawing/2014/main" id="{F731FD38-2C74-409F-ABEE-FB71D08D9DA2}"/>
                </a:ext>
              </a:extLst>
            </p:cNvPr>
            <p:cNvGrpSpPr>
              <a:grpSpLocks/>
            </p:cNvGrpSpPr>
            <p:nvPr/>
          </p:nvGrpSpPr>
          <p:grpSpPr bwMode="auto">
            <a:xfrm>
              <a:off x="7138000" y="3625377"/>
              <a:ext cx="972000" cy="257175"/>
              <a:chOff x="8125333" y="4745260"/>
              <a:chExt cx="2389596" cy="203034"/>
            </a:xfrm>
          </p:grpSpPr>
          <p:cxnSp>
            <p:nvCxnSpPr>
              <p:cNvPr id="76" name="直接连接符​​(S) 75">
                <a:extLst>
                  <a:ext uri="{FF2B5EF4-FFF2-40B4-BE49-F238E27FC236}">
                    <a16:creationId xmlns:a16="http://schemas.microsoft.com/office/drawing/2014/main" id="{F88E2E87-32BE-4F6C-8332-3967C91A27E1}"/>
                  </a:ext>
                </a:extLst>
              </p:cNvPr>
              <p:cNvCxnSpPr/>
              <p:nvPr/>
            </p:nvCxnSpPr>
            <p:spPr>
              <a:xfrm>
                <a:off x="8125333" y="4745260"/>
                <a:ext cx="523688" cy="203034"/>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7" name="直接连接符​​(S) 76">
                <a:extLst>
                  <a:ext uri="{FF2B5EF4-FFF2-40B4-BE49-F238E27FC236}">
                    <a16:creationId xmlns:a16="http://schemas.microsoft.com/office/drawing/2014/main" id="{1F113495-1E79-41B5-9C91-E7595347E51F}"/>
                  </a:ext>
                </a:extLst>
              </p:cNvPr>
              <p:cNvCxnSpPr/>
              <p:nvPr/>
            </p:nvCxnSpPr>
            <p:spPr>
              <a:xfrm>
                <a:off x="8649021" y="4948294"/>
                <a:ext cx="186590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32" name="组 50">
              <a:extLst>
                <a:ext uri="{FF2B5EF4-FFF2-40B4-BE49-F238E27FC236}">
                  <a16:creationId xmlns:a16="http://schemas.microsoft.com/office/drawing/2014/main" id="{98D80246-D915-4AF3-8BF2-AAAD83F59F3F}"/>
                </a:ext>
              </a:extLst>
            </p:cNvPr>
            <p:cNvGrpSpPr>
              <a:grpSpLocks noChangeAspect="1"/>
            </p:cNvGrpSpPr>
            <p:nvPr/>
          </p:nvGrpSpPr>
          <p:grpSpPr bwMode="auto">
            <a:xfrm>
              <a:off x="4236365" y="672157"/>
              <a:ext cx="3692525" cy="3660775"/>
              <a:chOff x="1961" y="581"/>
              <a:chExt cx="3678" cy="3648"/>
            </a:xfrm>
          </p:grpSpPr>
          <p:sp>
            <p:nvSpPr>
              <p:cNvPr id="33" name="任意多边形(F) 51">
                <a:extLst>
                  <a:ext uri="{FF2B5EF4-FFF2-40B4-BE49-F238E27FC236}">
                    <a16:creationId xmlns:a16="http://schemas.microsoft.com/office/drawing/2014/main" id="{C635BAAE-190D-4F54-97E2-0F4CE4427E88}"/>
                  </a:ext>
                </a:extLst>
              </p:cNvPr>
              <p:cNvSpPr>
                <a:spLocks/>
              </p:cNvSpPr>
              <p:nvPr/>
            </p:nvSpPr>
            <p:spPr bwMode="auto">
              <a:xfrm>
                <a:off x="2949" y="3391"/>
                <a:ext cx="588" cy="509"/>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34" name="任意多边形(F) 52">
                <a:extLst>
                  <a:ext uri="{FF2B5EF4-FFF2-40B4-BE49-F238E27FC236}">
                    <a16:creationId xmlns:a16="http://schemas.microsoft.com/office/drawing/2014/main" id="{A4C906DC-717D-4EBF-A828-99847149716D}"/>
                  </a:ext>
                </a:extLst>
              </p:cNvPr>
              <p:cNvSpPr>
                <a:spLocks/>
              </p:cNvSpPr>
              <p:nvPr/>
            </p:nvSpPr>
            <p:spPr bwMode="auto">
              <a:xfrm>
                <a:off x="4799" y="2653"/>
                <a:ext cx="509" cy="588"/>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35" name="任意多边形(F) 53">
                <a:extLst>
                  <a:ext uri="{FF2B5EF4-FFF2-40B4-BE49-F238E27FC236}">
                    <a16:creationId xmlns:a16="http://schemas.microsoft.com/office/drawing/2014/main" id="{16DB17D7-0314-422D-8934-66E719852ACA}"/>
                  </a:ext>
                </a:extLst>
              </p:cNvPr>
              <p:cNvSpPr>
                <a:spLocks/>
              </p:cNvSpPr>
              <p:nvPr/>
            </p:nvSpPr>
            <p:spPr bwMode="auto">
              <a:xfrm>
                <a:off x="4062"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36" name="任意多边形(F) 54">
                <a:extLst>
                  <a:ext uri="{FF2B5EF4-FFF2-40B4-BE49-F238E27FC236}">
                    <a16:creationId xmlns:a16="http://schemas.microsoft.com/office/drawing/2014/main" id="{C9AEF7F8-2262-4B1A-BB75-C27D30C30FA8}"/>
                  </a:ext>
                </a:extLst>
              </p:cNvPr>
              <p:cNvSpPr>
                <a:spLocks/>
              </p:cNvSpPr>
              <p:nvPr/>
            </p:nvSpPr>
            <p:spPr bwMode="auto">
              <a:xfrm>
                <a:off x="2291" y="1541"/>
                <a:ext cx="508"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37" name="任意多边形(F) 55">
                <a:extLst>
                  <a:ext uri="{FF2B5EF4-FFF2-40B4-BE49-F238E27FC236}">
                    <a16:creationId xmlns:a16="http://schemas.microsoft.com/office/drawing/2014/main" id="{D1F54A9F-CB6B-4707-92E5-8908E37BD0A6}"/>
                  </a:ext>
                </a:extLst>
              </p:cNvPr>
              <p:cNvSpPr>
                <a:spLocks/>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38" name="任意多边形(F) 56">
                <a:extLst>
                  <a:ext uri="{FF2B5EF4-FFF2-40B4-BE49-F238E27FC236}">
                    <a16:creationId xmlns:a16="http://schemas.microsoft.com/office/drawing/2014/main" id="{EC6C5E2C-56C4-40C6-8CA0-1BD73021F86D}"/>
                  </a:ext>
                </a:extLst>
              </p:cNvPr>
              <p:cNvSpPr>
                <a:spLocks/>
              </p:cNvSpPr>
              <p:nvPr/>
            </p:nvSpPr>
            <p:spPr bwMode="auto">
              <a:xfrm>
                <a:off x="2267" y="659"/>
                <a:ext cx="1979" cy="1155"/>
              </a:xfrm>
              <a:custGeom>
                <a:avLst/>
                <a:gdLst>
                  <a:gd name="T0" fmla="*/ 1420 w 963"/>
                  <a:gd name="T1" fmla="*/ 0 h 562"/>
                  <a:gd name="T2" fmla="*/ 1420 w 963"/>
                  <a:gd name="T3" fmla="*/ 195 h 562"/>
                  <a:gd name="T4" fmla="*/ 892 w 963"/>
                  <a:gd name="T5" fmla="*/ 195 h 562"/>
                  <a:gd name="T6" fmla="*/ 801 w 963"/>
                  <a:gd name="T7" fmla="*/ 238 h 562"/>
                  <a:gd name="T8" fmla="*/ 47 w 963"/>
                  <a:gd name="T9" fmla="*/ 991 h 562"/>
                  <a:gd name="T10" fmla="*/ 25 w 963"/>
                  <a:gd name="T11" fmla="*/ 1132 h 562"/>
                  <a:gd name="T12" fmla="*/ 58 w 963"/>
                  <a:gd name="T13" fmla="*/ 1026 h 562"/>
                  <a:gd name="T14" fmla="*/ 232 w 963"/>
                  <a:gd name="T15" fmla="*/ 956 h 562"/>
                  <a:gd name="T16" fmla="*/ 1385 w 963"/>
                  <a:gd name="T17" fmla="*/ 956 h 562"/>
                  <a:gd name="T18" fmla="*/ 1385 w 963"/>
                  <a:gd name="T19" fmla="*/ 1155 h 562"/>
                  <a:gd name="T20" fmla="*/ 1979 w 963"/>
                  <a:gd name="T21" fmla="*/ 561 h 562"/>
                  <a:gd name="T22" fmla="*/ 1420 w 96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9" name="任意多边形(F) 57">
                <a:extLst>
                  <a:ext uri="{FF2B5EF4-FFF2-40B4-BE49-F238E27FC236}">
                    <a16:creationId xmlns:a16="http://schemas.microsoft.com/office/drawing/2014/main" id="{7E580D2C-5D1C-493E-B6FD-AB20742BBF5D}"/>
                  </a:ext>
                </a:extLst>
              </p:cNvPr>
              <p:cNvSpPr>
                <a:spLocks/>
              </p:cNvSpPr>
              <p:nvPr/>
            </p:nvSpPr>
            <p:spPr bwMode="auto">
              <a:xfrm>
                <a:off x="2068" y="1946"/>
                <a:ext cx="1155" cy="1979"/>
              </a:xfrm>
              <a:custGeom>
                <a:avLst/>
                <a:gdLst>
                  <a:gd name="T0" fmla="*/ 1132 w 562"/>
                  <a:gd name="T1" fmla="*/ 1954 h 963"/>
                  <a:gd name="T2" fmla="*/ 1028 w 562"/>
                  <a:gd name="T3" fmla="*/ 1919 h 963"/>
                  <a:gd name="T4" fmla="*/ 958 w 562"/>
                  <a:gd name="T5" fmla="*/ 1745 h 963"/>
                  <a:gd name="T6" fmla="*/ 958 w 562"/>
                  <a:gd name="T7" fmla="*/ 594 h 963"/>
                  <a:gd name="T8" fmla="*/ 1155 w 562"/>
                  <a:gd name="T9" fmla="*/ 594 h 963"/>
                  <a:gd name="T10" fmla="*/ 561 w 562"/>
                  <a:gd name="T11" fmla="*/ 0 h 963"/>
                  <a:gd name="T12" fmla="*/ 0 w 562"/>
                  <a:gd name="T13" fmla="*/ 559 h 963"/>
                  <a:gd name="T14" fmla="*/ 195 w 562"/>
                  <a:gd name="T15" fmla="*/ 559 h 963"/>
                  <a:gd name="T16" fmla="*/ 195 w 562"/>
                  <a:gd name="T17" fmla="*/ 1085 h 963"/>
                  <a:gd name="T18" fmla="*/ 238 w 562"/>
                  <a:gd name="T19" fmla="*/ 1178 h 963"/>
                  <a:gd name="T20" fmla="*/ 991 w 562"/>
                  <a:gd name="T21" fmla="*/ 1930 h 963"/>
                  <a:gd name="T22" fmla="*/ 1132 w 562"/>
                  <a:gd name="T23" fmla="*/ 1954 h 9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0" name="任意多边形(F) 58">
                <a:extLst>
                  <a:ext uri="{FF2B5EF4-FFF2-40B4-BE49-F238E27FC236}">
                    <a16:creationId xmlns:a16="http://schemas.microsoft.com/office/drawing/2014/main" id="{C3C5A65F-DBAE-4949-BF9D-B2F2A57A0309}"/>
                  </a:ext>
                </a:extLst>
              </p:cNvPr>
              <p:cNvSpPr>
                <a:spLocks/>
              </p:cNvSpPr>
              <p:nvPr/>
            </p:nvSpPr>
            <p:spPr bwMode="auto">
              <a:xfrm>
                <a:off x="3354" y="2970"/>
                <a:ext cx="1978" cy="1152"/>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41" name="任意多边形(F) 59">
                <a:extLst>
                  <a:ext uri="{FF2B5EF4-FFF2-40B4-BE49-F238E27FC236}">
                    <a16:creationId xmlns:a16="http://schemas.microsoft.com/office/drawing/2014/main" id="{C5739E98-373F-4DF2-8A33-75EE4CC93846}"/>
                  </a:ext>
                </a:extLst>
              </p:cNvPr>
              <p:cNvSpPr>
                <a:spLocks/>
              </p:cNvSpPr>
              <p:nvPr/>
            </p:nvSpPr>
            <p:spPr bwMode="auto">
              <a:xfrm>
                <a:off x="4409" y="866"/>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grpSp>
        <p:sp>
          <p:nvSpPr>
            <p:cNvPr id="42" name="文本框 14">
              <a:extLst>
                <a:ext uri="{FF2B5EF4-FFF2-40B4-BE49-F238E27FC236}">
                  <a16:creationId xmlns:a16="http://schemas.microsoft.com/office/drawing/2014/main" id="{62D11301-E52E-4DA0-A6EA-BC0A63A02251}"/>
                </a:ext>
              </a:extLst>
            </p:cNvPr>
            <p:cNvSpPr txBox="1">
              <a:spLocks noChangeArrowheads="1"/>
            </p:cNvSpPr>
            <p:nvPr/>
          </p:nvSpPr>
          <p:spPr bwMode="auto">
            <a:xfrm>
              <a:off x="5794444" y="1111894"/>
              <a:ext cx="5469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rtl="0" eaLnBrk="1" hangingPunct="1"/>
              <a:r>
                <a:rPr lang="en-US" altLang="zh-CN" sz="2400" dirty="0">
                  <a:latin typeface="Microsoft YaHei UI" panose="020B0503020204020204" pitchFamily="34" charset="-122"/>
                  <a:ea typeface="Microsoft YaHei UI" panose="020B0503020204020204" pitchFamily="34" charset="-122"/>
                  <a:cs typeface="Lato Black" panose="020F0502020204030203" pitchFamily="34" charset="0"/>
                </a:rPr>
                <a:t>01</a:t>
              </a:r>
            </a:p>
          </p:txBody>
        </p:sp>
        <p:sp>
          <p:nvSpPr>
            <p:cNvPr id="43" name="文本框 15">
              <a:extLst>
                <a:ext uri="{FF2B5EF4-FFF2-40B4-BE49-F238E27FC236}">
                  <a16:creationId xmlns:a16="http://schemas.microsoft.com/office/drawing/2014/main" id="{EC098D5F-31B1-44F0-B3E3-9C785FC46A1C}"/>
                </a:ext>
              </a:extLst>
            </p:cNvPr>
            <p:cNvSpPr txBox="1">
              <a:spLocks noChangeArrowheads="1"/>
            </p:cNvSpPr>
            <p:nvPr/>
          </p:nvSpPr>
          <p:spPr bwMode="auto">
            <a:xfrm>
              <a:off x="7050157" y="2272357"/>
              <a:ext cx="5469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rtl="0" eaLnBrk="1" hangingPunct="1"/>
              <a:r>
                <a:rPr lang="en-US" altLang="zh-CN" sz="2400" dirty="0">
                  <a:latin typeface="Microsoft YaHei UI" panose="020B0503020204020204" pitchFamily="34" charset="-122"/>
                  <a:ea typeface="Microsoft YaHei UI" panose="020B0503020204020204" pitchFamily="34" charset="-122"/>
                  <a:cs typeface="Lato Black" panose="020F0502020204030203" pitchFamily="34" charset="0"/>
                </a:rPr>
                <a:t>02</a:t>
              </a:r>
            </a:p>
          </p:txBody>
        </p:sp>
        <p:sp>
          <p:nvSpPr>
            <p:cNvPr id="44" name="文本框 16">
              <a:extLst>
                <a:ext uri="{FF2B5EF4-FFF2-40B4-BE49-F238E27FC236}">
                  <a16:creationId xmlns:a16="http://schemas.microsoft.com/office/drawing/2014/main" id="{85DBCACA-A2C2-49A6-B3F0-365E40B962B1}"/>
                </a:ext>
              </a:extLst>
            </p:cNvPr>
            <p:cNvSpPr txBox="1">
              <a:spLocks noChangeArrowheads="1"/>
            </p:cNvSpPr>
            <p:nvPr/>
          </p:nvSpPr>
          <p:spPr bwMode="auto">
            <a:xfrm>
              <a:off x="5821432" y="3416944"/>
              <a:ext cx="5469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rtl="0" eaLnBrk="1" hangingPunct="1"/>
              <a:r>
                <a:rPr lang="en-US" altLang="zh-CN" sz="2400" dirty="0">
                  <a:latin typeface="Microsoft YaHei UI" panose="020B0503020204020204" pitchFamily="34" charset="-122"/>
                  <a:ea typeface="Microsoft YaHei UI" panose="020B0503020204020204" pitchFamily="34" charset="-122"/>
                  <a:cs typeface="Lato Black" panose="020F0502020204030203" pitchFamily="34" charset="0"/>
                </a:rPr>
                <a:t>03</a:t>
              </a:r>
            </a:p>
          </p:txBody>
        </p:sp>
        <p:sp>
          <p:nvSpPr>
            <p:cNvPr id="45" name="文本框 17">
              <a:extLst>
                <a:ext uri="{FF2B5EF4-FFF2-40B4-BE49-F238E27FC236}">
                  <a16:creationId xmlns:a16="http://schemas.microsoft.com/office/drawing/2014/main" id="{7A1950C6-A3D8-469A-BDD6-495FF6F8E191}"/>
                </a:ext>
              </a:extLst>
            </p:cNvPr>
            <p:cNvSpPr txBox="1">
              <a:spLocks noChangeArrowheads="1"/>
            </p:cNvSpPr>
            <p:nvPr/>
          </p:nvSpPr>
          <p:spPr bwMode="auto">
            <a:xfrm>
              <a:off x="4646682" y="2299344"/>
              <a:ext cx="5469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rtl="0" eaLnBrk="1" hangingPunct="1"/>
              <a:r>
                <a:rPr lang="en-US" altLang="zh-CN" sz="2400" dirty="0">
                  <a:latin typeface="Microsoft YaHei UI" panose="020B0503020204020204" pitchFamily="34" charset="-122"/>
                  <a:ea typeface="Microsoft YaHei UI" panose="020B0503020204020204" pitchFamily="34" charset="-122"/>
                  <a:cs typeface="Lato Black" panose="020F0502020204030203" pitchFamily="34" charset="0"/>
                </a:rPr>
                <a:t>04</a:t>
              </a:r>
            </a:p>
          </p:txBody>
        </p:sp>
        <p:sp>
          <p:nvSpPr>
            <p:cNvPr id="46" name="文本框 18">
              <a:extLst>
                <a:ext uri="{FF2B5EF4-FFF2-40B4-BE49-F238E27FC236}">
                  <a16:creationId xmlns:a16="http://schemas.microsoft.com/office/drawing/2014/main" id="{AD95C724-BDAC-427A-AE27-42444A23C596}"/>
                </a:ext>
              </a:extLst>
            </p:cNvPr>
            <p:cNvSpPr>
              <a:spLocks noChangeArrowheads="1"/>
            </p:cNvSpPr>
            <p:nvPr/>
          </p:nvSpPr>
          <p:spPr bwMode="auto">
            <a:xfrm>
              <a:off x="2792915" y="557856"/>
              <a:ext cx="1104900" cy="990600"/>
            </a:xfrm>
            <a:prstGeom prst="roundRect">
              <a:avLst>
                <a:gd name="adj" fmla="val 16667"/>
              </a:avLst>
            </a:prstGeom>
            <a:solidFill>
              <a:srgbClr val="FFFFFF">
                <a:alpha val="20000"/>
              </a:srgbClr>
            </a:solidFill>
            <a:ln>
              <a:noFill/>
            </a:ln>
          </p:spPr>
          <p:txBody>
            <a:bodyPr rtlCol="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rtl="0" eaLnBrk="1" hangingPunct="1"/>
              <a:endParaRPr lang="zh-CN" altLang="en-US" sz="6600" dirty="0">
                <a:solidFill>
                  <a:schemeClr val="bg1"/>
                </a:solidFill>
                <a:latin typeface="Microsoft YaHei UI" panose="020B0503020204020204" pitchFamily="34" charset="-122"/>
                <a:ea typeface="Microsoft YaHei UI" panose="020B0503020204020204" pitchFamily="34" charset="-122"/>
              </a:endParaRPr>
            </a:p>
          </p:txBody>
        </p:sp>
        <p:sp>
          <p:nvSpPr>
            <p:cNvPr id="47" name="文本框 46">
              <a:extLst>
                <a:ext uri="{FF2B5EF4-FFF2-40B4-BE49-F238E27FC236}">
                  <a16:creationId xmlns:a16="http://schemas.microsoft.com/office/drawing/2014/main" id="{FB960581-F02F-4F3D-AB71-AAE72F678B1C}"/>
                </a:ext>
              </a:extLst>
            </p:cNvPr>
            <p:cNvSpPr txBox="1"/>
            <p:nvPr/>
          </p:nvSpPr>
          <p:spPr>
            <a:xfrm>
              <a:off x="8420652" y="644647"/>
              <a:ext cx="1104900" cy="990600"/>
            </a:xfrm>
            <a:prstGeom prst="roundRect">
              <a:avLst/>
            </a:prstGeom>
            <a:solidFill>
              <a:schemeClr val="tx1">
                <a:alpha val="20000"/>
              </a:schemeClr>
            </a:solidFill>
            <a:ln>
              <a:noFill/>
            </a:ln>
          </p:spPr>
          <p:txBody>
            <a:bodyPr rtlCol="0" anchor="ctr"/>
            <a:lstStyle/>
            <a:p>
              <a:pPr algn="ctr" rtl="0" eaLnBrk="1" fontAlgn="auto" hangingPunct="1">
                <a:spcBef>
                  <a:spcPts val="0"/>
                </a:spcBef>
                <a:spcAft>
                  <a:spcPts val="0"/>
                </a:spcAft>
                <a:defRPr/>
              </a:pPr>
              <a:endParaRPr lang="zh-CN" altLang="en-US" sz="6600" dirty="0">
                <a:solidFill>
                  <a:schemeClr val="bg1"/>
                </a:solidFill>
                <a:latin typeface="Microsoft YaHei UI" panose="020B0503020204020204" pitchFamily="34" charset="-122"/>
                <a:ea typeface="Microsoft YaHei UI" panose="020B0503020204020204" pitchFamily="34" charset="-122"/>
              </a:endParaRPr>
            </a:p>
          </p:txBody>
        </p:sp>
        <p:sp>
          <p:nvSpPr>
            <p:cNvPr id="48" name="文本框 20">
              <a:extLst>
                <a:ext uri="{FF2B5EF4-FFF2-40B4-BE49-F238E27FC236}">
                  <a16:creationId xmlns:a16="http://schemas.microsoft.com/office/drawing/2014/main" id="{F59687F4-E8BE-46B7-85B0-1E2B4496B1F9}"/>
                </a:ext>
              </a:extLst>
            </p:cNvPr>
            <p:cNvSpPr>
              <a:spLocks noChangeArrowheads="1"/>
            </p:cNvSpPr>
            <p:nvPr/>
          </p:nvSpPr>
          <p:spPr bwMode="auto">
            <a:xfrm>
              <a:off x="2682823" y="3397991"/>
              <a:ext cx="1104900" cy="990600"/>
            </a:xfrm>
            <a:prstGeom prst="roundRect">
              <a:avLst>
                <a:gd name="adj" fmla="val 16667"/>
              </a:avLst>
            </a:prstGeom>
            <a:solidFill>
              <a:schemeClr val="tx1">
                <a:alpha val="20000"/>
              </a:schemeClr>
            </a:solidFill>
            <a:ln>
              <a:noFill/>
            </a:ln>
          </p:spPr>
          <p:txBody>
            <a:bodyPr rtlCol="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rtl="0" eaLnBrk="1" hangingPunct="1"/>
              <a:endParaRPr lang="zh-CN" altLang="en-US" sz="6600" dirty="0">
                <a:solidFill>
                  <a:schemeClr val="bg1"/>
                </a:solidFill>
                <a:latin typeface="Microsoft YaHei UI" panose="020B0503020204020204" pitchFamily="34" charset="-122"/>
                <a:ea typeface="Microsoft YaHei UI" panose="020B0503020204020204" pitchFamily="34" charset="-122"/>
              </a:endParaRPr>
            </a:p>
          </p:txBody>
        </p:sp>
        <p:sp>
          <p:nvSpPr>
            <p:cNvPr id="49" name="文本框 48">
              <a:extLst>
                <a:ext uri="{FF2B5EF4-FFF2-40B4-BE49-F238E27FC236}">
                  <a16:creationId xmlns:a16="http://schemas.microsoft.com/office/drawing/2014/main" id="{86D467AD-D86C-45C1-8E32-67C80506F64C}"/>
                </a:ext>
              </a:extLst>
            </p:cNvPr>
            <p:cNvSpPr txBox="1"/>
            <p:nvPr/>
          </p:nvSpPr>
          <p:spPr>
            <a:xfrm>
              <a:off x="8285738" y="3371616"/>
              <a:ext cx="1104900" cy="990600"/>
            </a:xfrm>
            <a:prstGeom prst="roundRect">
              <a:avLst/>
            </a:prstGeom>
            <a:solidFill>
              <a:schemeClr val="tx1">
                <a:alpha val="20000"/>
              </a:schemeClr>
            </a:solidFill>
            <a:ln>
              <a:noFill/>
            </a:ln>
          </p:spPr>
          <p:txBody>
            <a:bodyPr rtlCol="0" anchor="ctr"/>
            <a:lstStyle/>
            <a:p>
              <a:pPr algn="ctr" rtl="0" eaLnBrk="1" fontAlgn="auto" hangingPunct="1">
                <a:spcBef>
                  <a:spcPts val="0"/>
                </a:spcBef>
                <a:spcAft>
                  <a:spcPts val="0"/>
                </a:spcAft>
                <a:defRPr/>
              </a:pPr>
              <a:endParaRPr lang="zh-CN" altLang="en-US" sz="6600" dirty="0">
                <a:solidFill>
                  <a:schemeClr val="bg1"/>
                </a:solidFill>
                <a:latin typeface="Microsoft YaHei UI" panose="020B0503020204020204" pitchFamily="34" charset="-122"/>
                <a:ea typeface="Microsoft YaHei UI" panose="020B0503020204020204" pitchFamily="34" charset="-122"/>
              </a:endParaRPr>
            </a:p>
          </p:txBody>
        </p:sp>
        <p:sp>
          <p:nvSpPr>
            <p:cNvPr id="50" name="任意多边形(F) 229">
              <a:extLst>
                <a:ext uri="{FF2B5EF4-FFF2-40B4-BE49-F238E27FC236}">
                  <a16:creationId xmlns:a16="http://schemas.microsoft.com/office/drawing/2014/main" id="{EBE20B27-B2D5-4EE7-A085-DE0C85AFA74D}"/>
                </a:ext>
              </a:extLst>
            </p:cNvPr>
            <p:cNvSpPr>
              <a:spLocks noEditPoints="1"/>
            </p:cNvSpPr>
            <p:nvPr/>
          </p:nvSpPr>
          <p:spPr bwMode="auto">
            <a:xfrm>
              <a:off x="3113962" y="833187"/>
              <a:ext cx="446088" cy="446088"/>
            </a:xfrm>
            <a:custGeom>
              <a:avLst/>
              <a:gdLst>
                <a:gd name="T0" fmla="*/ 388564 w 791"/>
                <a:gd name="T1" fmla="*/ 73785 h 792"/>
                <a:gd name="T2" fmla="*/ 0 w 791"/>
                <a:gd name="T3" fmla="*/ 232056 h 792"/>
                <a:gd name="T4" fmla="*/ 4512 w 791"/>
                <a:gd name="T5" fmla="*/ 268667 h 792"/>
                <a:gd name="T6" fmla="*/ 32145 w 791"/>
                <a:gd name="T7" fmla="*/ 338509 h 792"/>
                <a:gd name="T8" fmla="*/ 360366 w 791"/>
                <a:gd name="T9" fmla="*/ 341325 h 792"/>
                <a:gd name="T10" fmla="*/ 327657 w 791"/>
                <a:gd name="T11" fmla="*/ 350337 h 792"/>
                <a:gd name="T12" fmla="*/ 38913 w 791"/>
                <a:gd name="T13" fmla="*/ 334566 h 792"/>
                <a:gd name="T14" fmla="*/ 218814 w 791"/>
                <a:gd name="T15" fmla="*/ 306967 h 792"/>
                <a:gd name="T16" fmla="*/ 36093 w 791"/>
                <a:gd name="T17" fmla="*/ 272046 h 792"/>
                <a:gd name="T18" fmla="*/ 81209 w 791"/>
                <a:gd name="T19" fmla="*/ 152639 h 792"/>
                <a:gd name="T20" fmla="*/ 104895 w 791"/>
                <a:gd name="T21" fmla="*/ 192066 h 792"/>
                <a:gd name="T22" fmla="*/ 103767 w 791"/>
                <a:gd name="T23" fmla="*/ 216285 h 792"/>
                <a:gd name="T24" fmla="*/ 162419 w 791"/>
                <a:gd name="T25" fmla="*/ 190376 h 792"/>
                <a:gd name="T26" fmla="*/ 122942 w 791"/>
                <a:gd name="T27" fmla="*/ 292323 h 792"/>
                <a:gd name="T28" fmla="*/ 197948 w 791"/>
                <a:gd name="T29" fmla="*/ 223044 h 792"/>
                <a:gd name="T30" fmla="*/ 178209 w 791"/>
                <a:gd name="T31" fmla="*/ 198261 h 792"/>
                <a:gd name="T32" fmla="*/ 289308 w 791"/>
                <a:gd name="T33" fmla="*/ 67589 h 792"/>
                <a:gd name="T34" fmla="*/ 329349 w 791"/>
                <a:gd name="T35" fmla="*/ 145880 h 792"/>
                <a:gd name="T36" fmla="*/ 344011 w 791"/>
                <a:gd name="T37" fmla="*/ 273173 h 792"/>
                <a:gd name="T38" fmla="*/ 305663 w 791"/>
                <a:gd name="T39" fmla="*/ 355969 h 792"/>
                <a:gd name="T40" fmla="*/ 224453 w 791"/>
                <a:gd name="T41" fmla="*/ 346957 h 792"/>
                <a:gd name="T42" fmla="*/ 274645 w 791"/>
                <a:gd name="T43" fmla="*/ 279368 h 792"/>
                <a:gd name="T44" fmla="*/ 328221 w 791"/>
                <a:gd name="T45" fmla="*/ 327807 h 792"/>
                <a:gd name="T46" fmla="*/ 221070 w 791"/>
                <a:gd name="T47" fmla="*/ 238815 h 792"/>
                <a:gd name="T48" fmla="*/ 226709 w 791"/>
                <a:gd name="T49" fmla="*/ 259655 h 792"/>
                <a:gd name="T50" fmla="*/ 270698 w 791"/>
                <a:gd name="T51" fmla="*/ 233182 h 792"/>
                <a:gd name="T52" fmla="*/ 324273 w 791"/>
                <a:gd name="T53" fmla="*/ 284437 h 792"/>
                <a:gd name="T54" fmla="*/ 244192 w 791"/>
                <a:gd name="T55" fmla="*/ 292323 h 792"/>
                <a:gd name="T56" fmla="*/ 301151 w 791"/>
                <a:gd name="T57" fmla="*/ 261908 h 792"/>
                <a:gd name="T58" fmla="*/ 226709 w 791"/>
                <a:gd name="T59" fmla="*/ 304151 h 792"/>
                <a:gd name="T60" fmla="*/ 303971 w 791"/>
                <a:gd name="T61" fmla="*/ 67026 h 792"/>
                <a:gd name="T62" fmla="*/ 281977 w 791"/>
                <a:gd name="T63" fmla="*/ 82233 h 792"/>
                <a:gd name="T64" fmla="*/ 284232 w 791"/>
                <a:gd name="T65" fmla="*/ 98004 h 792"/>
                <a:gd name="T66" fmla="*/ 263930 w 791"/>
                <a:gd name="T67" fmla="*/ 91245 h 792"/>
                <a:gd name="T68" fmla="*/ 269570 w 791"/>
                <a:gd name="T69" fmla="*/ 126730 h 792"/>
                <a:gd name="T70" fmla="*/ 297203 w 791"/>
                <a:gd name="T71" fmla="*/ 81107 h 792"/>
                <a:gd name="T72" fmla="*/ 242500 w 791"/>
                <a:gd name="T73" fmla="*/ 109269 h 792"/>
                <a:gd name="T74" fmla="*/ 241936 w 791"/>
                <a:gd name="T75" fmla="*/ 143627 h 792"/>
                <a:gd name="T76" fmla="*/ 226709 w 791"/>
                <a:gd name="T77" fmla="*/ 207273 h 792"/>
                <a:gd name="T78" fmla="*/ 283105 w 791"/>
                <a:gd name="T79" fmla="*/ 372866 h 792"/>
                <a:gd name="T80" fmla="*/ 293820 w 791"/>
                <a:gd name="T81" fmla="*/ 377372 h 792"/>
                <a:gd name="T82" fmla="*/ 270134 w 791"/>
                <a:gd name="T83" fmla="*/ 346394 h 792"/>
                <a:gd name="T84" fmla="*/ 311866 w 791"/>
                <a:gd name="T85" fmla="*/ 73222 h 792"/>
                <a:gd name="T86" fmla="*/ 244756 w 791"/>
                <a:gd name="T87" fmla="*/ 9012 h 792"/>
                <a:gd name="T88" fmla="*/ 288180 w 791"/>
                <a:gd name="T89" fmla="*/ 18024 h 792"/>
                <a:gd name="T90" fmla="*/ 292692 w 791"/>
                <a:gd name="T91" fmla="*/ 39990 h 792"/>
                <a:gd name="T92" fmla="*/ 251523 w 791"/>
                <a:gd name="T93" fmla="*/ 90682 h 792"/>
                <a:gd name="T94" fmla="*/ 224453 w 791"/>
                <a:gd name="T95" fmla="*/ 146443 h 792"/>
                <a:gd name="T96" fmla="*/ 177081 w 791"/>
                <a:gd name="T97" fmla="*/ 190376 h 792"/>
                <a:gd name="T98" fmla="*/ 151703 w 791"/>
                <a:gd name="T99" fmla="*/ 172915 h 792"/>
                <a:gd name="T100" fmla="*/ 81209 w 791"/>
                <a:gd name="T101" fmla="*/ 136305 h 792"/>
                <a:gd name="T102" fmla="*/ 25942 w 791"/>
                <a:gd name="T103" fmla="*/ 226423 h 792"/>
                <a:gd name="T104" fmla="*/ 36657 w 791"/>
                <a:gd name="T105" fmla="*/ 226987 h 792"/>
                <a:gd name="T106" fmla="*/ 21994 w 791"/>
                <a:gd name="T107" fmla="*/ 296829 h 792"/>
                <a:gd name="T108" fmla="*/ 13535 w 791"/>
                <a:gd name="T109" fmla="*/ 272609 h 792"/>
                <a:gd name="T110" fmla="*/ 7895 w 791"/>
                <a:gd name="T111" fmla="*/ 232619 h 792"/>
                <a:gd name="T112" fmla="*/ 258291 w 791"/>
                <a:gd name="T113" fmla="*/ 434823 h 792"/>
                <a:gd name="T114" fmla="*/ 329913 w 791"/>
                <a:gd name="T115" fmla="*/ 379625 h 7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91" h="792">
                  <a:moveTo>
                    <a:pt x="691" y="658"/>
                  </a:moveTo>
                  <a:cubicBezTo>
                    <a:pt x="724" y="621"/>
                    <a:pt x="751" y="577"/>
                    <a:pt x="768" y="529"/>
                  </a:cubicBezTo>
                  <a:cubicBezTo>
                    <a:pt x="768" y="528"/>
                    <a:pt x="769" y="528"/>
                    <a:pt x="769" y="527"/>
                  </a:cubicBezTo>
                  <a:cubicBezTo>
                    <a:pt x="783" y="486"/>
                    <a:pt x="791" y="442"/>
                    <a:pt x="791" y="396"/>
                  </a:cubicBezTo>
                  <a:cubicBezTo>
                    <a:pt x="791" y="350"/>
                    <a:pt x="783" y="306"/>
                    <a:pt x="769" y="265"/>
                  </a:cubicBezTo>
                  <a:cubicBezTo>
                    <a:pt x="769" y="264"/>
                    <a:pt x="768" y="264"/>
                    <a:pt x="768" y="263"/>
                  </a:cubicBezTo>
                  <a:cubicBezTo>
                    <a:pt x="751" y="215"/>
                    <a:pt x="724" y="171"/>
                    <a:pt x="691" y="133"/>
                  </a:cubicBezTo>
                  <a:cubicBezTo>
                    <a:pt x="691" y="133"/>
                    <a:pt x="690" y="132"/>
                    <a:pt x="689" y="131"/>
                  </a:cubicBezTo>
                  <a:cubicBezTo>
                    <a:pt x="651" y="89"/>
                    <a:pt x="604" y="55"/>
                    <a:pt x="551" y="32"/>
                  </a:cubicBezTo>
                  <a:cubicBezTo>
                    <a:pt x="551" y="32"/>
                    <a:pt x="550" y="32"/>
                    <a:pt x="550" y="32"/>
                  </a:cubicBezTo>
                  <a:cubicBezTo>
                    <a:pt x="504" y="12"/>
                    <a:pt x="456" y="2"/>
                    <a:pt x="406" y="0"/>
                  </a:cubicBezTo>
                  <a:cubicBezTo>
                    <a:pt x="406" y="0"/>
                    <a:pt x="406" y="0"/>
                    <a:pt x="406" y="0"/>
                  </a:cubicBezTo>
                  <a:cubicBezTo>
                    <a:pt x="402" y="0"/>
                    <a:pt x="399" y="0"/>
                    <a:pt x="395" y="0"/>
                  </a:cubicBezTo>
                  <a:cubicBezTo>
                    <a:pt x="177" y="0"/>
                    <a:pt x="0" y="178"/>
                    <a:pt x="0" y="396"/>
                  </a:cubicBezTo>
                  <a:cubicBezTo>
                    <a:pt x="0" y="400"/>
                    <a:pt x="0" y="404"/>
                    <a:pt x="0" y="408"/>
                  </a:cubicBezTo>
                  <a:cubicBezTo>
                    <a:pt x="0" y="409"/>
                    <a:pt x="0" y="411"/>
                    <a:pt x="0" y="412"/>
                  </a:cubicBezTo>
                  <a:cubicBezTo>
                    <a:pt x="0" y="415"/>
                    <a:pt x="0" y="418"/>
                    <a:pt x="0" y="421"/>
                  </a:cubicBezTo>
                  <a:cubicBezTo>
                    <a:pt x="1" y="422"/>
                    <a:pt x="1" y="423"/>
                    <a:pt x="1" y="424"/>
                  </a:cubicBezTo>
                  <a:cubicBezTo>
                    <a:pt x="1" y="433"/>
                    <a:pt x="2" y="441"/>
                    <a:pt x="3" y="449"/>
                  </a:cubicBezTo>
                  <a:cubicBezTo>
                    <a:pt x="3" y="450"/>
                    <a:pt x="3" y="451"/>
                    <a:pt x="4" y="451"/>
                  </a:cubicBezTo>
                  <a:cubicBezTo>
                    <a:pt x="4" y="455"/>
                    <a:pt x="5" y="459"/>
                    <a:pt x="5" y="462"/>
                  </a:cubicBezTo>
                  <a:cubicBezTo>
                    <a:pt x="5" y="463"/>
                    <a:pt x="5" y="463"/>
                    <a:pt x="6" y="464"/>
                  </a:cubicBezTo>
                  <a:cubicBezTo>
                    <a:pt x="6" y="468"/>
                    <a:pt x="7" y="472"/>
                    <a:pt x="8" y="476"/>
                  </a:cubicBezTo>
                  <a:cubicBezTo>
                    <a:pt x="8" y="477"/>
                    <a:pt x="8" y="477"/>
                    <a:pt x="8" y="477"/>
                  </a:cubicBezTo>
                  <a:cubicBezTo>
                    <a:pt x="9" y="481"/>
                    <a:pt x="10" y="485"/>
                    <a:pt x="10" y="488"/>
                  </a:cubicBezTo>
                  <a:cubicBezTo>
                    <a:pt x="11" y="489"/>
                    <a:pt x="11" y="491"/>
                    <a:pt x="11" y="492"/>
                  </a:cubicBezTo>
                  <a:cubicBezTo>
                    <a:pt x="12" y="494"/>
                    <a:pt x="13" y="497"/>
                    <a:pt x="14" y="500"/>
                  </a:cubicBezTo>
                  <a:cubicBezTo>
                    <a:pt x="14" y="501"/>
                    <a:pt x="14" y="503"/>
                    <a:pt x="15" y="504"/>
                  </a:cubicBezTo>
                  <a:cubicBezTo>
                    <a:pt x="16" y="507"/>
                    <a:pt x="17" y="511"/>
                    <a:pt x="18" y="514"/>
                  </a:cubicBezTo>
                  <a:cubicBezTo>
                    <a:pt x="18" y="516"/>
                    <a:pt x="19" y="518"/>
                    <a:pt x="20" y="521"/>
                  </a:cubicBezTo>
                  <a:cubicBezTo>
                    <a:pt x="20" y="522"/>
                    <a:pt x="21" y="523"/>
                    <a:pt x="21" y="524"/>
                  </a:cubicBezTo>
                  <a:cubicBezTo>
                    <a:pt x="30" y="551"/>
                    <a:pt x="42" y="577"/>
                    <a:pt x="57" y="601"/>
                  </a:cubicBezTo>
                  <a:cubicBezTo>
                    <a:pt x="57" y="602"/>
                    <a:pt x="58" y="602"/>
                    <a:pt x="58" y="602"/>
                  </a:cubicBezTo>
                  <a:cubicBezTo>
                    <a:pt x="70" y="622"/>
                    <a:pt x="84" y="641"/>
                    <a:pt x="100" y="659"/>
                  </a:cubicBezTo>
                  <a:cubicBezTo>
                    <a:pt x="100" y="659"/>
                    <a:pt x="101" y="660"/>
                    <a:pt x="102" y="661"/>
                  </a:cubicBezTo>
                  <a:cubicBezTo>
                    <a:pt x="174" y="741"/>
                    <a:pt x="279" y="792"/>
                    <a:pt x="395" y="792"/>
                  </a:cubicBezTo>
                  <a:cubicBezTo>
                    <a:pt x="512" y="792"/>
                    <a:pt x="617" y="741"/>
                    <a:pt x="689" y="661"/>
                  </a:cubicBezTo>
                  <a:cubicBezTo>
                    <a:pt x="690" y="660"/>
                    <a:pt x="691" y="659"/>
                    <a:pt x="691" y="658"/>
                  </a:cubicBezTo>
                  <a:moveTo>
                    <a:pt x="652" y="610"/>
                  </a:moveTo>
                  <a:cubicBezTo>
                    <a:pt x="649" y="606"/>
                    <a:pt x="644" y="604"/>
                    <a:pt x="639" y="606"/>
                  </a:cubicBezTo>
                  <a:cubicBezTo>
                    <a:pt x="635" y="609"/>
                    <a:pt x="634" y="613"/>
                    <a:pt x="632" y="618"/>
                  </a:cubicBezTo>
                  <a:cubicBezTo>
                    <a:pt x="632" y="620"/>
                    <a:pt x="631" y="623"/>
                    <a:pt x="630" y="626"/>
                  </a:cubicBezTo>
                  <a:cubicBezTo>
                    <a:pt x="628" y="629"/>
                    <a:pt x="626" y="633"/>
                    <a:pt x="624" y="637"/>
                  </a:cubicBezTo>
                  <a:cubicBezTo>
                    <a:pt x="622" y="642"/>
                    <a:pt x="620" y="645"/>
                    <a:pt x="620" y="647"/>
                  </a:cubicBezTo>
                  <a:cubicBezTo>
                    <a:pt x="620" y="648"/>
                    <a:pt x="620" y="648"/>
                    <a:pt x="620" y="648"/>
                  </a:cubicBezTo>
                  <a:cubicBezTo>
                    <a:pt x="551" y="648"/>
                    <a:pt x="551" y="648"/>
                    <a:pt x="551" y="648"/>
                  </a:cubicBezTo>
                  <a:cubicBezTo>
                    <a:pt x="551" y="646"/>
                    <a:pt x="552" y="645"/>
                    <a:pt x="553" y="643"/>
                  </a:cubicBezTo>
                  <a:cubicBezTo>
                    <a:pt x="563" y="639"/>
                    <a:pt x="573" y="632"/>
                    <a:pt x="581" y="622"/>
                  </a:cubicBezTo>
                  <a:cubicBezTo>
                    <a:pt x="593" y="609"/>
                    <a:pt x="598" y="593"/>
                    <a:pt x="596" y="579"/>
                  </a:cubicBezTo>
                  <a:cubicBezTo>
                    <a:pt x="594" y="569"/>
                    <a:pt x="590" y="550"/>
                    <a:pt x="585" y="533"/>
                  </a:cubicBezTo>
                  <a:cubicBezTo>
                    <a:pt x="752" y="533"/>
                    <a:pt x="752" y="533"/>
                    <a:pt x="752" y="533"/>
                  </a:cubicBezTo>
                  <a:cubicBezTo>
                    <a:pt x="735" y="575"/>
                    <a:pt x="711" y="614"/>
                    <a:pt x="682" y="648"/>
                  </a:cubicBezTo>
                  <a:cubicBezTo>
                    <a:pt x="640" y="648"/>
                    <a:pt x="640" y="648"/>
                    <a:pt x="640" y="648"/>
                  </a:cubicBezTo>
                  <a:cubicBezTo>
                    <a:pt x="644" y="644"/>
                    <a:pt x="648" y="639"/>
                    <a:pt x="649" y="637"/>
                  </a:cubicBezTo>
                  <a:cubicBezTo>
                    <a:pt x="653" y="632"/>
                    <a:pt x="655" y="617"/>
                    <a:pt x="652" y="610"/>
                  </a:cubicBezTo>
                  <a:moveTo>
                    <a:pt x="69" y="594"/>
                  </a:moveTo>
                  <a:cubicBezTo>
                    <a:pt x="61" y="570"/>
                    <a:pt x="54" y="550"/>
                    <a:pt x="49" y="533"/>
                  </a:cubicBezTo>
                  <a:cubicBezTo>
                    <a:pt x="206" y="533"/>
                    <a:pt x="206" y="533"/>
                    <a:pt x="206" y="533"/>
                  </a:cubicBezTo>
                  <a:cubicBezTo>
                    <a:pt x="214" y="574"/>
                    <a:pt x="225" y="613"/>
                    <a:pt x="240" y="648"/>
                  </a:cubicBezTo>
                  <a:cubicBezTo>
                    <a:pt x="109" y="648"/>
                    <a:pt x="109" y="648"/>
                    <a:pt x="109" y="648"/>
                  </a:cubicBezTo>
                  <a:cubicBezTo>
                    <a:pt x="94" y="631"/>
                    <a:pt x="81" y="613"/>
                    <a:pt x="69" y="594"/>
                  </a:cubicBezTo>
                  <a:moveTo>
                    <a:pt x="220" y="533"/>
                  </a:moveTo>
                  <a:cubicBezTo>
                    <a:pt x="388" y="533"/>
                    <a:pt x="388" y="533"/>
                    <a:pt x="388" y="533"/>
                  </a:cubicBezTo>
                  <a:cubicBezTo>
                    <a:pt x="388" y="545"/>
                    <a:pt x="388" y="545"/>
                    <a:pt x="388" y="545"/>
                  </a:cubicBezTo>
                  <a:cubicBezTo>
                    <a:pt x="378" y="549"/>
                    <a:pt x="369" y="555"/>
                    <a:pt x="371" y="567"/>
                  </a:cubicBezTo>
                  <a:cubicBezTo>
                    <a:pt x="377" y="608"/>
                    <a:pt x="384" y="621"/>
                    <a:pt x="388" y="626"/>
                  </a:cubicBezTo>
                  <a:cubicBezTo>
                    <a:pt x="388" y="648"/>
                    <a:pt x="388" y="648"/>
                    <a:pt x="388" y="648"/>
                  </a:cubicBezTo>
                  <a:cubicBezTo>
                    <a:pt x="255" y="648"/>
                    <a:pt x="255" y="648"/>
                    <a:pt x="255" y="648"/>
                  </a:cubicBezTo>
                  <a:cubicBezTo>
                    <a:pt x="240" y="614"/>
                    <a:pt x="228" y="575"/>
                    <a:pt x="220" y="533"/>
                  </a:cubicBezTo>
                  <a:moveTo>
                    <a:pt x="61" y="426"/>
                  </a:moveTo>
                  <a:cubicBezTo>
                    <a:pt x="64" y="439"/>
                    <a:pt x="68" y="461"/>
                    <a:pt x="66" y="475"/>
                  </a:cubicBezTo>
                  <a:cubicBezTo>
                    <a:pt x="65" y="481"/>
                    <a:pt x="64" y="483"/>
                    <a:pt x="64" y="483"/>
                  </a:cubicBezTo>
                  <a:cubicBezTo>
                    <a:pt x="58" y="478"/>
                    <a:pt x="58" y="445"/>
                    <a:pt x="61" y="426"/>
                  </a:cubicBezTo>
                  <a:moveTo>
                    <a:pt x="51" y="389"/>
                  </a:moveTo>
                  <a:cubicBezTo>
                    <a:pt x="54" y="382"/>
                    <a:pt x="58" y="374"/>
                    <a:pt x="61" y="366"/>
                  </a:cubicBezTo>
                  <a:cubicBezTo>
                    <a:pt x="89" y="303"/>
                    <a:pt x="106" y="280"/>
                    <a:pt x="107" y="279"/>
                  </a:cubicBezTo>
                  <a:cubicBezTo>
                    <a:pt x="107" y="278"/>
                    <a:pt x="108" y="277"/>
                    <a:pt x="108" y="276"/>
                  </a:cubicBezTo>
                  <a:cubicBezTo>
                    <a:pt x="108" y="275"/>
                    <a:pt x="109" y="260"/>
                    <a:pt x="110" y="246"/>
                  </a:cubicBezTo>
                  <a:cubicBezTo>
                    <a:pt x="119" y="249"/>
                    <a:pt x="128" y="251"/>
                    <a:pt x="134" y="251"/>
                  </a:cubicBezTo>
                  <a:cubicBezTo>
                    <a:pt x="140" y="264"/>
                    <a:pt x="142" y="269"/>
                    <a:pt x="144" y="271"/>
                  </a:cubicBezTo>
                  <a:cubicBezTo>
                    <a:pt x="144" y="273"/>
                    <a:pt x="145" y="277"/>
                    <a:pt x="145" y="281"/>
                  </a:cubicBezTo>
                  <a:cubicBezTo>
                    <a:pt x="152" y="337"/>
                    <a:pt x="157" y="354"/>
                    <a:pt x="168" y="354"/>
                  </a:cubicBezTo>
                  <a:cubicBezTo>
                    <a:pt x="170" y="354"/>
                    <a:pt x="172" y="353"/>
                    <a:pt x="173" y="352"/>
                  </a:cubicBezTo>
                  <a:cubicBezTo>
                    <a:pt x="169" y="362"/>
                    <a:pt x="168" y="376"/>
                    <a:pt x="170" y="385"/>
                  </a:cubicBezTo>
                  <a:cubicBezTo>
                    <a:pt x="170" y="386"/>
                    <a:pt x="171" y="388"/>
                    <a:pt x="171" y="389"/>
                  </a:cubicBezTo>
                  <a:lnTo>
                    <a:pt x="51" y="389"/>
                  </a:lnTo>
                  <a:close/>
                  <a:moveTo>
                    <a:pt x="195" y="348"/>
                  </a:moveTo>
                  <a:cubicBezTo>
                    <a:pt x="193" y="344"/>
                    <a:pt x="190" y="341"/>
                    <a:pt x="186" y="341"/>
                  </a:cubicBezTo>
                  <a:cubicBezTo>
                    <a:pt x="185" y="341"/>
                    <a:pt x="184" y="341"/>
                    <a:pt x="183" y="341"/>
                  </a:cubicBezTo>
                  <a:cubicBezTo>
                    <a:pt x="187" y="335"/>
                    <a:pt x="189" y="328"/>
                    <a:pt x="191" y="321"/>
                  </a:cubicBezTo>
                  <a:cubicBezTo>
                    <a:pt x="192" y="315"/>
                    <a:pt x="194" y="310"/>
                    <a:pt x="196" y="305"/>
                  </a:cubicBezTo>
                  <a:cubicBezTo>
                    <a:pt x="196" y="304"/>
                    <a:pt x="198" y="302"/>
                    <a:pt x="200" y="299"/>
                  </a:cubicBezTo>
                  <a:cubicBezTo>
                    <a:pt x="198" y="315"/>
                    <a:pt x="196" y="331"/>
                    <a:pt x="195" y="348"/>
                  </a:cubicBezTo>
                  <a:moveTo>
                    <a:pt x="183" y="374"/>
                  </a:moveTo>
                  <a:cubicBezTo>
                    <a:pt x="183" y="369"/>
                    <a:pt x="184" y="363"/>
                    <a:pt x="185" y="360"/>
                  </a:cubicBezTo>
                  <a:cubicBezTo>
                    <a:pt x="187" y="368"/>
                    <a:pt x="187" y="380"/>
                    <a:pt x="184" y="384"/>
                  </a:cubicBezTo>
                  <a:cubicBezTo>
                    <a:pt x="184" y="383"/>
                    <a:pt x="183" y="380"/>
                    <a:pt x="183" y="374"/>
                  </a:cubicBezTo>
                  <a:moveTo>
                    <a:pt x="216" y="287"/>
                  </a:moveTo>
                  <a:cubicBezTo>
                    <a:pt x="228" y="279"/>
                    <a:pt x="242" y="272"/>
                    <a:pt x="250" y="272"/>
                  </a:cubicBezTo>
                  <a:cubicBezTo>
                    <a:pt x="251" y="272"/>
                    <a:pt x="252" y="272"/>
                    <a:pt x="252" y="272"/>
                  </a:cubicBezTo>
                  <a:cubicBezTo>
                    <a:pt x="257" y="273"/>
                    <a:pt x="257" y="293"/>
                    <a:pt x="254" y="311"/>
                  </a:cubicBezTo>
                  <a:cubicBezTo>
                    <a:pt x="253" y="313"/>
                    <a:pt x="254" y="316"/>
                    <a:pt x="255" y="317"/>
                  </a:cubicBezTo>
                  <a:cubicBezTo>
                    <a:pt x="256" y="319"/>
                    <a:pt x="258" y="320"/>
                    <a:pt x="260" y="320"/>
                  </a:cubicBezTo>
                  <a:cubicBezTo>
                    <a:pt x="261" y="320"/>
                    <a:pt x="283" y="321"/>
                    <a:pt x="288" y="338"/>
                  </a:cubicBezTo>
                  <a:cubicBezTo>
                    <a:pt x="290" y="344"/>
                    <a:pt x="289" y="345"/>
                    <a:pt x="283" y="350"/>
                  </a:cubicBezTo>
                  <a:cubicBezTo>
                    <a:pt x="276" y="356"/>
                    <a:pt x="265" y="365"/>
                    <a:pt x="263" y="389"/>
                  </a:cubicBezTo>
                  <a:cubicBezTo>
                    <a:pt x="208" y="389"/>
                    <a:pt x="208" y="389"/>
                    <a:pt x="208" y="389"/>
                  </a:cubicBezTo>
                  <a:cubicBezTo>
                    <a:pt x="208" y="354"/>
                    <a:pt x="211" y="320"/>
                    <a:pt x="216" y="287"/>
                  </a:cubicBezTo>
                  <a:moveTo>
                    <a:pt x="264" y="403"/>
                  </a:moveTo>
                  <a:cubicBezTo>
                    <a:pt x="274" y="439"/>
                    <a:pt x="335" y="462"/>
                    <a:pt x="388" y="476"/>
                  </a:cubicBezTo>
                  <a:cubicBezTo>
                    <a:pt x="388" y="519"/>
                    <a:pt x="388" y="519"/>
                    <a:pt x="388" y="519"/>
                  </a:cubicBezTo>
                  <a:cubicBezTo>
                    <a:pt x="218" y="519"/>
                    <a:pt x="218" y="519"/>
                    <a:pt x="218" y="519"/>
                  </a:cubicBezTo>
                  <a:cubicBezTo>
                    <a:pt x="212" y="482"/>
                    <a:pt x="208" y="443"/>
                    <a:pt x="208" y="403"/>
                  </a:cubicBezTo>
                  <a:lnTo>
                    <a:pt x="264" y="403"/>
                  </a:lnTo>
                  <a:close/>
                  <a:moveTo>
                    <a:pt x="358" y="299"/>
                  </a:moveTo>
                  <a:cubicBezTo>
                    <a:pt x="357" y="285"/>
                    <a:pt x="357" y="285"/>
                    <a:pt x="367" y="284"/>
                  </a:cubicBezTo>
                  <a:cubicBezTo>
                    <a:pt x="373" y="283"/>
                    <a:pt x="381" y="282"/>
                    <a:pt x="388" y="279"/>
                  </a:cubicBezTo>
                  <a:cubicBezTo>
                    <a:pt x="388" y="370"/>
                    <a:pt x="388" y="370"/>
                    <a:pt x="388" y="370"/>
                  </a:cubicBezTo>
                  <a:cubicBezTo>
                    <a:pt x="372" y="374"/>
                    <a:pt x="354" y="388"/>
                    <a:pt x="354" y="388"/>
                  </a:cubicBezTo>
                  <a:cubicBezTo>
                    <a:pt x="351" y="390"/>
                    <a:pt x="350" y="393"/>
                    <a:pt x="351" y="396"/>
                  </a:cubicBezTo>
                  <a:cubicBezTo>
                    <a:pt x="355" y="406"/>
                    <a:pt x="368" y="439"/>
                    <a:pt x="386" y="440"/>
                  </a:cubicBezTo>
                  <a:cubicBezTo>
                    <a:pt x="386" y="440"/>
                    <a:pt x="386" y="440"/>
                    <a:pt x="387" y="440"/>
                  </a:cubicBezTo>
                  <a:cubicBezTo>
                    <a:pt x="387" y="440"/>
                    <a:pt x="387" y="440"/>
                    <a:pt x="387" y="440"/>
                  </a:cubicBezTo>
                  <a:cubicBezTo>
                    <a:pt x="387" y="440"/>
                    <a:pt x="388" y="440"/>
                    <a:pt x="388" y="440"/>
                  </a:cubicBezTo>
                  <a:cubicBezTo>
                    <a:pt x="388" y="450"/>
                    <a:pt x="388" y="450"/>
                    <a:pt x="388" y="450"/>
                  </a:cubicBezTo>
                  <a:cubicBezTo>
                    <a:pt x="387" y="449"/>
                    <a:pt x="385" y="448"/>
                    <a:pt x="383" y="446"/>
                  </a:cubicBezTo>
                  <a:cubicBezTo>
                    <a:pt x="363" y="432"/>
                    <a:pt x="328" y="407"/>
                    <a:pt x="322" y="391"/>
                  </a:cubicBezTo>
                  <a:cubicBezTo>
                    <a:pt x="315" y="371"/>
                    <a:pt x="315" y="357"/>
                    <a:pt x="316" y="352"/>
                  </a:cubicBezTo>
                  <a:cubicBezTo>
                    <a:pt x="317" y="353"/>
                    <a:pt x="319" y="355"/>
                    <a:pt x="323" y="359"/>
                  </a:cubicBezTo>
                  <a:cubicBezTo>
                    <a:pt x="329" y="366"/>
                    <a:pt x="334" y="369"/>
                    <a:pt x="340" y="369"/>
                  </a:cubicBezTo>
                  <a:cubicBezTo>
                    <a:pt x="358" y="369"/>
                    <a:pt x="358" y="339"/>
                    <a:pt x="358" y="315"/>
                  </a:cubicBezTo>
                  <a:cubicBezTo>
                    <a:pt x="359" y="309"/>
                    <a:pt x="358" y="304"/>
                    <a:pt x="358" y="299"/>
                  </a:cubicBezTo>
                  <a:moveTo>
                    <a:pt x="504" y="86"/>
                  </a:moveTo>
                  <a:cubicBezTo>
                    <a:pt x="513" y="99"/>
                    <a:pt x="522" y="114"/>
                    <a:pt x="529" y="130"/>
                  </a:cubicBezTo>
                  <a:cubicBezTo>
                    <a:pt x="517" y="130"/>
                    <a:pt x="517" y="130"/>
                    <a:pt x="517" y="130"/>
                  </a:cubicBezTo>
                  <a:cubicBezTo>
                    <a:pt x="515" y="126"/>
                    <a:pt x="514" y="122"/>
                    <a:pt x="513" y="120"/>
                  </a:cubicBezTo>
                  <a:cubicBezTo>
                    <a:pt x="506" y="105"/>
                    <a:pt x="502" y="102"/>
                    <a:pt x="498" y="102"/>
                  </a:cubicBezTo>
                  <a:cubicBezTo>
                    <a:pt x="494" y="102"/>
                    <a:pt x="491" y="105"/>
                    <a:pt x="491" y="109"/>
                  </a:cubicBezTo>
                  <a:cubicBezTo>
                    <a:pt x="491" y="110"/>
                    <a:pt x="491" y="112"/>
                    <a:pt x="492" y="113"/>
                  </a:cubicBezTo>
                  <a:cubicBezTo>
                    <a:pt x="489" y="110"/>
                    <a:pt x="486" y="107"/>
                    <a:pt x="482" y="104"/>
                  </a:cubicBezTo>
                  <a:cubicBezTo>
                    <a:pt x="476" y="100"/>
                    <a:pt x="475" y="97"/>
                    <a:pt x="475" y="96"/>
                  </a:cubicBezTo>
                  <a:cubicBezTo>
                    <a:pt x="476" y="93"/>
                    <a:pt x="484" y="88"/>
                    <a:pt x="504" y="86"/>
                  </a:cubicBezTo>
                  <a:moveTo>
                    <a:pt x="752" y="259"/>
                  </a:moveTo>
                  <a:cubicBezTo>
                    <a:pt x="584" y="259"/>
                    <a:pt x="584" y="259"/>
                    <a:pt x="584" y="259"/>
                  </a:cubicBezTo>
                  <a:cubicBezTo>
                    <a:pt x="577" y="218"/>
                    <a:pt x="565" y="178"/>
                    <a:pt x="551" y="144"/>
                  </a:cubicBezTo>
                  <a:cubicBezTo>
                    <a:pt x="682" y="144"/>
                    <a:pt x="682" y="144"/>
                    <a:pt x="682" y="144"/>
                  </a:cubicBezTo>
                  <a:cubicBezTo>
                    <a:pt x="711" y="178"/>
                    <a:pt x="735" y="217"/>
                    <a:pt x="752" y="259"/>
                  </a:cubicBezTo>
                  <a:moveTo>
                    <a:pt x="757" y="519"/>
                  </a:moveTo>
                  <a:cubicBezTo>
                    <a:pt x="587" y="519"/>
                    <a:pt x="587" y="519"/>
                    <a:pt x="587" y="519"/>
                  </a:cubicBezTo>
                  <a:cubicBezTo>
                    <a:pt x="588" y="509"/>
                    <a:pt x="590" y="500"/>
                    <a:pt x="591" y="491"/>
                  </a:cubicBezTo>
                  <a:cubicBezTo>
                    <a:pt x="594" y="492"/>
                    <a:pt x="596" y="493"/>
                    <a:pt x="599" y="493"/>
                  </a:cubicBezTo>
                  <a:cubicBezTo>
                    <a:pt x="604" y="493"/>
                    <a:pt x="608" y="490"/>
                    <a:pt x="610" y="485"/>
                  </a:cubicBezTo>
                  <a:cubicBezTo>
                    <a:pt x="613" y="475"/>
                    <a:pt x="604" y="469"/>
                    <a:pt x="599" y="467"/>
                  </a:cubicBezTo>
                  <a:cubicBezTo>
                    <a:pt x="597" y="465"/>
                    <a:pt x="595" y="464"/>
                    <a:pt x="594" y="463"/>
                  </a:cubicBezTo>
                  <a:cubicBezTo>
                    <a:pt x="595" y="443"/>
                    <a:pt x="596" y="423"/>
                    <a:pt x="597" y="403"/>
                  </a:cubicBezTo>
                  <a:cubicBezTo>
                    <a:pt x="777" y="403"/>
                    <a:pt x="777" y="403"/>
                    <a:pt x="777" y="403"/>
                  </a:cubicBezTo>
                  <a:cubicBezTo>
                    <a:pt x="776" y="443"/>
                    <a:pt x="769" y="482"/>
                    <a:pt x="757" y="519"/>
                  </a:cubicBezTo>
                  <a:moveTo>
                    <a:pt x="552" y="628"/>
                  </a:moveTo>
                  <a:cubicBezTo>
                    <a:pt x="552" y="628"/>
                    <a:pt x="552" y="628"/>
                    <a:pt x="551" y="628"/>
                  </a:cubicBezTo>
                  <a:cubicBezTo>
                    <a:pt x="548" y="626"/>
                    <a:pt x="544" y="628"/>
                    <a:pt x="542" y="632"/>
                  </a:cubicBezTo>
                  <a:cubicBezTo>
                    <a:pt x="542" y="632"/>
                    <a:pt x="542" y="632"/>
                    <a:pt x="542" y="632"/>
                  </a:cubicBezTo>
                  <a:cubicBezTo>
                    <a:pt x="538" y="633"/>
                    <a:pt x="534" y="634"/>
                    <a:pt x="530" y="633"/>
                  </a:cubicBezTo>
                  <a:cubicBezTo>
                    <a:pt x="514" y="633"/>
                    <a:pt x="506" y="623"/>
                    <a:pt x="499" y="615"/>
                  </a:cubicBezTo>
                  <a:cubicBezTo>
                    <a:pt x="493" y="608"/>
                    <a:pt x="487" y="601"/>
                    <a:pt x="479" y="601"/>
                  </a:cubicBezTo>
                  <a:cubicBezTo>
                    <a:pt x="477" y="601"/>
                    <a:pt x="476" y="601"/>
                    <a:pt x="475" y="601"/>
                  </a:cubicBezTo>
                  <a:cubicBezTo>
                    <a:pt x="471" y="602"/>
                    <a:pt x="466" y="604"/>
                    <a:pt x="460" y="606"/>
                  </a:cubicBezTo>
                  <a:cubicBezTo>
                    <a:pt x="446" y="610"/>
                    <a:pt x="427" y="617"/>
                    <a:pt x="409" y="617"/>
                  </a:cubicBezTo>
                  <a:cubicBezTo>
                    <a:pt x="405" y="617"/>
                    <a:pt x="401" y="616"/>
                    <a:pt x="398" y="616"/>
                  </a:cubicBezTo>
                  <a:cubicBezTo>
                    <a:pt x="395" y="612"/>
                    <a:pt x="390" y="596"/>
                    <a:pt x="384" y="565"/>
                  </a:cubicBezTo>
                  <a:cubicBezTo>
                    <a:pt x="384" y="562"/>
                    <a:pt x="387" y="560"/>
                    <a:pt x="393" y="558"/>
                  </a:cubicBezTo>
                  <a:cubicBezTo>
                    <a:pt x="394" y="558"/>
                    <a:pt x="394" y="558"/>
                    <a:pt x="395" y="558"/>
                  </a:cubicBezTo>
                  <a:cubicBezTo>
                    <a:pt x="398" y="558"/>
                    <a:pt x="400" y="557"/>
                    <a:pt x="401" y="555"/>
                  </a:cubicBezTo>
                  <a:cubicBezTo>
                    <a:pt x="402" y="555"/>
                    <a:pt x="403" y="555"/>
                    <a:pt x="403" y="554"/>
                  </a:cubicBezTo>
                  <a:cubicBezTo>
                    <a:pt x="415" y="550"/>
                    <a:pt x="429" y="546"/>
                    <a:pt x="438" y="535"/>
                  </a:cubicBezTo>
                  <a:cubicBezTo>
                    <a:pt x="452" y="518"/>
                    <a:pt x="466" y="500"/>
                    <a:pt x="483" y="496"/>
                  </a:cubicBezTo>
                  <a:cubicBezTo>
                    <a:pt x="484" y="496"/>
                    <a:pt x="486" y="496"/>
                    <a:pt x="487" y="496"/>
                  </a:cubicBezTo>
                  <a:cubicBezTo>
                    <a:pt x="496" y="496"/>
                    <a:pt x="500" y="505"/>
                    <a:pt x="500" y="506"/>
                  </a:cubicBezTo>
                  <a:cubicBezTo>
                    <a:pt x="500" y="507"/>
                    <a:pt x="501" y="508"/>
                    <a:pt x="502" y="509"/>
                  </a:cubicBezTo>
                  <a:cubicBezTo>
                    <a:pt x="504" y="511"/>
                    <a:pt x="524" y="530"/>
                    <a:pt x="534" y="535"/>
                  </a:cubicBezTo>
                  <a:cubicBezTo>
                    <a:pt x="535" y="536"/>
                    <a:pt x="537" y="536"/>
                    <a:pt x="538" y="536"/>
                  </a:cubicBezTo>
                  <a:cubicBezTo>
                    <a:pt x="538" y="536"/>
                    <a:pt x="538" y="536"/>
                    <a:pt x="538" y="536"/>
                  </a:cubicBezTo>
                  <a:cubicBezTo>
                    <a:pt x="548" y="536"/>
                    <a:pt x="550" y="525"/>
                    <a:pt x="552" y="513"/>
                  </a:cubicBezTo>
                  <a:cubicBezTo>
                    <a:pt x="552" y="508"/>
                    <a:pt x="554" y="501"/>
                    <a:pt x="555" y="497"/>
                  </a:cubicBezTo>
                  <a:cubicBezTo>
                    <a:pt x="563" y="507"/>
                    <a:pt x="577" y="552"/>
                    <a:pt x="582" y="582"/>
                  </a:cubicBezTo>
                  <a:cubicBezTo>
                    <a:pt x="584" y="591"/>
                    <a:pt x="579" y="603"/>
                    <a:pt x="570" y="613"/>
                  </a:cubicBezTo>
                  <a:cubicBezTo>
                    <a:pt x="565" y="620"/>
                    <a:pt x="559" y="625"/>
                    <a:pt x="552" y="628"/>
                  </a:cubicBezTo>
                  <a:moveTo>
                    <a:pt x="399" y="382"/>
                  </a:moveTo>
                  <a:cubicBezTo>
                    <a:pt x="401" y="382"/>
                    <a:pt x="402" y="382"/>
                    <a:pt x="402" y="386"/>
                  </a:cubicBezTo>
                  <a:cubicBezTo>
                    <a:pt x="402" y="388"/>
                    <a:pt x="402" y="390"/>
                    <a:pt x="402" y="392"/>
                  </a:cubicBezTo>
                  <a:cubicBezTo>
                    <a:pt x="401" y="393"/>
                    <a:pt x="400" y="394"/>
                    <a:pt x="400" y="396"/>
                  </a:cubicBezTo>
                  <a:cubicBezTo>
                    <a:pt x="400" y="397"/>
                    <a:pt x="400" y="398"/>
                    <a:pt x="401" y="399"/>
                  </a:cubicBezTo>
                  <a:cubicBezTo>
                    <a:pt x="399" y="410"/>
                    <a:pt x="396" y="419"/>
                    <a:pt x="392" y="424"/>
                  </a:cubicBezTo>
                  <a:cubicBezTo>
                    <a:pt x="389" y="426"/>
                    <a:pt x="387" y="426"/>
                    <a:pt x="387" y="426"/>
                  </a:cubicBezTo>
                  <a:cubicBezTo>
                    <a:pt x="387" y="426"/>
                    <a:pt x="387" y="426"/>
                    <a:pt x="387" y="426"/>
                  </a:cubicBezTo>
                  <a:cubicBezTo>
                    <a:pt x="386" y="426"/>
                    <a:pt x="386" y="426"/>
                    <a:pt x="386" y="426"/>
                  </a:cubicBezTo>
                  <a:cubicBezTo>
                    <a:pt x="382" y="426"/>
                    <a:pt x="373" y="412"/>
                    <a:pt x="366" y="396"/>
                  </a:cubicBezTo>
                  <a:cubicBezTo>
                    <a:pt x="375" y="390"/>
                    <a:pt x="390" y="382"/>
                    <a:pt x="399" y="382"/>
                  </a:cubicBezTo>
                  <a:moveTo>
                    <a:pt x="402" y="478"/>
                  </a:moveTo>
                  <a:cubicBezTo>
                    <a:pt x="407" y="478"/>
                    <a:pt x="408" y="474"/>
                    <a:pt x="409" y="473"/>
                  </a:cubicBezTo>
                  <a:cubicBezTo>
                    <a:pt x="410" y="469"/>
                    <a:pt x="408" y="466"/>
                    <a:pt x="402" y="461"/>
                  </a:cubicBezTo>
                  <a:cubicBezTo>
                    <a:pt x="402" y="433"/>
                    <a:pt x="402" y="433"/>
                    <a:pt x="402" y="433"/>
                  </a:cubicBezTo>
                  <a:cubicBezTo>
                    <a:pt x="408" y="426"/>
                    <a:pt x="412" y="416"/>
                    <a:pt x="414" y="403"/>
                  </a:cubicBezTo>
                  <a:cubicBezTo>
                    <a:pt x="583" y="403"/>
                    <a:pt x="583" y="403"/>
                    <a:pt x="583" y="403"/>
                  </a:cubicBezTo>
                  <a:cubicBezTo>
                    <a:pt x="582" y="415"/>
                    <a:pt x="582" y="428"/>
                    <a:pt x="581" y="440"/>
                  </a:cubicBezTo>
                  <a:cubicBezTo>
                    <a:pt x="574" y="433"/>
                    <a:pt x="563" y="429"/>
                    <a:pt x="551" y="425"/>
                  </a:cubicBezTo>
                  <a:cubicBezTo>
                    <a:pt x="530" y="417"/>
                    <a:pt x="499" y="410"/>
                    <a:pt x="491" y="408"/>
                  </a:cubicBezTo>
                  <a:cubicBezTo>
                    <a:pt x="490" y="408"/>
                    <a:pt x="489" y="408"/>
                    <a:pt x="489" y="408"/>
                  </a:cubicBezTo>
                  <a:cubicBezTo>
                    <a:pt x="485" y="408"/>
                    <a:pt x="481" y="410"/>
                    <a:pt x="480" y="414"/>
                  </a:cubicBezTo>
                  <a:cubicBezTo>
                    <a:pt x="477" y="427"/>
                    <a:pt x="513" y="450"/>
                    <a:pt x="513" y="451"/>
                  </a:cubicBezTo>
                  <a:cubicBezTo>
                    <a:pt x="519" y="454"/>
                    <a:pt x="519" y="458"/>
                    <a:pt x="519" y="463"/>
                  </a:cubicBezTo>
                  <a:cubicBezTo>
                    <a:pt x="520" y="468"/>
                    <a:pt x="520" y="478"/>
                    <a:pt x="532" y="479"/>
                  </a:cubicBezTo>
                  <a:cubicBezTo>
                    <a:pt x="538" y="479"/>
                    <a:pt x="544" y="478"/>
                    <a:pt x="550" y="477"/>
                  </a:cubicBezTo>
                  <a:cubicBezTo>
                    <a:pt x="556" y="476"/>
                    <a:pt x="562" y="475"/>
                    <a:pt x="566" y="476"/>
                  </a:cubicBezTo>
                  <a:cubicBezTo>
                    <a:pt x="569" y="477"/>
                    <a:pt x="573" y="480"/>
                    <a:pt x="577" y="483"/>
                  </a:cubicBezTo>
                  <a:cubicBezTo>
                    <a:pt x="578" y="483"/>
                    <a:pt x="578" y="483"/>
                    <a:pt x="578" y="483"/>
                  </a:cubicBezTo>
                  <a:cubicBezTo>
                    <a:pt x="577" y="490"/>
                    <a:pt x="576" y="497"/>
                    <a:pt x="575" y="505"/>
                  </a:cubicBezTo>
                  <a:cubicBezTo>
                    <a:pt x="567" y="486"/>
                    <a:pt x="561" y="482"/>
                    <a:pt x="556" y="482"/>
                  </a:cubicBezTo>
                  <a:cubicBezTo>
                    <a:pt x="556" y="482"/>
                    <a:pt x="555" y="482"/>
                    <a:pt x="555" y="482"/>
                  </a:cubicBezTo>
                  <a:cubicBezTo>
                    <a:pt x="543" y="482"/>
                    <a:pt x="540" y="497"/>
                    <a:pt x="538" y="510"/>
                  </a:cubicBezTo>
                  <a:cubicBezTo>
                    <a:pt x="537" y="513"/>
                    <a:pt x="537" y="517"/>
                    <a:pt x="536" y="520"/>
                  </a:cubicBezTo>
                  <a:cubicBezTo>
                    <a:pt x="529" y="515"/>
                    <a:pt x="518" y="505"/>
                    <a:pt x="513" y="500"/>
                  </a:cubicBezTo>
                  <a:cubicBezTo>
                    <a:pt x="510" y="495"/>
                    <a:pt x="503" y="482"/>
                    <a:pt x="487" y="482"/>
                  </a:cubicBezTo>
                  <a:cubicBezTo>
                    <a:pt x="485" y="482"/>
                    <a:pt x="483" y="482"/>
                    <a:pt x="480" y="483"/>
                  </a:cubicBezTo>
                  <a:cubicBezTo>
                    <a:pt x="462" y="486"/>
                    <a:pt x="447" y="502"/>
                    <a:pt x="433" y="519"/>
                  </a:cubicBezTo>
                  <a:cubicBezTo>
                    <a:pt x="433" y="519"/>
                    <a:pt x="433" y="519"/>
                    <a:pt x="432" y="519"/>
                  </a:cubicBezTo>
                  <a:cubicBezTo>
                    <a:pt x="402" y="519"/>
                    <a:pt x="402" y="519"/>
                    <a:pt x="402" y="519"/>
                  </a:cubicBezTo>
                  <a:lnTo>
                    <a:pt x="402" y="478"/>
                  </a:lnTo>
                  <a:close/>
                  <a:moveTo>
                    <a:pt x="580" y="467"/>
                  </a:moveTo>
                  <a:cubicBezTo>
                    <a:pt x="576" y="466"/>
                    <a:pt x="573" y="464"/>
                    <a:pt x="571" y="463"/>
                  </a:cubicBezTo>
                  <a:cubicBezTo>
                    <a:pt x="568" y="462"/>
                    <a:pt x="565" y="461"/>
                    <a:pt x="561" y="461"/>
                  </a:cubicBezTo>
                  <a:cubicBezTo>
                    <a:pt x="556" y="461"/>
                    <a:pt x="552" y="462"/>
                    <a:pt x="547" y="463"/>
                  </a:cubicBezTo>
                  <a:cubicBezTo>
                    <a:pt x="542" y="464"/>
                    <a:pt x="538" y="465"/>
                    <a:pt x="534" y="465"/>
                  </a:cubicBezTo>
                  <a:cubicBezTo>
                    <a:pt x="534" y="464"/>
                    <a:pt x="533" y="463"/>
                    <a:pt x="533" y="462"/>
                  </a:cubicBezTo>
                  <a:cubicBezTo>
                    <a:pt x="533" y="456"/>
                    <a:pt x="532" y="446"/>
                    <a:pt x="521" y="439"/>
                  </a:cubicBezTo>
                  <a:cubicBezTo>
                    <a:pt x="515" y="435"/>
                    <a:pt x="508" y="430"/>
                    <a:pt x="503" y="425"/>
                  </a:cubicBezTo>
                  <a:cubicBezTo>
                    <a:pt x="515" y="428"/>
                    <a:pt x="533" y="432"/>
                    <a:pt x="546" y="438"/>
                  </a:cubicBezTo>
                  <a:cubicBezTo>
                    <a:pt x="569" y="446"/>
                    <a:pt x="577" y="452"/>
                    <a:pt x="578" y="460"/>
                  </a:cubicBezTo>
                  <a:cubicBezTo>
                    <a:pt x="578" y="463"/>
                    <a:pt x="579" y="465"/>
                    <a:pt x="580" y="467"/>
                  </a:cubicBezTo>
                  <a:moveTo>
                    <a:pt x="420" y="533"/>
                  </a:moveTo>
                  <a:cubicBezTo>
                    <a:pt x="415" y="536"/>
                    <a:pt x="408" y="538"/>
                    <a:pt x="402" y="540"/>
                  </a:cubicBezTo>
                  <a:cubicBezTo>
                    <a:pt x="402" y="533"/>
                    <a:pt x="402" y="533"/>
                    <a:pt x="402" y="533"/>
                  </a:cubicBezTo>
                  <a:lnTo>
                    <a:pt x="420" y="533"/>
                  </a:lnTo>
                  <a:close/>
                  <a:moveTo>
                    <a:pt x="597" y="389"/>
                  </a:moveTo>
                  <a:cubicBezTo>
                    <a:pt x="596" y="349"/>
                    <a:pt x="593" y="310"/>
                    <a:pt x="587" y="273"/>
                  </a:cubicBezTo>
                  <a:cubicBezTo>
                    <a:pt x="757" y="273"/>
                    <a:pt x="757" y="273"/>
                    <a:pt x="757" y="273"/>
                  </a:cubicBezTo>
                  <a:cubicBezTo>
                    <a:pt x="769" y="310"/>
                    <a:pt x="776" y="349"/>
                    <a:pt x="777" y="389"/>
                  </a:cubicBezTo>
                  <a:lnTo>
                    <a:pt x="597" y="389"/>
                  </a:lnTo>
                  <a:close/>
                  <a:moveTo>
                    <a:pt x="539" y="119"/>
                  </a:moveTo>
                  <a:cubicBezTo>
                    <a:pt x="534" y="107"/>
                    <a:pt x="527" y="96"/>
                    <a:pt x="520" y="85"/>
                  </a:cubicBezTo>
                  <a:cubicBezTo>
                    <a:pt x="526" y="85"/>
                    <a:pt x="530" y="87"/>
                    <a:pt x="532" y="90"/>
                  </a:cubicBezTo>
                  <a:cubicBezTo>
                    <a:pt x="539" y="97"/>
                    <a:pt x="540" y="111"/>
                    <a:pt x="539" y="119"/>
                  </a:cubicBezTo>
                  <a:moveTo>
                    <a:pt x="506" y="193"/>
                  </a:moveTo>
                  <a:cubicBezTo>
                    <a:pt x="507" y="193"/>
                    <a:pt x="508" y="193"/>
                    <a:pt x="509" y="192"/>
                  </a:cubicBezTo>
                  <a:cubicBezTo>
                    <a:pt x="508" y="193"/>
                    <a:pt x="507" y="193"/>
                    <a:pt x="506" y="194"/>
                  </a:cubicBezTo>
                  <a:lnTo>
                    <a:pt x="506" y="193"/>
                  </a:lnTo>
                  <a:close/>
                  <a:moveTo>
                    <a:pt x="500" y="146"/>
                  </a:moveTo>
                  <a:cubicBezTo>
                    <a:pt x="502" y="138"/>
                    <a:pt x="502" y="125"/>
                    <a:pt x="493" y="114"/>
                  </a:cubicBezTo>
                  <a:cubicBezTo>
                    <a:pt x="493" y="115"/>
                    <a:pt x="494" y="115"/>
                    <a:pt x="494" y="115"/>
                  </a:cubicBezTo>
                  <a:cubicBezTo>
                    <a:pt x="497" y="119"/>
                    <a:pt x="504" y="135"/>
                    <a:pt x="506" y="140"/>
                  </a:cubicBezTo>
                  <a:cubicBezTo>
                    <a:pt x="505" y="141"/>
                    <a:pt x="505" y="141"/>
                    <a:pt x="505" y="141"/>
                  </a:cubicBezTo>
                  <a:cubicBezTo>
                    <a:pt x="504" y="142"/>
                    <a:pt x="504" y="144"/>
                    <a:pt x="503" y="145"/>
                  </a:cubicBezTo>
                  <a:cubicBezTo>
                    <a:pt x="503" y="146"/>
                    <a:pt x="503" y="147"/>
                    <a:pt x="503" y="148"/>
                  </a:cubicBezTo>
                  <a:cubicBezTo>
                    <a:pt x="501" y="149"/>
                    <a:pt x="498" y="151"/>
                    <a:pt x="497" y="155"/>
                  </a:cubicBezTo>
                  <a:cubicBezTo>
                    <a:pt x="495" y="160"/>
                    <a:pt x="498" y="167"/>
                    <a:pt x="504" y="174"/>
                  </a:cubicBezTo>
                  <a:cubicBezTo>
                    <a:pt x="505" y="175"/>
                    <a:pt x="505" y="176"/>
                    <a:pt x="505" y="177"/>
                  </a:cubicBezTo>
                  <a:cubicBezTo>
                    <a:pt x="505" y="177"/>
                    <a:pt x="504" y="179"/>
                    <a:pt x="500" y="181"/>
                  </a:cubicBezTo>
                  <a:cubicBezTo>
                    <a:pt x="499" y="181"/>
                    <a:pt x="498" y="182"/>
                    <a:pt x="497" y="182"/>
                  </a:cubicBezTo>
                  <a:cubicBezTo>
                    <a:pt x="495" y="184"/>
                    <a:pt x="485" y="190"/>
                    <a:pt x="481" y="191"/>
                  </a:cubicBezTo>
                  <a:cubicBezTo>
                    <a:pt x="479" y="191"/>
                    <a:pt x="477" y="193"/>
                    <a:pt x="475" y="194"/>
                  </a:cubicBezTo>
                  <a:cubicBezTo>
                    <a:pt x="473" y="185"/>
                    <a:pt x="466" y="176"/>
                    <a:pt x="461" y="171"/>
                  </a:cubicBezTo>
                  <a:cubicBezTo>
                    <a:pt x="460" y="170"/>
                    <a:pt x="458" y="168"/>
                    <a:pt x="459" y="166"/>
                  </a:cubicBezTo>
                  <a:cubicBezTo>
                    <a:pt x="460" y="164"/>
                    <a:pt x="463" y="162"/>
                    <a:pt x="468" y="162"/>
                  </a:cubicBezTo>
                  <a:cubicBezTo>
                    <a:pt x="470" y="162"/>
                    <a:pt x="472" y="162"/>
                    <a:pt x="473" y="162"/>
                  </a:cubicBezTo>
                  <a:cubicBezTo>
                    <a:pt x="485" y="165"/>
                    <a:pt x="496" y="158"/>
                    <a:pt x="500" y="146"/>
                  </a:cubicBezTo>
                  <a:moveTo>
                    <a:pt x="464" y="212"/>
                  </a:moveTo>
                  <a:cubicBezTo>
                    <a:pt x="464" y="212"/>
                    <a:pt x="465" y="212"/>
                    <a:pt x="465" y="212"/>
                  </a:cubicBezTo>
                  <a:cubicBezTo>
                    <a:pt x="466" y="212"/>
                    <a:pt x="467" y="212"/>
                    <a:pt x="468" y="211"/>
                  </a:cubicBezTo>
                  <a:cubicBezTo>
                    <a:pt x="468" y="213"/>
                    <a:pt x="468" y="216"/>
                    <a:pt x="469" y="217"/>
                  </a:cubicBezTo>
                  <a:cubicBezTo>
                    <a:pt x="471" y="223"/>
                    <a:pt x="475" y="224"/>
                    <a:pt x="477" y="225"/>
                  </a:cubicBezTo>
                  <a:cubicBezTo>
                    <a:pt x="477" y="225"/>
                    <a:pt x="477" y="225"/>
                    <a:pt x="478" y="225"/>
                  </a:cubicBezTo>
                  <a:cubicBezTo>
                    <a:pt x="484" y="225"/>
                    <a:pt x="488" y="218"/>
                    <a:pt x="492" y="212"/>
                  </a:cubicBezTo>
                  <a:cubicBezTo>
                    <a:pt x="494" y="209"/>
                    <a:pt x="494" y="209"/>
                    <a:pt x="500" y="208"/>
                  </a:cubicBezTo>
                  <a:cubicBezTo>
                    <a:pt x="502" y="208"/>
                    <a:pt x="504" y="208"/>
                    <a:pt x="507" y="208"/>
                  </a:cubicBezTo>
                  <a:cubicBezTo>
                    <a:pt x="523" y="205"/>
                    <a:pt x="529" y="187"/>
                    <a:pt x="527" y="178"/>
                  </a:cubicBezTo>
                  <a:cubicBezTo>
                    <a:pt x="527" y="174"/>
                    <a:pt x="525" y="170"/>
                    <a:pt x="523" y="166"/>
                  </a:cubicBezTo>
                  <a:cubicBezTo>
                    <a:pt x="529" y="165"/>
                    <a:pt x="535" y="164"/>
                    <a:pt x="537" y="157"/>
                  </a:cubicBezTo>
                  <a:cubicBezTo>
                    <a:pt x="537" y="155"/>
                    <a:pt x="537" y="152"/>
                    <a:pt x="535" y="150"/>
                  </a:cubicBezTo>
                  <a:cubicBezTo>
                    <a:pt x="534" y="148"/>
                    <a:pt x="530" y="145"/>
                    <a:pt x="527" y="144"/>
                  </a:cubicBezTo>
                  <a:cubicBezTo>
                    <a:pt x="536" y="144"/>
                    <a:pt x="536" y="144"/>
                    <a:pt x="536" y="144"/>
                  </a:cubicBezTo>
                  <a:cubicBezTo>
                    <a:pt x="550" y="178"/>
                    <a:pt x="562" y="217"/>
                    <a:pt x="570" y="259"/>
                  </a:cubicBezTo>
                  <a:cubicBezTo>
                    <a:pt x="453" y="259"/>
                    <a:pt x="453" y="259"/>
                    <a:pt x="453" y="259"/>
                  </a:cubicBezTo>
                  <a:cubicBezTo>
                    <a:pt x="455" y="257"/>
                    <a:pt x="455" y="255"/>
                    <a:pt x="455" y="252"/>
                  </a:cubicBezTo>
                  <a:cubicBezTo>
                    <a:pt x="456" y="245"/>
                    <a:pt x="452" y="240"/>
                    <a:pt x="445" y="239"/>
                  </a:cubicBezTo>
                  <a:cubicBezTo>
                    <a:pt x="444" y="239"/>
                    <a:pt x="444" y="239"/>
                    <a:pt x="444" y="239"/>
                  </a:cubicBezTo>
                  <a:cubicBezTo>
                    <a:pt x="442" y="239"/>
                    <a:pt x="441" y="239"/>
                    <a:pt x="440" y="239"/>
                  </a:cubicBezTo>
                  <a:cubicBezTo>
                    <a:pt x="448" y="224"/>
                    <a:pt x="438" y="208"/>
                    <a:pt x="430" y="194"/>
                  </a:cubicBezTo>
                  <a:cubicBezTo>
                    <a:pt x="426" y="189"/>
                    <a:pt x="421" y="181"/>
                    <a:pt x="422" y="179"/>
                  </a:cubicBezTo>
                  <a:cubicBezTo>
                    <a:pt x="422" y="179"/>
                    <a:pt x="422" y="178"/>
                    <a:pt x="424" y="178"/>
                  </a:cubicBezTo>
                  <a:cubicBezTo>
                    <a:pt x="425" y="177"/>
                    <a:pt x="427" y="177"/>
                    <a:pt x="428" y="177"/>
                  </a:cubicBezTo>
                  <a:cubicBezTo>
                    <a:pt x="435" y="177"/>
                    <a:pt x="440" y="185"/>
                    <a:pt x="446" y="196"/>
                  </a:cubicBezTo>
                  <a:cubicBezTo>
                    <a:pt x="451" y="204"/>
                    <a:pt x="455" y="212"/>
                    <a:pt x="464" y="212"/>
                  </a:cubicBezTo>
                  <a:moveTo>
                    <a:pt x="429" y="259"/>
                  </a:moveTo>
                  <a:cubicBezTo>
                    <a:pt x="424" y="259"/>
                    <a:pt x="424" y="259"/>
                    <a:pt x="424" y="259"/>
                  </a:cubicBezTo>
                  <a:cubicBezTo>
                    <a:pt x="426" y="258"/>
                    <a:pt x="427" y="256"/>
                    <a:pt x="429" y="255"/>
                  </a:cubicBezTo>
                  <a:cubicBezTo>
                    <a:pt x="429" y="256"/>
                    <a:pt x="429" y="256"/>
                    <a:pt x="429" y="257"/>
                  </a:cubicBezTo>
                  <a:cubicBezTo>
                    <a:pt x="429" y="258"/>
                    <a:pt x="429" y="259"/>
                    <a:pt x="429" y="259"/>
                  </a:cubicBezTo>
                  <a:moveTo>
                    <a:pt x="403" y="273"/>
                  </a:moveTo>
                  <a:cubicBezTo>
                    <a:pt x="573" y="273"/>
                    <a:pt x="573" y="273"/>
                    <a:pt x="573" y="273"/>
                  </a:cubicBezTo>
                  <a:cubicBezTo>
                    <a:pt x="579" y="310"/>
                    <a:pt x="582" y="349"/>
                    <a:pt x="583" y="389"/>
                  </a:cubicBezTo>
                  <a:cubicBezTo>
                    <a:pt x="416" y="389"/>
                    <a:pt x="416" y="389"/>
                    <a:pt x="416" y="389"/>
                  </a:cubicBezTo>
                  <a:cubicBezTo>
                    <a:pt x="416" y="388"/>
                    <a:pt x="416" y="387"/>
                    <a:pt x="416" y="386"/>
                  </a:cubicBezTo>
                  <a:cubicBezTo>
                    <a:pt x="416" y="376"/>
                    <a:pt x="411" y="370"/>
                    <a:pt x="402" y="368"/>
                  </a:cubicBezTo>
                  <a:cubicBezTo>
                    <a:pt x="402" y="274"/>
                    <a:pt x="402" y="274"/>
                    <a:pt x="402" y="274"/>
                  </a:cubicBezTo>
                  <a:cubicBezTo>
                    <a:pt x="402" y="274"/>
                    <a:pt x="402" y="273"/>
                    <a:pt x="403" y="273"/>
                  </a:cubicBezTo>
                  <a:moveTo>
                    <a:pt x="388" y="662"/>
                  </a:moveTo>
                  <a:cubicBezTo>
                    <a:pt x="388" y="777"/>
                    <a:pt x="388" y="777"/>
                    <a:pt x="388" y="777"/>
                  </a:cubicBezTo>
                  <a:cubicBezTo>
                    <a:pt x="339" y="774"/>
                    <a:pt x="294" y="730"/>
                    <a:pt x="261" y="662"/>
                  </a:cubicBezTo>
                  <a:lnTo>
                    <a:pt x="388" y="662"/>
                  </a:lnTo>
                  <a:close/>
                  <a:moveTo>
                    <a:pt x="402" y="662"/>
                  </a:moveTo>
                  <a:cubicBezTo>
                    <a:pt x="502" y="662"/>
                    <a:pt x="502" y="662"/>
                    <a:pt x="502" y="662"/>
                  </a:cubicBezTo>
                  <a:cubicBezTo>
                    <a:pt x="499" y="668"/>
                    <a:pt x="501" y="677"/>
                    <a:pt x="503" y="682"/>
                  </a:cubicBezTo>
                  <a:cubicBezTo>
                    <a:pt x="506" y="689"/>
                    <a:pt x="508" y="693"/>
                    <a:pt x="512" y="694"/>
                  </a:cubicBezTo>
                  <a:cubicBezTo>
                    <a:pt x="481" y="745"/>
                    <a:pt x="443" y="774"/>
                    <a:pt x="402" y="777"/>
                  </a:cubicBezTo>
                  <a:lnTo>
                    <a:pt x="402" y="662"/>
                  </a:lnTo>
                  <a:close/>
                  <a:moveTo>
                    <a:pt x="525" y="672"/>
                  </a:moveTo>
                  <a:cubicBezTo>
                    <a:pt x="522" y="674"/>
                    <a:pt x="518" y="677"/>
                    <a:pt x="517" y="678"/>
                  </a:cubicBezTo>
                  <a:cubicBezTo>
                    <a:pt x="516" y="676"/>
                    <a:pt x="515" y="672"/>
                    <a:pt x="514" y="670"/>
                  </a:cubicBezTo>
                  <a:cubicBezTo>
                    <a:pt x="516" y="670"/>
                    <a:pt x="518" y="670"/>
                    <a:pt x="521" y="670"/>
                  </a:cubicBezTo>
                  <a:cubicBezTo>
                    <a:pt x="523" y="670"/>
                    <a:pt x="524" y="670"/>
                    <a:pt x="525" y="670"/>
                  </a:cubicBezTo>
                  <a:cubicBezTo>
                    <a:pt x="525" y="670"/>
                    <a:pt x="525" y="671"/>
                    <a:pt x="525" y="672"/>
                  </a:cubicBezTo>
                  <a:moveTo>
                    <a:pt x="402" y="648"/>
                  </a:moveTo>
                  <a:cubicBezTo>
                    <a:pt x="402" y="630"/>
                    <a:pt x="402" y="630"/>
                    <a:pt x="402" y="630"/>
                  </a:cubicBezTo>
                  <a:cubicBezTo>
                    <a:pt x="404" y="631"/>
                    <a:pt x="406" y="631"/>
                    <a:pt x="409" y="631"/>
                  </a:cubicBezTo>
                  <a:cubicBezTo>
                    <a:pt x="429" y="631"/>
                    <a:pt x="450" y="624"/>
                    <a:pt x="465" y="619"/>
                  </a:cubicBezTo>
                  <a:cubicBezTo>
                    <a:pt x="470" y="617"/>
                    <a:pt x="475" y="616"/>
                    <a:pt x="478" y="615"/>
                  </a:cubicBezTo>
                  <a:cubicBezTo>
                    <a:pt x="478" y="615"/>
                    <a:pt x="478" y="615"/>
                    <a:pt x="479" y="615"/>
                  </a:cubicBezTo>
                  <a:cubicBezTo>
                    <a:pt x="481" y="615"/>
                    <a:pt x="485" y="619"/>
                    <a:pt x="488" y="624"/>
                  </a:cubicBezTo>
                  <a:cubicBezTo>
                    <a:pt x="496" y="633"/>
                    <a:pt x="507" y="646"/>
                    <a:pt x="529" y="647"/>
                  </a:cubicBezTo>
                  <a:cubicBezTo>
                    <a:pt x="530" y="647"/>
                    <a:pt x="531" y="647"/>
                    <a:pt x="532" y="647"/>
                  </a:cubicBezTo>
                  <a:cubicBezTo>
                    <a:pt x="533" y="647"/>
                    <a:pt x="535" y="647"/>
                    <a:pt x="536" y="647"/>
                  </a:cubicBezTo>
                  <a:cubicBezTo>
                    <a:pt x="536" y="647"/>
                    <a:pt x="536" y="648"/>
                    <a:pt x="536" y="648"/>
                  </a:cubicBezTo>
                  <a:lnTo>
                    <a:pt x="402" y="648"/>
                  </a:lnTo>
                  <a:close/>
                  <a:moveTo>
                    <a:pt x="669" y="130"/>
                  </a:moveTo>
                  <a:cubicBezTo>
                    <a:pt x="553" y="130"/>
                    <a:pt x="553" y="130"/>
                    <a:pt x="553" y="130"/>
                  </a:cubicBezTo>
                  <a:cubicBezTo>
                    <a:pt x="554" y="128"/>
                    <a:pt x="555" y="126"/>
                    <a:pt x="556" y="124"/>
                  </a:cubicBezTo>
                  <a:cubicBezTo>
                    <a:pt x="560" y="112"/>
                    <a:pt x="560" y="87"/>
                    <a:pt x="556" y="50"/>
                  </a:cubicBezTo>
                  <a:cubicBezTo>
                    <a:pt x="598" y="69"/>
                    <a:pt x="636" y="97"/>
                    <a:pt x="669" y="130"/>
                  </a:cubicBezTo>
                  <a:moveTo>
                    <a:pt x="395" y="14"/>
                  </a:moveTo>
                  <a:cubicBezTo>
                    <a:pt x="401" y="14"/>
                    <a:pt x="407" y="14"/>
                    <a:pt x="413" y="15"/>
                  </a:cubicBezTo>
                  <a:cubicBezTo>
                    <a:pt x="414" y="15"/>
                    <a:pt x="414" y="15"/>
                    <a:pt x="415" y="15"/>
                  </a:cubicBezTo>
                  <a:cubicBezTo>
                    <a:pt x="420" y="15"/>
                    <a:pt x="425" y="15"/>
                    <a:pt x="431" y="16"/>
                  </a:cubicBezTo>
                  <a:cubicBezTo>
                    <a:pt x="432" y="16"/>
                    <a:pt x="433" y="16"/>
                    <a:pt x="434" y="16"/>
                  </a:cubicBezTo>
                  <a:cubicBezTo>
                    <a:pt x="439" y="17"/>
                    <a:pt x="443" y="17"/>
                    <a:pt x="448" y="18"/>
                  </a:cubicBezTo>
                  <a:cubicBezTo>
                    <a:pt x="450" y="18"/>
                    <a:pt x="452" y="18"/>
                    <a:pt x="453" y="19"/>
                  </a:cubicBezTo>
                  <a:cubicBezTo>
                    <a:pt x="457" y="19"/>
                    <a:pt x="462" y="20"/>
                    <a:pt x="466" y="21"/>
                  </a:cubicBezTo>
                  <a:cubicBezTo>
                    <a:pt x="468" y="21"/>
                    <a:pt x="470" y="22"/>
                    <a:pt x="472" y="22"/>
                  </a:cubicBezTo>
                  <a:cubicBezTo>
                    <a:pt x="476" y="23"/>
                    <a:pt x="480" y="24"/>
                    <a:pt x="484" y="25"/>
                  </a:cubicBezTo>
                  <a:cubicBezTo>
                    <a:pt x="486" y="25"/>
                    <a:pt x="489" y="26"/>
                    <a:pt x="492" y="27"/>
                  </a:cubicBezTo>
                  <a:cubicBezTo>
                    <a:pt x="495" y="28"/>
                    <a:pt x="498" y="28"/>
                    <a:pt x="501" y="29"/>
                  </a:cubicBezTo>
                  <a:cubicBezTo>
                    <a:pt x="505" y="30"/>
                    <a:pt x="508" y="31"/>
                    <a:pt x="511" y="32"/>
                  </a:cubicBezTo>
                  <a:cubicBezTo>
                    <a:pt x="514" y="33"/>
                    <a:pt x="516" y="34"/>
                    <a:pt x="519" y="35"/>
                  </a:cubicBezTo>
                  <a:cubicBezTo>
                    <a:pt x="523" y="36"/>
                    <a:pt x="527" y="38"/>
                    <a:pt x="531" y="39"/>
                  </a:cubicBezTo>
                  <a:cubicBezTo>
                    <a:pt x="532" y="40"/>
                    <a:pt x="534" y="40"/>
                    <a:pt x="536" y="41"/>
                  </a:cubicBezTo>
                  <a:cubicBezTo>
                    <a:pt x="538" y="42"/>
                    <a:pt x="539" y="43"/>
                    <a:pt x="541" y="43"/>
                  </a:cubicBezTo>
                  <a:cubicBezTo>
                    <a:pt x="543" y="58"/>
                    <a:pt x="544" y="71"/>
                    <a:pt x="545" y="83"/>
                  </a:cubicBezTo>
                  <a:cubicBezTo>
                    <a:pt x="544" y="82"/>
                    <a:pt x="543" y="81"/>
                    <a:pt x="542" y="80"/>
                  </a:cubicBezTo>
                  <a:cubicBezTo>
                    <a:pt x="537" y="74"/>
                    <a:pt x="529" y="71"/>
                    <a:pt x="520" y="71"/>
                  </a:cubicBezTo>
                  <a:cubicBezTo>
                    <a:pt x="519" y="71"/>
                    <a:pt x="519" y="71"/>
                    <a:pt x="519" y="71"/>
                  </a:cubicBezTo>
                  <a:cubicBezTo>
                    <a:pt x="516" y="71"/>
                    <a:pt x="512" y="71"/>
                    <a:pt x="508" y="72"/>
                  </a:cubicBezTo>
                  <a:cubicBezTo>
                    <a:pt x="507" y="72"/>
                    <a:pt x="507" y="72"/>
                    <a:pt x="507" y="72"/>
                  </a:cubicBezTo>
                  <a:cubicBezTo>
                    <a:pt x="490" y="73"/>
                    <a:pt x="466" y="78"/>
                    <a:pt x="462" y="92"/>
                  </a:cubicBezTo>
                  <a:cubicBezTo>
                    <a:pt x="460" y="97"/>
                    <a:pt x="461" y="106"/>
                    <a:pt x="474" y="116"/>
                  </a:cubicBezTo>
                  <a:cubicBezTo>
                    <a:pt x="487" y="124"/>
                    <a:pt x="488" y="135"/>
                    <a:pt x="486" y="142"/>
                  </a:cubicBezTo>
                  <a:cubicBezTo>
                    <a:pt x="486" y="143"/>
                    <a:pt x="484" y="149"/>
                    <a:pt x="478" y="149"/>
                  </a:cubicBezTo>
                  <a:cubicBezTo>
                    <a:pt x="478" y="149"/>
                    <a:pt x="477" y="149"/>
                    <a:pt x="476" y="149"/>
                  </a:cubicBezTo>
                  <a:cubicBezTo>
                    <a:pt x="462" y="146"/>
                    <a:pt x="450" y="151"/>
                    <a:pt x="446" y="161"/>
                  </a:cubicBezTo>
                  <a:cubicBezTo>
                    <a:pt x="445" y="164"/>
                    <a:pt x="444" y="167"/>
                    <a:pt x="445" y="170"/>
                  </a:cubicBezTo>
                  <a:cubicBezTo>
                    <a:pt x="440" y="166"/>
                    <a:pt x="435" y="163"/>
                    <a:pt x="428" y="163"/>
                  </a:cubicBezTo>
                  <a:cubicBezTo>
                    <a:pt x="425" y="163"/>
                    <a:pt x="423" y="163"/>
                    <a:pt x="420" y="164"/>
                  </a:cubicBezTo>
                  <a:cubicBezTo>
                    <a:pt x="414" y="166"/>
                    <a:pt x="410" y="169"/>
                    <a:pt x="409" y="173"/>
                  </a:cubicBezTo>
                  <a:cubicBezTo>
                    <a:pt x="405" y="182"/>
                    <a:pt x="411" y="191"/>
                    <a:pt x="418" y="202"/>
                  </a:cubicBezTo>
                  <a:cubicBezTo>
                    <a:pt x="425" y="213"/>
                    <a:pt x="432" y="225"/>
                    <a:pt x="428" y="234"/>
                  </a:cubicBezTo>
                  <a:cubicBezTo>
                    <a:pt x="421" y="245"/>
                    <a:pt x="410" y="254"/>
                    <a:pt x="398" y="260"/>
                  </a:cubicBezTo>
                  <a:cubicBezTo>
                    <a:pt x="398" y="260"/>
                    <a:pt x="398" y="260"/>
                    <a:pt x="398" y="260"/>
                  </a:cubicBezTo>
                  <a:cubicBezTo>
                    <a:pt x="396" y="261"/>
                    <a:pt x="395" y="262"/>
                    <a:pt x="393" y="262"/>
                  </a:cubicBezTo>
                  <a:cubicBezTo>
                    <a:pt x="393" y="263"/>
                    <a:pt x="392" y="263"/>
                    <a:pt x="392" y="263"/>
                  </a:cubicBezTo>
                  <a:cubicBezTo>
                    <a:pt x="383" y="267"/>
                    <a:pt x="373" y="269"/>
                    <a:pt x="365" y="270"/>
                  </a:cubicBezTo>
                  <a:cubicBezTo>
                    <a:pt x="341" y="273"/>
                    <a:pt x="343" y="287"/>
                    <a:pt x="344" y="300"/>
                  </a:cubicBezTo>
                  <a:cubicBezTo>
                    <a:pt x="344" y="305"/>
                    <a:pt x="345" y="309"/>
                    <a:pt x="344" y="315"/>
                  </a:cubicBezTo>
                  <a:cubicBezTo>
                    <a:pt x="344" y="338"/>
                    <a:pt x="343" y="352"/>
                    <a:pt x="340" y="355"/>
                  </a:cubicBezTo>
                  <a:cubicBezTo>
                    <a:pt x="339" y="355"/>
                    <a:pt x="337" y="353"/>
                    <a:pt x="333" y="349"/>
                  </a:cubicBezTo>
                  <a:cubicBezTo>
                    <a:pt x="326" y="341"/>
                    <a:pt x="320" y="338"/>
                    <a:pt x="314" y="338"/>
                  </a:cubicBezTo>
                  <a:cubicBezTo>
                    <a:pt x="310" y="338"/>
                    <a:pt x="307" y="339"/>
                    <a:pt x="305" y="343"/>
                  </a:cubicBezTo>
                  <a:cubicBezTo>
                    <a:pt x="296" y="355"/>
                    <a:pt x="307" y="389"/>
                    <a:pt x="309" y="395"/>
                  </a:cubicBezTo>
                  <a:cubicBezTo>
                    <a:pt x="316" y="416"/>
                    <a:pt x="350" y="440"/>
                    <a:pt x="375" y="458"/>
                  </a:cubicBezTo>
                  <a:cubicBezTo>
                    <a:pt x="376" y="458"/>
                    <a:pt x="376" y="458"/>
                    <a:pt x="376" y="458"/>
                  </a:cubicBezTo>
                  <a:cubicBezTo>
                    <a:pt x="312" y="440"/>
                    <a:pt x="276" y="416"/>
                    <a:pt x="277" y="392"/>
                  </a:cubicBezTo>
                  <a:cubicBezTo>
                    <a:pt x="278" y="373"/>
                    <a:pt x="285" y="367"/>
                    <a:pt x="292" y="361"/>
                  </a:cubicBezTo>
                  <a:cubicBezTo>
                    <a:pt x="298" y="356"/>
                    <a:pt x="306" y="349"/>
                    <a:pt x="302" y="334"/>
                  </a:cubicBezTo>
                  <a:cubicBezTo>
                    <a:pt x="296" y="315"/>
                    <a:pt x="279" y="309"/>
                    <a:pt x="269" y="307"/>
                  </a:cubicBezTo>
                  <a:cubicBezTo>
                    <a:pt x="275" y="267"/>
                    <a:pt x="261" y="260"/>
                    <a:pt x="256" y="258"/>
                  </a:cubicBezTo>
                  <a:cubicBezTo>
                    <a:pt x="254" y="258"/>
                    <a:pt x="252" y="258"/>
                    <a:pt x="250" y="258"/>
                  </a:cubicBezTo>
                  <a:cubicBezTo>
                    <a:pt x="230" y="258"/>
                    <a:pt x="190" y="284"/>
                    <a:pt x="183" y="299"/>
                  </a:cubicBezTo>
                  <a:cubicBezTo>
                    <a:pt x="180" y="305"/>
                    <a:pt x="179" y="311"/>
                    <a:pt x="177" y="317"/>
                  </a:cubicBezTo>
                  <a:cubicBezTo>
                    <a:pt x="175" y="325"/>
                    <a:pt x="173" y="333"/>
                    <a:pt x="169" y="338"/>
                  </a:cubicBezTo>
                  <a:cubicBezTo>
                    <a:pt x="166" y="330"/>
                    <a:pt x="163" y="310"/>
                    <a:pt x="159" y="279"/>
                  </a:cubicBezTo>
                  <a:cubicBezTo>
                    <a:pt x="157" y="267"/>
                    <a:pt x="157" y="266"/>
                    <a:pt x="156" y="264"/>
                  </a:cubicBezTo>
                  <a:cubicBezTo>
                    <a:pt x="155" y="262"/>
                    <a:pt x="149" y="251"/>
                    <a:pt x="144" y="242"/>
                  </a:cubicBezTo>
                  <a:cubicBezTo>
                    <a:pt x="143" y="240"/>
                    <a:pt x="141" y="238"/>
                    <a:pt x="139" y="238"/>
                  </a:cubicBezTo>
                  <a:cubicBezTo>
                    <a:pt x="133" y="237"/>
                    <a:pt x="115" y="234"/>
                    <a:pt x="107" y="229"/>
                  </a:cubicBezTo>
                  <a:cubicBezTo>
                    <a:pt x="104" y="228"/>
                    <a:pt x="102" y="227"/>
                    <a:pt x="99" y="229"/>
                  </a:cubicBezTo>
                  <a:cubicBezTo>
                    <a:pt x="97" y="230"/>
                    <a:pt x="96" y="232"/>
                    <a:pt x="96" y="235"/>
                  </a:cubicBezTo>
                  <a:cubicBezTo>
                    <a:pt x="96" y="248"/>
                    <a:pt x="95" y="266"/>
                    <a:pt x="94" y="272"/>
                  </a:cubicBezTo>
                  <a:cubicBezTo>
                    <a:pt x="90" y="279"/>
                    <a:pt x="73" y="304"/>
                    <a:pt x="48" y="360"/>
                  </a:cubicBezTo>
                  <a:cubicBezTo>
                    <a:pt x="39" y="383"/>
                    <a:pt x="34" y="415"/>
                    <a:pt x="33" y="450"/>
                  </a:cubicBezTo>
                  <a:cubicBezTo>
                    <a:pt x="34" y="435"/>
                    <a:pt x="39" y="420"/>
                    <a:pt x="46" y="402"/>
                  </a:cubicBezTo>
                  <a:cubicBezTo>
                    <a:pt x="47" y="403"/>
                    <a:pt x="48" y="403"/>
                    <a:pt x="50" y="403"/>
                  </a:cubicBezTo>
                  <a:cubicBezTo>
                    <a:pt x="54" y="403"/>
                    <a:pt x="54" y="403"/>
                    <a:pt x="54" y="403"/>
                  </a:cubicBezTo>
                  <a:cubicBezTo>
                    <a:pt x="51" y="406"/>
                    <a:pt x="48" y="412"/>
                    <a:pt x="46" y="429"/>
                  </a:cubicBezTo>
                  <a:cubicBezTo>
                    <a:pt x="45" y="443"/>
                    <a:pt x="44" y="458"/>
                    <a:pt x="46" y="469"/>
                  </a:cubicBezTo>
                  <a:cubicBezTo>
                    <a:pt x="48" y="488"/>
                    <a:pt x="54" y="497"/>
                    <a:pt x="64" y="497"/>
                  </a:cubicBezTo>
                  <a:cubicBezTo>
                    <a:pt x="64" y="497"/>
                    <a:pt x="64" y="497"/>
                    <a:pt x="65" y="497"/>
                  </a:cubicBezTo>
                  <a:cubicBezTo>
                    <a:pt x="76" y="496"/>
                    <a:pt x="81" y="483"/>
                    <a:pt x="80" y="459"/>
                  </a:cubicBezTo>
                  <a:cubicBezTo>
                    <a:pt x="80" y="459"/>
                    <a:pt x="77" y="413"/>
                    <a:pt x="65" y="403"/>
                  </a:cubicBezTo>
                  <a:cubicBezTo>
                    <a:pt x="194" y="403"/>
                    <a:pt x="194" y="403"/>
                    <a:pt x="194" y="403"/>
                  </a:cubicBezTo>
                  <a:cubicBezTo>
                    <a:pt x="194" y="443"/>
                    <a:pt x="198" y="482"/>
                    <a:pt x="204" y="519"/>
                  </a:cubicBezTo>
                  <a:cubicBezTo>
                    <a:pt x="46" y="519"/>
                    <a:pt x="46" y="519"/>
                    <a:pt x="46" y="519"/>
                  </a:cubicBezTo>
                  <a:cubicBezTo>
                    <a:pt x="45" y="519"/>
                    <a:pt x="45" y="519"/>
                    <a:pt x="44" y="519"/>
                  </a:cubicBezTo>
                  <a:cubicBezTo>
                    <a:pt x="38" y="498"/>
                    <a:pt x="35" y="482"/>
                    <a:pt x="33" y="468"/>
                  </a:cubicBezTo>
                  <a:cubicBezTo>
                    <a:pt x="34" y="487"/>
                    <a:pt x="36" y="506"/>
                    <a:pt x="39" y="526"/>
                  </a:cubicBezTo>
                  <a:cubicBezTo>
                    <a:pt x="39" y="526"/>
                    <a:pt x="39" y="526"/>
                    <a:pt x="39" y="526"/>
                  </a:cubicBezTo>
                  <a:cubicBezTo>
                    <a:pt x="39" y="526"/>
                    <a:pt x="39" y="527"/>
                    <a:pt x="39" y="527"/>
                  </a:cubicBezTo>
                  <a:cubicBezTo>
                    <a:pt x="39" y="530"/>
                    <a:pt x="40" y="533"/>
                    <a:pt x="40" y="536"/>
                  </a:cubicBezTo>
                  <a:cubicBezTo>
                    <a:pt x="40" y="535"/>
                    <a:pt x="39" y="533"/>
                    <a:pt x="39" y="532"/>
                  </a:cubicBezTo>
                  <a:cubicBezTo>
                    <a:pt x="38" y="529"/>
                    <a:pt x="37" y="526"/>
                    <a:pt x="36" y="523"/>
                  </a:cubicBezTo>
                  <a:cubicBezTo>
                    <a:pt x="35" y="521"/>
                    <a:pt x="34" y="520"/>
                    <a:pt x="34" y="518"/>
                  </a:cubicBezTo>
                  <a:cubicBezTo>
                    <a:pt x="32" y="513"/>
                    <a:pt x="31" y="509"/>
                    <a:pt x="30" y="505"/>
                  </a:cubicBezTo>
                  <a:cubicBezTo>
                    <a:pt x="29" y="504"/>
                    <a:pt x="29" y="503"/>
                    <a:pt x="28" y="501"/>
                  </a:cubicBezTo>
                  <a:cubicBezTo>
                    <a:pt x="27" y="496"/>
                    <a:pt x="26" y="492"/>
                    <a:pt x="25" y="487"/>
                  </a:cubicBezTo>
                  <a:cubicBezTo>
                    <a:pt x="24" y="486"/>
                    <a:pt x="24" y="485"/>
                    <a:pt x="24" y="484"/>
                  </a:cubicBezTo>
                  <a:cubicBezTo>
                    <a:pt x="23" y="479"/>
                    <a:pt x="22" y="474"/>
                    <a:pt x="21" y="469"/>
                  </a:cubicBezTo>
                  <a:cubicBezTo>
                    <a:pt x="21" y="468"/>
                    <a:pt x="20" y="467"/>
                    <a:pt x="20" y="467"/>
                  </a:cubicBezTo>
                  <a:cubicBezTo>
                    <a:pt x="19" y="461"/>
                    <a:pt x="18" y="456"/>
                    <a:pt x="18" y="451"/>
                  </a:cubicBezTo>
                  <a:cubicBezTo>
                    <a:pt x="18" y="450"/>
                    <a:pt x="17" y="450"/>
                    <a:pt x="17" y="449"/>
                  </a:cubicBezTo>
                  <a:cubicBezTo>
                    <a:pt x="17" y="444"/>
                    <a:pt x="16" y="438"/>
                    <a:pt x="15" y="433"/>
                  </a:cubicBezTo>
                  <a:cubicBezTo>
                    <a:pt x="15" y="432"/>
                    <a:pt x="15" y="432"/>
                    <a:pt x="15" y="431"/>
                  </a:cubicBezTo>
                  <a:cubicBezTo>
                    <a:pt x="15" y="426"/>
                    <a:pt x="14" y="420"/>
                    <a:pt x="14" y="414"/>
                  </a:cubicBezTo>
                  <a:cubicBezTo>
                    <a:pt x="14" y="414"/>
                    <a:pt x="14" y="414"/>
                    <a:pt x="14" y="413"/>
                  </a:cubicBezTo>
                  <a:cubicBezTo>
                    <a:pt x="14" y="407"/>
                    <a:pt x="14" y="402"/>
                    <a:pt x="14" y="396"/>
                  </a:cubicBezTo>
                  <a:cubicBezTo>
                    <a:pt x="14" y="186"/>
                    <a:pt x="185" y="14"/>
                    <a:pt x="395" y="14"/>
                  </a:cubicBezTo>
                  <a:moveTo>
                    <a:pt x="122" y="662"/>
                  </a:moveTo>
                  <a:cubicBezTo>
                    <a:pt x="246" y="662"/>
                    <a:pt x="246" y="662"/>
                    <a:pt x="246" y="662"/>
                  </a:cubicBezTo>
                  <a:cubicBezTo>
                    <a:pt x="248" y="666"/>
                    <a:pt x="250" y="670"/>
                    <a:pt x="252" y="674"/>
                  </a:cubicBezTo>
                  <a:cubicBezTo>
                    <a:pt x="275" y="720"/>
                    <a:pt x="302" y="753"/>
                    <a:pt x="333" y="772"/>
                  </a:cubicBezTo>
                  <a:cubicBezTo>
                    <a:pt x="251" y="759"/>
                    <a:pt x="178" y="719"/>
                    <a:pt x="122" y="662"/>
                  </a:cubicBezTo>
                  <a:moveTo>
                    <a:pt x="458" y="772"/>
                  </a:moveTo>
                  <a:cubicBezTo>
                    <a:pt x="487" y="754"/>
                    <a:pt x="514" y="723"/>
                    <a:pt x="536" y="680"/>
                  </a:cubicBezTo>
                  <a:cubicBezTo>
                    <a:pt x="541" y="676"/>
                    <a:pt x="544" y="671"/>
                    <a:pt x="543" y="667"/>
                  </a:cubicBezTo>
                  <a:cubicBezTo>
                    <a:pt x="543" y="666"/>
                    <a:pt x="543" y="666"/>
                    <a:pt x="543" y="666"/>
                  </a:cubicBezTo>
                  <a:cubicBezTo>
                    <a:pt x="544" y="664"/>
                    <a:pt x="544" y="663"/>
                    <a:pt x="545" y="662"/>
                  </a:cubicBezTo>
                  <a:cubicBezTo>
                    <a:pt x="605" y="662"/>
                    <a:pt x="605" y="662"/>
                    <a:pt x="605" y="662"/>
                  </a:cubicBezTo>
                  <a:cubicBezTo>
                    <a:pt x="603" y="663"/>
                    <a:pt x="600" y="665"/>
                    <a:pt x="597" y="667"/>
                  </a:cubicBezTo>
                  <a:cubicBezTo>
                    <a:pt x="594" y="669"/>
                    <a:pt x="592" y="670"/>
                    <a:pt x="589" y="672"/>
                  </a:cubicBezTo>
                  <a:cubicBezTo>
                    <a:pt x="585" y="674"/>
                    <a:pt x="585" y="674"/>
                    <a:pt x="585" y="674"/>
                  </a:cubicBezTo>
                  <a:cubicBezTo>
                    <a:pt x="570" y="684"/>
                    <a:pt x="561" y="689"/>
                    <a:pt x="565" y="697"/>
                  </a:cubicBezTo>
                  <a:cubicBezTo>
                    <a:pt x="566" y="700"/>
                    <a:pt x="570" y="702"/>
                    <a:pt x="574" y="702"/>
                  </a:cubicBezTo>
                  <a:cubicBezTo>
                    <a:pt x="585" y="702"/>
                    <a:pt x="613" y="684"/>
                    <a:pt x="619" y="673"/>
                  </a:cubicBezTo>
                  <a:cubicBezTo>
                    <a:pt x="622" y="668"/>
                    <a:pt x="621" y="664"/>
                    <a:pt x="619" y="662"/>
                  </a:cubicBezTo>
                  <a:cubicBezTo>
                    <a:pt x="669" y="662"/>
                    <a:pt x="669" y="662"/>
                    <a:pt x="669" y="662"/>
                  </a:cubicBezTo>
                  <a:cubicBezTo>
                    <a:pt x="613" y="719"/>
                    <a:pt x="540" y="759"/>
                    <a:pt x="458" y="772"/>
                  </a:cubicBezTo>
                </a:path>
              </a:pathLst>
            </a:custGeom>
            <a:solidFill>
              <a:srgbClr val="FFFFFF"/>
            </a:solidFill>
            <a:ln w="3175">
              <a:solidFill>
                <a:schemeClr val="tx1"/>
              </a:solidFill>
              <a:round/>
              <a:headEnd/>
              <a:tailEnd/>
            </a:ln>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1" name="任意多边形(F) 122">
              <a:extLst>
                <a:ext uri="{FF2B5EF4-FFF2-40B4-BE49-F238E27FC236}">
                  <a16:creationId xmlns:a16="http://schemas.microsoft.com/office/drawing/2014/main" id="{B8B2D744-4BB5-4705-B756-44789A08CAE2}"/>
                </a:ext>
              </a:extLst>
            </p:cNvPr>
            <p:cNvSpPr>
              <a:spLocks noEditPoints="1"/>
            </p:cNvSpPr>
            <p:nvPr/>
          </p:nvSpPr>
          <p:spPr bwMode="auto">
            <a:xfrm>
              <a:off x="8674652" y="896592"/>
              <a:ext cx="598488" cy="419100"/>
            </a:xfrm>
            <a:custGeom>
              <a:avLst/>
              <a:gdLst>
                <a:gd name="T0" fmla="*/ 248018 w 794"/>
                <a:gd name="T1" fmla="*/ 0 h 460"/>
                <a:gd name="T2" fmla="*/ 159817 w 794"/>
                <a:gd name="T3" fmla="*/ 35522 h 460"/>
                <a:gd name="T4" fmla="*/ 2262 w 794"/>
                <a:gd name="T5" fmla="*/ 192181 h 460"/>
                <a:gd name="T6" fmla="*/ 9800 w 794"/>
                <a:gd name="T7" fmla="*/ 193091 h 460"/>
                <a:gd name="T8" fmla="*/ 213341 w 794"/>
                <a:gd name="T9" fmla="*/ 29146 h 460"/>
                <a:gd name="T10" fmla="*/ 211079 w 794"/>
                <a:gd name="T11" fmla="*/ 222237 h 460"/>
                <a:gd name="T12" fmla="*/ 181679 w 794"/>
                <a:gd name="T13" fmla="*/ 245918 h 460"/>
                <a:gd name="T14" fmla="*/ 339235 w 794"/>
                <a:gd name="T15" fmla="*/ 165767 h 460"/>
                <a:gd name="T16" fmla="*/ 370897 w 794"/>
                <a:gd name="T17" fmla="*/ 237721 h 460"/>
                <a:gd name="T18" fmla="*/ 279680 w 794"/>
                <a:gd name="T19" fmla="*/ 295102 h 460"/>
                <a:gd name="T20" fmla="*/ 278173 w 794"/>
                <a:gd name="T21" fmla="*/ 296924 h 460"/>
                <a:gd name="T22" fmla="*/ 206556 w 794"/>
                <a:gd name="T23" fmla="*/ 372521 h 460"/>
                <a:gd name="T24" fmla="*/ 55785 w 794"/>
                <a:gd name="T25" fmla="*/ 392559 h 460"/>
                <a:gd name="T26" fmla="*/ 61062 w 794"/>
                <a:gd name="T27" fmla="*/ 398934 h 460"/>
                <a:gd name="T28" fmla="*/ 233695 w 794"/>
                <a:gd name="T29" fmla="*/ 369788 h 460"/>
                <a:gd name="T30" fmla="*/ 266865 w 794"/>
                <a:gd name="T31" fmla="*/ 397113 h 460"/>
                <a:gd name="T32" fmla="*/ 290988 w 794"/>
                <a:gd name="T33" fmla="*/ 389826 h 460"/>
                <a:gd name="T34" fmla="*/ 324912 w 794"/>
                <a:gd name="T35" fmla="*/ 418972 h 460"/>
                <a:gd name="T36" fmla="*/ 365620 w 794"/>
                <a:gd name="T37" fmla="*/ 373432 h 460"/>
                <a:gd name="T38" fmla="*/ 399543 w 794"/>
                <a:gd name="T39" fmla="*/ 402577 h 460"/>
                <a:gd name="T40" fmla="*/ 460606 w 794"/>
                <a:gd name="T41" fmla="*/ 306943 h 460"/>
                <a:gd name="T42" fmla="*/ 598561 w 794"/>
                <a:gd name="T43" fmla="*/ 262313 h 460"/>
                <a:gd name="T44" fmla="*/ 561622 w 794"/>
                <a:gd name="T45" fmla="*/ 0 h 460"/>
                <a:gd name="T46" fmla="*/ 588007 w 794"/>
                <a:gd name="T47" fmla="*/ 74686 h 460"/>
                <a:gd name="T48" fmla="*/ 221633 w 794"/>
                <a:gd name="T49" fmla="*/ 122048 h 460"/>
                <a:gd name="T50" fmla="*/ 248018 w 794"/>
                <a:gd name="T51" fmla="*/ 12751 h 460"/>
                <a:gd name="T52" fmla="*/ 588007 w 794"/>
                <a:gd name="T53" fmla="*/ 44630 h 460"/>
                <a:gd name="T54" fmla="*/ 221633 w 794"/>
                <a:gd name="T55" fmla="*/ 61935 h 460"/>
                <a:gd name="T56" fmla="*/ 248018 w 794"/>
                <a:gd name="T57" fmla="*/ 12751 h 460"/>
                <a:gd name="T58" fmla="*/ 241988 w 794"/>
                <a:gd name="T59" fmla="*/ 360680 h 460"/>
                <a:gd name="T60" fmla="*/ 284957 w 794"/>
                <a:gd name="T61" fmla="*/ 306943 h 460"/>
                <a:gd name="T62" fmla="*/ 288727 w 794"/>
                <a:gd name="T63" fmla="*/ 367056 h 460"/>
                <a:gd name="T64" fmla="*/ 347527 w 794"/>
                <a:gd name="T65" fmla="*/ 389826 h 460"/>
                <a:gd name="T66" fmla="*/ 301542 w 794"/>
                <a:gd name="T67" fmla="*/ 386183 h 460"/>
                <a:gd name="T68" fmla="*/ 325665 w 794"/>
                <a:gd name="T69" fmla="*/ 306943 h 460"/>
                <a:gd name="T70" fmla="*/ 367881 w 794"/>
                <a:gd name="T71" fmla="*/ 340642 h 460"/>
                <a:gd name="T72" fmla="*/ 347527 w 794"/>
                <a:gd name="T73" fmla="*/ 389826 h 460"/>
                <a:gd name="T74" fmla="*/ 388235 w 794"/>
                <a:gd name="T75" fmla="*/ 387094 h 460"/>
                <a:gd name="T76" fmla="*/ 393512 w 794"/>
                <a:gd name="T77" fmla="*/ 306943 h 460"/>
                <a:gd name="T78" fmla="*/ 422159 w 794"/>
                <a:gd name="T79" fmla="*/ 373432 h 460"/>
                <a:gd name="T80" fmla="*/ 300034 w 794"/>
                <a:gd name="T81" fmla="*/ 294191 h 460"/>
                <a:gd name="T82" fmla="*/ 376928 w 794"/>
                <a:gd name="T83" fmla="*/ 248651 h 460"/>
                <a:gd name="T84" fmla="*/ 335466 w 794"/>
                <a:gd name="T85" fmla="*/ 153927 h 460"/>
                <a:gd name="T86" fmla="*/ 221633 w 794"/>
                <a:gd name="T87" fmla="*/ 134800 h 460"/>
                <a:gd name="T88" fmla="*/ 588007 w 794"/>
                <a:gd name="T89" fmla="*/ 262313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94" h="460">
                  <a:moveTo>
                    <a:pt x="745" y="0"/>
                  </a:moveTo>
                  <a:cubicBezTo>
                    <a:pt x="329" y="0"/>
                    <a:pt x="329" y="0"/>
                    <a:pt x="329" y="0"/>
                  </a:cubicBezTo>
                  <a:cubicBezTo>
                    <a:pt x="313" y="0"/>
                    <a:pt x="299" y="7"/>
                    <a:pt x="290" y="20"/>
                  </a:cubicBezTo>
                  <a:cubicBezTo>
                    <a:pt x="278" y="14"/>
                    <a:pt x="248" y="8"/>
                    <a:pt x="212" y="39"/>
                  </a:cubicBezTo>
                  <a:cubicBezTo>
                    <a:pt x="168" y="77"/>
                    <a:pt x="6" y="200"/>
                    <a:pt x="4" y="201"/>
                  </a:cubicBezTo>
                  <a:cubicBezTo>
                    <a:pt x="1" y="204"/>
                    <a:pt x="0" y="208"/>
                    <a:pt x="3" y="211"/>
                  </a:cubicBezTo>
                  <a:cubicBezTo>
                    <a:pt x="4" y="213"/>
                    <a:pt x="6" y="214"/>
                    <a:pt x="8" y="214"/>
                  </a:cubicBezTo>
                  <a:cubicBezTo>
                    <a:pt x="10" y="214"/>
                    <a:pt x="11" y="213"/>
                    <a:pt x="13" y="212"/>
                  </a:cubicBezTo>
                  <a:cubicBezTo>
                    <a:pt x="14" y="211"/>
                    <a:pt x="177" y="88"/>
                    <a:pt x="221" y="50"/>
                  </a:cubicBezTo>
                  <a:cubicBezTo>
                    <a:pt x="251" y="24"/>
                    <a:pt x="274" y="28"/>
                    <a:pt x="283" y="32"/>
                  </a:cubicBezTo>
                  <a:cubicBezTo>
                    <a:pt x="281" y="37"/>
                    <a:pt x="280" y="43"/>
                    <a:pt x="280" y="49"/>
                  </a:cubicBezTo>
                  <a:cubicBezTo>
                    <a:pt x="280" y="244"/>
                    <a:pt x="280" y="244"/>
                    <a:pt x="280" y="244"/>
                  </a:cubicBezTo>
                  <a:cubicBezTo>
                    <a:pt x="260" y="253"/>
                    <a:pt x="246" y="259"/>
                    <a:pt x="245" y="260"/>
                  </a:cubicBezTo>
                  <a:cubicBezTo>
                    <a:pt x="241" y="262"/>
                    <a:pt x="240" y="266"/>
                    <a:pt x="241" y="270"/>
                  </a:cubicBezTo>
                  <a:cubicBezTo>
                    <a:pt x="243" y="273"/>
                    <a:pt x="247" y="275"/>
                    <a:pt x="251" y="273"/>
                  </a:cubicBezTo>
                  <a:cubicBezTo>
                    <a:pt x="252" y="272"/>
                    <a:pt x="410" y="198"/>
                    <a:pt x="450" y="182"/>
                  </a:cubicBezTo>
                  <a:cubicBezTo>
                    <a:pt x="479" y="170"/>
                    <a:pt x="498" y="184"/>
                    <a:pt x="507" y="201"/>
                  </a:cubicBezTo>
                  <a:cubicBezTo>
                    <a:pt x="516" y="221"/>
                    <a:pt x="514" y="248"/>
                    <a:pt x="492" y="261"/>
                  </a:cubicBezTo>
                  <a:cubicBezTo>
                    <a:pt x="482" y="267"/>
                    <a:pt x="464" y="275"/>
                    <a:pt x="444" y="285"/>
                  </a:cubicBezTo>
                  <a:cubicBezTo>
                    <a:pt x="411" y="300"/>
                    <a:pt x="381" y="315"/>
                    <a:pt x="371" y="324"/>
                  </a:cubicBezTo>
                  <a:cubicBezTo>
                    <a:pt x="371" y="324"/>
                    <a:pt x="370" y="324"/>
                    <a:pt x="370" y="325"/>
                  </a:cubicBezTo>
                  <a:cubicBezTo>
                    <a:pt x="370" y="325"/>
                    <a:pt x="369" y="325"/>
                    <a:pt x="369" y="326"/>
                  </a:cubicBezTo>
                  <a:cubicBezTo>
                    <a:pt x="366" y="329"/>
                    <a:pt x="361" y="334"/>
                    <a:pt x="356" y="340"/>
                  </a:cubicBezTo>
                  <a:cubicBezTo>
                    <a:pt x="336" y="363"/>
                    <a:pt x="303" y="401"/>
                    <a:pt x="274" y="409"/>
                  </a:cubicBezTo>
                  <a:cubicBezTo>
                    <a:pt x="236" y="419"/>
                    <a:pt x="82" y="424"/>
                    <a:pt x="80" y="424"/>
                  </a:cubicBezTo>
                  <a:cubicBezTo>
                    <a:pt x="76" y="424"/>
                    <a:pt x="73" y="428"/>
                    <a:pt x="74" y="431"/>
                  </a:cubicBezTo>
                  <a:cubicBezTo>
                    <a:pt x="74" y="435"/>
                    <a:pt x="77" y="438"/>
                    <a:pt x="81" y="438"/>
                  </a:cubicBezTo>
                  <a:cubicBezTo>
                    <a:pt x="81" y="438"/>
                    <a:pt x="81" y="438"/>
                    <a:pt x="81" y="438"/>
                  </a:cubicBezTo>
                  <a:cubicBezTo>
                    <a:pt x="87" y="438"/>
                    <a:pt x="238" y="433"/>
                    <a:pt x="278" y="422"/>
                  </a:cubicBezTo>
                  <a:cubicBezTo>
                    <a:pt x="289" y="419"/>
                    <a:pt x="299" y="413"/>
                    <a:pt x="310" y="406"/>
                  </a:cubicBezTo>
                  <a:cubicBezTo>
                    <a:pt x="314" y="416"/>
                    <a:pt x="322" y="425"/>
                    <a:pt x="333" y="431"/>
                  </a:cubicBezTo>
                  <a:cubicBezTo>
                    <a:pt x="339" y="434"/>
                    <a:pt x="347" y="436"/>
                    <a:pt x="354" y="436"/>
                  </a:cubicBezTo>
                  <a:cubicBezTo>
                    <a:pt x="365" y="436"/>
                    <a:pt x="376" y="431"/>
                    <a:pt x="385" y="423"/>
                  </a:cubicBezTo>
                  <a:cubicBezTo>
                    <a:pt x="386" y="425"/>
                    <a:pt x="386" y="426"/>
                    <a:pt x="386" y="428"/>
                  </a:cubicBezTo>
                  <a:cubicBezTo>
                    <a:pt x="391" y="440"/>
                    <a:pt x="399" y="450"/>
                    <a:pt x="410" y="455"/>
                  </a:cubicBezTo>
                  <a:cubicBezTo>
                    <a:pt x="417" y="459"/>
                    <a:pt x="424" y="460"/>
                    <a:pt x="431" y="460"/>
                  </a:cubicBezTo>
                  <a:cubicBezTo>
                    <a:pt x="449" y="460"/>
                    <a:pt x="465" y="451"/>
                    <a:pt x="474" y="434"/>
                  </a:cubicBezTo>
                  <a:cubicBezTo>
                    <a:pt x="485" y="410"/>
                    <a:pt x="485" y="410"/>
                    <a:pt x="485" y="410"/>
                  </a:cubicBezTo>
                  <a:cubicBezTo>
                    <a:pt x="489" y="421"/>
                    <a:pt x="497" y="431"/>
                    <a:pt x="509" y="437"/>
                  </a:cubicBezTo>
                  <a:cubicBezTo>
                    <a:pt x="516" y="440"/>
                    <a:pt x="523" y="442"/>
                    <a:pt x="530" y="442"/>
                  </a:cubicBezTo>
                  <a:cubicBezTo>
                    <a:pt x="547" y="442"/>
                    <a:pt x="564" y="432"/>
                    <a:pt x="572" y="416"/>
                  </a:cubicBezTo>
                  <a:cubicBezTo>
                    <a:pt x="611" y="337"/>
                    <a:pt x="611" y="337"/>
                    <a:pt x="611" y="337"/>
                  </a:cubicBezTo>
                  <a:cubicBezTo>
                    <a:pt x="745" y="337"/>
                    <a:pt x="745" y="337"/>
                    <a:pt x="745" y="337"/>
                  </a:cubicBezTo>
                  <a:cubicBezTo>
                    <a:pt x="772" y="337"/>
                    <a:pt x="794" y="315"/>
                    <a:pt x="794" y="288"/>
                  </a:cubicBezTo>
                  <a:cubicBezTo>
                    <a:pt x="794" y="49"/>
                    <a:pt x="794" y="49"/>
                    <a:pt x="794" y="49"/>
                  </a:cubicBezTo>
                  <a:cubicBezTo>
                    <a:pt x="794" y="22"/>
                    <a:pt x="772" y="0"/>
                    <a:pt x="745" y="0"/>
                  </a:cubicBezTo>
                  <a:moveTo>
                    <a:pt x="294" y="82"/>
                  </a:moveTo>
                  <a:cubicBezTo>
                    <a:pt x="780" y="82"/>
                    <a:pt x="780" y="82"/>
                    <a:pt x="780" y="82"/>
                  </a:cubicBezTo>
                  <a:cubicBezTo>
                    <a:pt x="780" y="134"/>
                    <a:pt x="780" y="134"/>
                    <a:pt x="780" y="134"/>
                  </a:cubicBezTo>
                  <a:cubicBezTo>
                    <a:pt x="294" y="134"/>
                    <a:pt x="294" y="134"/>
                    <a:pt x="294" y="134"/>
                  </a:cubicBezTo>
                  <a:lnTo>
                    <a:pt x="294" y="82"/>
                  </a:lnTo>
                  <a:close/>
                  <a:moveTo>
                    <a:pt x="329" y="14"/>
                  </a:moveTo>
                  <a:cubicBezTo>
                    <a:pt x="745" y="14"/>
                    <a:pt x="745" y="14"/>
                    <a:pt x="745" y="14"/>
                  </a:cubicBezTo>
                  <a:cubicBezTo>
                    <a:pt x="765" y="14"/>
                    <a:pt x="780" y="29"/>
                    <a:pt x="780" y="49"/>
                  </a:cubicBezTo>
                  <a:cubicBezTo>
                    <a:pt x="780" y="68"/>
                    <a:pt x="780" y="68"/>
                    <a:pt x="780" y="68"/>
                  </a:cubicBezTo>
                  <a:cubicBezTo>
                    <a:pt x="294" y="68"/>
                    <a:pt x="294" y="68"/>
                    <a:pt x="294" y="68"/>
                  </a:cubicBezTo>
                  <a:cubicBezTo>
                    <a:pt x="294" y="49"/>
                    <a:pt x="294" y="49"/>
                    <a:pt x="294" y="49"/>
                  </a:cubicBezTo>
                  <a:cubicBezTo>
                    <a:pt x="294" y="29"/>
                    <a:pt x="310" y="14"/>
                    <a:pt x="329" y="14"/>
                  </a:cubicBezTo>
                  <a:moveTo>
                    <a:pt x="339" y="418"/>
                  </a:moveTo>
                  <a:cubicBezTo>
                    <a:pt x="330" y="414"/>
                    <a:pt x="324" y="406"/>
                    <a:pt x="321" y="396"/>
                  </a:cubicBezTo>
                  <a:cubicBezTo>
                    <a:pt x="338" y="382"/>
                    <a:pt x="354" y="364"/>
                    <a:pt x="366" y="350"/>
                  </a:cubicBezTo>
                  <a:cubicBezTo>
                    <a:pt x="371" y="345"/>
                    <a:pt x="375" y="340"/>
                    <a:pt x="378" y="337"/>
                  </a:cubicBezTo>
                  <a:cubicBezTo>
                    <a:pt x="416" y="337"/>
                    <a:pt x="416" y="337"/>
                    <a:pt x="416" y="337"/>
                  </a:cubicBezTo>
                  <a:cubicBezTo>
                    <a:pt x="383" y="403"/>
                    <a:pt x="383" y="403"/>
                    <a:pt x="383" y="403"/>
                  </a:cubicBezTo>
                  <a:cubicBezTo>
                    <a:pt x="375" y="420"/>
                    <a:pt x="355" y="426"/>
                    <a:pt x="339" y="418"/>
                  </a:cubicBezTo>
                  <a:moveTo>
                    <a:pt x="461" y="428"/>
                  </a:moveTo>
                  <a:cubicBezTo>
                    <a:pt x="453" y="444"/>
                    <a:pt x="433" y="451"/>
                    <a:pt x="416" y="443"/>
                  </a:cubicBezTo>
                  <a:cubicBezTo>
                    <a:pt x="409" y="439"/>
                    <a:pt x="403" y="432"/>
                    <a:pt x="400" y="424"/>
                  </a:cubicBezTo>
                  <a:cubicBezTo>
                    <a:pt x="397" y="415"/>
                    <a:pt x="398" y="406"/>
                    <a:pt x="401" y="398"/>
                  </a:cubicBezTo>
                  <a:cubicBezTo>
                    <a:pt x="432" y="337"/>
                    <a:pt x="432" y="337"/>
                    <a:pt x="432" y="337"/>
                  </a:cubicBezTo>
                  <a:cubicBezTo>
                    <a:pt x="506" y="337"/>
                    <a:pt x="506" y="337"/>
                    <a:pt x="506" y="337"/>
                  </a:cubicBezTo>
                  <a:cubicBezTo>
                    <a:pt x="488" y="374"/>
                    <a:pt x="488" y="374"/>
                    <a:pt x="488" y="374"/>
                  </a:cubicBezTo>
                  <a:cubicBezTo>
                    <a:pt x="488" y="374"/>
                    <a:pt x="488" y="374"/>
                    <a:pt x="488" y="374"/>
                  </a:cubicBezTo>
                  <a:lnTo>
                    <a:pt x="461" y="428"/>
                  </a:lnTo>
                  <a:close/>
                  <a:moveTo>
                    <a:pt x="560" y="410"/>
                  </a:moveTo>
                  <a:cubicBezTo>
                    <a:pt x="552" y="426"/>
                    <a:pt x="532" y="433"/>
                    <a:pt x="515" y="425"/>
                  </a:cubicBezTo>
                  <a:cubicBezTo>
                    <a:pt x="499" y="416"/>
                    <a:pt x="492" y="397"/>
                    <a:pt x="500" y="380"/>
                  </a:cubicBezTo>
                  <a:cubicBezTo>
                    <a:pt x="522" y="337"/>
                    <a:pt x="522" y="337"/>
                    <a:pt x="522" y="337"/>
                  </a:cubicBezTo>
                  <a:cubicBezTo>
                    <a:pt x="596" y="337"/>
                    <a:pt x="596" y="337"/>
                    <a:pt x="596" y="337"/>
                  </a:cubicBezTo>
                  <a:lnTo>
                    <a:pt x="560" y="410"/>
                  </a:lnTo>
                  <a:close/>
                  <a:moveTo>
                    <a:pt x="745" y="323"/>
                  </a:moveTo>
                  <a:cubicBezTo>
                    <a:pt x="398" y="323"/>
                    <a:pt x="398" y="323"/>
                    <a:pt x="398" y="323"/>
                  </a:cubicBezTo>
                  <a:cubicBezTo>
                    <a:pt x="412" y="315"/>
                    <a:pt x="432" y="306"/>
                    <a:pt x="450" y="297"/>
                  </a:cubicBezTo>
                  <a:cubicBezTo>
                    <a:pt x="470" y="288"/>
                    <a:pt x="489" y="279"/>
                    <a:pt x="500" y="273"/>
                  </a:cubicBezTo>
                  <a:cubicBezTo>
                    <a:pt x="529" y="255"/>
                    <a:pt x="531" y="220"/>
                    <a:pt x="519" y="195"/>
                  </a:cubicBezTo>
                  <a:cubicBezTo>
                    <a:pt x="509" y="174"/>
                    <a:pt x="483" y="154"/>
                    <a:pt x="445" y="169"/>
                  </a:cubicBezTo>
                  <a:cubicBezTo>
                    <a:pt x="419" y="179"/>
                    <a:pt x="345" y="214"/>
                    <a:pt x="294" y="237"/>
                  </a:cubicBezTo>
                  <a:cubicBezTo>
                    <a:pt x="294" y="148"/>
                    <a:pt x="294" y="148"/>
                    <a:pt x="294" y="148"/>
                  </a:cubicBezTo>
                  <a:cubicBezTo>
                    <a:pt x="780" y="148"/>
                    <a:pt x="780" y="148"/>
                    <a:pt x="780" y="148"/>
                  </a:cubicBezTo>
                  <a:cubicBezTo>
                    <a:pt x="780" y="288"/>
                    <a:pt x="780" y="288"/>
                    <a:pt x="780" y="288"/>
                  </a:cubicBezTo>
                  <a:cubicBezTo>
                    <a:pt x="780" y="307"/>
                    <a:pt x="765" y="323"/>
                    <a:pt x="745" y="323"/>
                  </a:cubicBezTo>
                </a:path>
              </a:pathLst>
            </a:custGeom>
            <a:solidFill>
              <a:schemeClr val="tx1"/>
            </a:solidFill>
            <a:ln w="9525">
              <a:solidFill>
                <a:schemeClr val="tx1"/>
              </a:solidFill>
              <a:round/>
              <a:headEnd/>
              <a:tailEnd/>
            </a:ln>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grpSp>
          <p:nvGrpSpPr>
            <p:cNvPr id="52" name="组 24">
              <a:extLst>
                <a:ext uri="{FF2B5EF4-FFF2-40B4-BE49-F238E27FC236}">
                  <a16:creationId xmlns:a16="http://schemas.microsoft.com/office/drawing/2014/main" id="{B201B90C-7A99-4C00-8611-6040187C6D46}"/>
                </a:ext>
              </a:extLst>
            </p:cNvPr>
            <p:cNvGrpSpPr>
              <a:grpSpLocks/>
            </p:cNvGrpSpPr>
            <p:nvPr/>
          </p:nvGrpSpPr>
          <p:grpSpPr bwMode="auto">
            <a:xfrm>
              <a:off x="2942043" y="3603476"/>
              <a:ext cx="590550" cy="550862"/>
              <a:chOff x="2574925" y="5208588"/>
              <a:chExt cx="322262" cy="339725"/>
            </a:xfrm>
          </p:grpSpPr>
          <p:sp>
            <p:nvSpPr>
              <p:cNvPr id="53" name="任意多边形(F) 217">
                <a:extLst>
                  <a:ext uri="{FF2B5EF4-FFF2-40B4-BE49-F238E27FC236}">
                    <a16:creationId xmlns:a16="http://schemas.microsoft.com/office/drawing/2014/main" id="{BF10024A-5AD8-4734-B9BD-CE67EE0128A8}"/>
                  </a:ext>
                </a:extLst>
              </p:cNvPr>
              <p:cNvSpPr>
                <a:spLocks noEditPoints="1"/>
              </p:cNvSpPr>
              <p:nvPr/>
            </p:nvSpPr>
            <p:spPr bwMode="auto">
              <a:xfrm>
                <a:off x="2574925" y="5341938"/>
                <a:ext cx="61912" cy="206375"/>
              </a:xfrm>
              <a:custGeom>
                <a:avLst/>
                <a:gdLst>
                  <a:gd name="T0" fmla="*/ 58043 w 112"/>
                  <a:gd name="T1" fmla="*/ 68792 h 366"/>
                  <a:gd name="T2" fmla="*/ 34826 w 112"/>
                  <a:gd name="T3" fmla="*/ 68792 h 366"/>
                  <a:gd name="T4" fmla="*/ 34826 w 112"/>
                  <a:gd name="T5" fmla="*/ 3947 h 366"/>
                  <a:gd name="T6" fmla="*/ 30956 w 112"/>
                  <a:gd name="T7" fmla="*/ 0 h 366"/>
                  <a:gd name="T8" fmla="*/ 27087 w 112"/>
                  <a:gd name="T9" fmla="*/ 3947 h 366"/>
                  <a:gd name="T10" fmla="*/ 27087 w 112"/>
                  <a:gd name="T11" fmla="*/ 68792 h 366"/>
                  <a:gd name="T12" fmla="*/ 3870 w 112"/>
                  <a:gd name="T13" fmla="*/ 68792 h 366"/>
                  <a:gd name="T14" fmla="*/ 0 w 112"/>
                  <a:gd name="T15" fmla="*/ 72739 h 366"/>
                  <a:gd name="T16" fmla="*/ 0 w 112"/>
                  <a:gd name="T17" fmla="*/ 134200 h 366"/>
                  <a:gd name="T18" fmla="*/ 3870 w 112"/>
                  <a:gd name="T19" fmla="*/ 138147 h 366"/>
                  <a:gd name="T20" fmla="*/ 27087 w 112"/>
                  <a:gd name="T21" fmla="*/ 138147 h 366"/>
                  <a:gd name="T22" fmla="*/ 27087 w 112"/>
                  <a:gd name="T23" fmla="*/ 202428 h 366"/>
                  <a:gd name="T24" fmla="*/ 30956 w 112"/>
                  <a:gd name="T25" fmla="*/ 206375 h 366"/>
                  <a:gd name="T26" fmla="*/ 34826 w 112"/>
                  <a:gd name="T27" fmla="*/ 202428 h 366"/>
                  <a:gd name="T28" fmla="*/ 34826 w 112"/>
                  <a:gd name="T29" fmla="*/ 138147 h 366"/>
                  <a:gd name="T30" fmla="*/ 58043 w 112"/>
                  <a:gd name="T31" fmla="*/ 138147 h 366"/>
                  <a:gd name="T32" fmla="*/ 61912 w 112"/>
                  <a:gd name="T33" fmla="*/ 134200 h 366"/>
                  <a:gd name="T34" fmla="*/ 61912 w 112"/>
                  <a:gd name="T35" fmla="*/ 72739 h 366"/>
                  <a:gd name="T36" fmla="*/ 58043 w 112"/>
                  <a:gd name="T37" fmla="*/ 68792 h 366"/>
                  <a:gd name="T38" fmla="*/ 54173 w 112"/>
                  <a:gd name="T39" fmla="*/ 130253 h 366"/>
                  <a:gd name="T40" fmla="*/ 7739 w 112"/>
                  <a:gd name="T41" fmla="*/ 130253 h 366"/>
                  <a:gd name="T42" fmla="*/ 7739 w 112"/>
                  <a:gd name="T43" fmla="*/ 76686 h 366"/>
                  <a:gd name="T44" fmla="*/ 54173 w 112"/>
                  <a:gd name="T45" fmla="*/ 76686 h 366"/>
                  <a:gd name="T46" fmla="*/ 54173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2"/>
                    </a:moveTo>
                    <a:cubicBezTo>
                      <a:pt x="63" y="122"/>
                      <a:pt x="63" y="122"/>
                      <a:pt x="63" y="122"/>
                    </a:cubicBezTo>
                    <a:cubicBezTo>
                      <a:pt x="63" y="7"/>
                      <a:pt x="63" y="7"/>
                      <a:pt x="63" y="7"/>
                    </a:cubicBezTo>
                    <a:cubicBezTo>
                      <a:pt x="63" y="4"/>
                      <a:pt x="60" y="0"/>
                      <a:pt x="56" y="0"/>
                    </a:cubicBezTo>
                    <a:cubicBezTo>
                      <a:pt x="52" y="0"/>
                      <a:pt x="49" y="4"/>
                      <a:pt x="49" y="7"/>
                    </a:cubicBezTo>
                    <a:cubicBezTo>
                      <a:pt x="49" y="122"/>
                      <a:pt x="49" y="122"/>
                      <a:pt x="49" y="122"/>
                    </a:cubicBezTo>
                    <a:cubicBezTo>
                      <a:pt x="7" y="122"/>
                      <a:pt x="7" y="122"/>
                      <a:pt x="7" y="122"/>
                    </a:cubicBezTo>
                    <a:cubicBezTo>
                      <a:pt x="3" y="122"/>
                      <a:pt x="0" y="125"/>
                      <a:pt x="0" y="129"/>
                    </a:cubicBezTo>
                    <a:cubicBezTo>
                      <a:pt x="0" y="238"/>
                      <a:pt x="0" y="238"/>
                      <a:pt x="0" y="238"/>
                    </a:cubicBezTo>
                    <a:cubicBezTo>
                      <a:pt x="0" y="242"/>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2"/>
                      <a:pt x="112" y="238"/>
                    </a:cubicBezTo>
                    <a:cubicBezTo>
                      <a:pt x="112" y="129"/>
                      <a:pt x="112" y="129"/>
                      <a:pt x="112" y="129"/>
                    </a:cubicBezTo>
                    <a:cubicBezTo>
                      <a:pt x="112" y="125"/>
                      <a:pt x="109" y="122"/>
                      <a:pt x="105" y="122"/>
                    </a:cubicBezTo>
                    <a:moveTo>
                      <a:pt x="98" y="231"/>
                    </a:moveTo>
                    <a:cubicBezTo>
                      <a:pt x="14" y="231"/>
                      <a:pt x="14" y="231"/>
                      <a:pt x="14" y="231"/>
                    </a:cubicBezTo>
                    <a:cubicBezTo>
                      <a:pt x="14" y="136"/>
                      <a:pt x="14" y="136"/>
                      <a:pt x="14" y="136"/>
                    </a:cubicBezTo>
                    <a:cubicBezTo>
                      <a:pt x="98" y="136"/>
                      <a:pt x="98" y="136"/>
                      <a:pt x="98" y="136"/>
                    </a:cubicBezTo>
                    <a:lnTo>
                      <a:pt x="98" y="231"/>
                    </a:lnTo>
                    <a:close/>
                  </a:path>
                </a:pathLst>
              </a:custGeom>
              <a:solidFill>
                <a:srgbClr val="FFFFFF"/>
              </a:solidFill>
              <a:ln w="9525">
                <a:solidFill>
                  <a:schemeClr val="tx1"/>
                </a:solidFill>
                <a:round/>
                <a:headEnd/>
                <a:tailEnd/>
              </a:ln>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4" name="任意多边形(F) 218">
                <a:extLst>
                  <a:ext uri="{FF2B5EF4-FFF2-40B4-BE49-F238E27FC236}">
                    <a16:creationId xmlns:a16="http://schemas.microsoft.com/office/drawing/2014/main" id="{5C781CD1-D8D0-49BA-B9F0-0748E316763E}"/>
                  </a:ext>
                </a:extLst>
              </p:cNvPr>
              <p:cNvSpPr>
                <a:spLocks noEditPoints="1"/>
              </p:cNvSpPr>
              <p:nvPr/>
            </p:nvSpPr>
            <p:spPr bwMode="auto">
              <a:xfrm>
                <a:off x="2660650" y="5265738"/>
                <a:ext cx="63500" cy="206375"/>
              </a:xfrm>
              <a:custGeom>
                <a:avLst/>
                <a:gdLst>
                  <a:gd name="T0" fmla="*/ 59531 w 112"/>
                  <a:gd name="T1" fmla="*/ 68228 h 366"/>
                  <a:gd name="T2" fmla="*/ 35719 w 112"/>
                  <a:gd name="T3" fmla="*/ 68228 h 366"/>
                  <a:gd name="T4" fmla="*/ 35719 w 112"/>
                  <a:gd name="T5" fmla="*/ 3947 h 366"/>
                  <a:gd name="T6" fmla="*/ 31750 w 112"/>
                  <a:gd name="T7" fmla="*/ 0 h 366"/>
                  <a:gd name="T8" fmla="*/ 27781 w 112"/>
                  <a:gd name="T9" fmla="*/ 3947 h 366"/>
                  <a:gd name="T10" fmla="*/ 27781 w 112"/>
                  <a:gd name="T11" fmla="*/ 68228 h 366"/>
                  <a:gd name="T12" fmla="*/ 3969 w 112"/>
                  <a:gd name="T13" fmla="*/ 68228 h 366"/>
                  <a:gd name="T14" fmla="*/ 0 w 112"/>
                  <a:gd name="T15" fmla="*/ 72175 h 366"/>
                  <a:gd name="T16" fmla="*/ 0 w 112"/>
                  <a:gd name="T17" fmla="*/ 134200 h 366"/>
                  <a:gd name="T18" fmla="*/ 3969 w 112"/>
                  <a:gd name="T19" fmla="*/ 138147 h 366"/>
                  <a:gd name="T20" fmla="*/ 27781 w 112"/>
                  <a:gd name="T21" fmla="*/ 138147 h 366"/>
                  <a:gd name="T22" fmla="*/ 27781 w 112"/>
                  <a:gd name="T23" fmla="*/ 202428 h 366"/>
                  <a:gd name="T24" fmla="*/ 31750 w 112"/>
                  <a:gd name="T25" fmla="*/ 206375 h 366"/>
                  <a:gd name="T26" fmla="*/ 35719 w 112"/>
                  <a:gd name="T27" fmla="*/ 202428 h 366"/>
                  <a:gd name="T28" fmla="*/ 35719 w 112"/>
                  <a:gd name="T29" fmla="*/ 138147 h 366"/>
                  <a:gd name="T30" fmla="*/ 59531 w 112"/>
                  <a:gd name="T31" fmla="*/ 138147 h 366"/>
                  <a:gd name="T32" fmla="*/ 63500 w 112"/>
                  <a:gd name="T33" fmla="*/ 134200 h 366"/>
                  <a:gd name="T34" fmla="*/ 63500 w 112"/>
                  <a:gd name="T35" fmla="*/ 72175 h 366"/>
                  <a:gd name="T36" fmla="*/ 59531 w 112"/>
                  <a:gd name="T37" fmla="*/ 68228 h 366"/>
                  <a:gd name="T38" fmla="*/ 55562 w 112"/>
                  <a:gd name="T39" fmla="*/ 130253 h 366"/>
                  <a:gd name="T40" fmla="*/ 7937 w 112"/>
                  <a:gd name="T41" fmla="*/ 130253 h 366"/>
                  <a:gd name="T42" fmla="*/ 7937 w 112"/>
                  <a:gd name="T43" fmla="*/ 76122 h 366"/>
                  <a:gd name="T44" fmla="*/ 55562 w 112"/>
                  <a:gd name="T45" fmla="*/ 76122 h 366"/>
                  <a:gd name="T46" fmla="*/ 55562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4"/>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5" name="任意多边形(F) 219">
                <a:extLst>
                  <a:ext uri="{FF2B5EF4-FFF2-40B4-BE49-F238E27FC236}">
                    <a16:creationId xmlns:a16="http://schemas.microsoft.com/office/drawing/2014/main" id="{7F3159FC-2E13-4388-B9DA-44293F56E7EC}"/>
                  </a:ext>
                </a:extLst>
              </p:cNvPr>
              <p:cNvSpPr>
                <a:spLocks noEditPoints="1"/>
              </p:cNvSpPr>
              <p:nvPr/>
            </p:nvSpPr>
            <p:spPr bwMode="auto">
              <a:xfrm>
                <a:off x="2747963" y="5297488"/>
                <a:ext cx="63500" cy="204788"/>
              </a:xfrm>
              <a:custGeom>
                <a:avLst/>
                <a:gdLst>
                  <a:gd name="T0" fmla="*/ 59531 w 112"/>
                  <a:gd name="T1" fmla="*/ 67889 h 365"/>
                  <a:gd name="T2" fmla="*/ 35719 w 112"/>
                  <a:gd name="T3" fmla="*/ 67889 h 365"/>
                  <a:gd name="T4" fmla="*/ 35719 w 112"/>
                  <a:gd name="T5" fmla="*/ 3927 h 365"/>
                  <a:gd name="T6" fmla="*/ 31750 w 112"/>
                  <a:gd name="T7" fmla="*/ 0 h 365"/>
                  <a:gd name="T8" fmla="*/ 27781 w 112"/>
                  <a:gd name="T9" fmla="*/ 3927 h 365"/>
                  <a:gd name="T10" fmla="*/ 27781 w 112"/>
                  <a:gd name="T11" fmla="*/ 67889 h 365"/>
                  <a:gd name="T12" fmla="*/ 3969 w 112"/>
                  <a:gd name="T13" fmla="*/ 67889 h 365"/>
                  <a:gd name="T14" fmla="*/ 0 w 112"/>
                  <a:gd name="T15" fmla="*/ 71816 h 365"/>
                  <a:gd name="T16" fmla="*/ 0 w 112"/>
                  <a:gd name="T17" fmla="*/ 132972 h 365"/>
                  <a:gd name="T18" fmla="*/ 3969 w 112"/>
                  <a:gd name="T19" fmla="*/ 136899 h 365"/>
                  <a:gd name="T20" fmla="*/ 27781 w 112"/>
                  <a:gd name="T21" fmla="*/ 136899 h 365"/>
                  <a:gd name="T22" fmla="*/ 27781 w 112"/>
                  <a:gd name="T23" fmla="*/ 200861 h 365"/>
                  <a:gd name="T24" fmla="*/ 31750 w 112"/>
                  <a:gd name="T25" fmla="*/ 204788 h 365"/>
                  <a:gd name="T26" fmla="*/ 35719 w 112"/>
                  <a:gd name="T27" fmla="*/ 200861 h 365"/>
                  <a:gd name="T28" fmla="*/ 35719 w 112"/>
                  <a:gd name="T29" fmla="*/ 136899 h 365"/>
                  <a:gd name="T30" fmla="*/ 59531 w 112"/>
                  <a:gd name="T31" fmla="*/ 136899 h 365"/>
                  <a:gd name="T32" fmla="*/ 63500 w 112"/>
                  <a:gd name="T33" fmla="*/ 132972 h 365"/>
                  <a:gd name="T34" fmla="*/ 63500 w 112"/>
                  <a:gd name="T35" fmla="*/ 71816 h 365"/>
                  <a:gd name="T36" fmla="*/ 59531 w 112"/>
                  <a:gd name="T37" fmla="*/ 67889 h 365"/>
                  <a:gd name="T38" fmla="*/ 55562 w 112"/>
                  <a:gd name="T39" fmla="*/ 129044 h 365"/>
                  <a:gd name="T40" fmla="*/ 7937 w 112"/>
                  <a:gd name="T41" fmla="*/ 129044 h 365"/>
                  <a:gd name="T42" fmla="*/ 7937 w 112"/>
                  <a:gd name="T43" fmla="*/ 75744 h 365"/>
                  <a:gd name="T44" fmla="*/ 55562 w 112"/>
                  <a:gd name="T45" fmla="*/ 75744 h 365"/>
                  <a:gd name="T46" fmla="*/ 55562 w 112"/>
                  <a:gd name="T47" fmla="*/ 129044 h 3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5">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7"/>
                      <a:pt x="0" y="237"/>
                      <a:pt x="0" y="237"/>
                    </a:cubicBezTo>
                    <a:cubicBezTo>
                      <a:pt x="0" y="241"/>
                      <a:pt x="3" y="244"/>
                      <a:pt x="7" y="244"/>
                    </a:cubicBezTo>
                    <a:cubicBezTo>
                      <a:pt x="49" y="244"/>
                      <a:pt x="49" y="244"/>
                      <a:pt x="49" y="244"/>
                    </a:cubicBezTo>
                    <a:cubicBezTo>
                      <a:pt x="49" y="358"/>
                      <a:pt x="49" y="358"/>
                      <a:pt x="49" y="358"/>
                    </a:cubicBezTo>
                    <a:cubicBezTo>
                      <a:pt x="49" y="362"/>
                      <a:pt x="52" y="365"/>
                      <a:pt x="56" y="365"/>
                    </a:cubicBezTo>
                    <a:cubicBezTo>
                      <a:pt x="60" y="365"/>
                      <a:pt x="63" y="362"/>
                      <a:pt x="63" y="358"/>
                    </a:cubicBezTo>
                    <a:cubicBezTo>
                      <a:pt x="63" y="244"/>
                      <a:pt x="63" y="244"/>
                      <a:pt x="63" y="244"/>
                    </a:cubicBezTo>
                    <a:cubicBezTo>
                      <a:pt x="105" y="244"/>
                      <a:pt x="105" y="244"/>
                      <a:pt x="105" y="244"/>
                    </a:cubicBezTo>
                    <a:cubicBezTo>
                      <a:pt x="109" y="244"/>
                      <a:pt x="112" y="241"/>
                      <a:pt x="112" y="237"/>
                    </a:cubicBezTo>
                    <a:cubicBezTo>
                      <a:pt x="112" y="128"/>
                      <a:pt x="112" y="128"/>
                      <a:pt x="112" y="128"/>
                    </a:cubicBezTo>
                    <a:cubicBezTo>
                      <a:pt x="112" y="124"/>
                      <a:pt x="109" y="121"/>
                      <a:pt x="105" y="121"/>
                    </a:cubicBezTo>
                    <a:moveTo>
                      <a:pt x="98" y="230"/>
                    </a:moveTo>
                    <a:cubicBezTo>
                      <a:pt x="14" y="230"/>
                      <a:pt x="14" y="230"/>
                      <a:pt x="14" y="230"/>
                    </a:cubicBezTo>
                    <a:cubicBezTo>
                      <a:pt x="14" y="135"/>
                      <a:pt x="14" y="135"/>
                      <a:pt x="14" y="135"/>
                    </a:cubicBezTo>
                    <a:cubicBezTo>
                      <a:pt x="98" y="135"/>
                      <a:pt x="98" y="135"/>
                      <a:pt x="98" y="135"/>
                    </a:cubicBezTo>
                    <a:lnTo>
                      <a:pt x="98" y="230"/>
                    </a:lnTo>
                    <a:close/>
                  </a:path>
                </a:pathLst>
              </a:custGeom>
              <a:solidFill>
                <a:srgbClr val="FFFFFF"/>
              </a:solidFill>
              <a:ln w="9525">
                <a:solidFill>
                  <a:schemeClr val="tx1"/>
                </a:solidFill>
                <a:round/>
                <a:headEnd/>
                <a:tailEnd/>
              </a:ln>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6" name="任意多边形(F) 220">
                <a:extLst>
                  <a:ext uri="{FF2B5EF4-FFF2-40B4-BE49-F238E27FC236}">
                    <a16:creationId xmlns:a16="http://schemas.microsoft.com/office/drawing/2014/main" id="{521F9689-06C5-4420-8DC4-C32997D48556}"/>
                  </a:ext>
                </a:extLst>
              </p:cNvPr>
              <p:cNvSpPr>
                <a:spLocks noEditPoints="1"/>
              </p:cNvSpPr>
              <p:nvPr/>
            </p:nvSpPr>
            <p:spPr bwMode="auto">
              <a:xfrm>
                <a:off x="2835275" y="5208588"/>
                <a:ext cx="61912" cy="204788"/>
              </a:xfrm>
              <a:custGeom>
                <a:avLst/>
                <a:gdLst>
                  <a:gd name="T0" fmla="*/ 58043 w 112"/>
                  <a:gd name="T1" fmla="*/ 67703 h 366"/>
                  <a:gd name="T2" fmla="*/ 34826 w 112"/>
                  <a:gd name="T3" fmla="*/ 67703 h 366"/>
                  <a:gd name="T4" fmla="*/ 34826 w 112"/>
                  <a:gd name="T5" fmla="*/ 3917 h 366"/>
                  <a:gd name="T6" fmla="*/ 30956 w 112"/>
                  <a:gd name="T7" fmla="*/ 0 h 366"/>
                  <a:gd name="T8" fmla="*/ 27087 w 112"/>
                  <a:gd name="T9" fmla="*/ 3917 h 366"/>
                  <a:gd name="T10" fmla="*/ 27087 w 112"/>
                  <a:gd name="T11" fmla="*/ 67703 h 366"/>
                  <a:gd name="T12" fmla="*/ 3870 w 112"/>
                  <a:gd name="T13" fmla="*/ 67703 h 366"/>
                  <a:gd name="T14" fmla="*/ 0 w 112"/>
                  <a:gd name="T15" fmla="*/ 71620 h 366"/>
                  <a:gd name="T16" fmla="*/ 0 w 112"/>
                  <a:gd name="T17" fmla="*/ 133168 h 366"/>
                  <a:gd name="T18" fmla="*/ 3870 w 112"/>
                  <a:gd name="T19" fmla="*/ 137085 h 366"/>
                  <a:gd name="T20" fmla="*/ 27087 w 112"/>
                  <a:gd name="T21" fmla="*/ 137085 h 366"/>
                  <a:gd name="T22" fmla="*/ 27087 w 112"/>
                  <a:gd name="T23" fmla="*/ 200871 h 366"/>
                  <a:gd name="T24" fmla="*/ 30956 w 112"/>
                  <a:gd name="T25" fmla="*/ 204788 h 366"/>
                  <a:gd name="T26" fmla="*/ 34826 w 112"/>
                  <a:gd name="T27" fmla="*/ 200871 h 366"/>
                  <a:gd name="T28" fmla="*/ 34826 w 112"/>
                  <a:gd name="T29" fmla="*/ 137085 h 366"/>
                  <a:gd name="T30" fmla="*/ 58043 w 112"/>
                  <a:gd name="T31" fmla="*/ 137085 h 366"/>
                  <a:gd name="T32" fmla="*/ 61912 w 112"/>
                  <a:gd name="T33" fmla="*/ 133168 h 366"/>
                  <a:gd name="T34" fmla="*/ 61912 w 112"/>
                  <a:gd name="T35" fmla="*/ 71620 h 366"/>
                  <a:gd name="T36" fmla="*/ 58043 w 112"/>
                  <a:gd name="T37" fmla="*/ 67703 h 366"/>
                  <a:gd name="T38" fmla="*/ 54173 w 112"/>
                  <a:gd name="T39" fmla="*/ 129251 h 366"/>
                  <a:gd name="T40" fmla="*/ 7739 w 112"/>
                  <a:gd name="T41" fmla="*/ 129251 h 366"/>
                  <a:gd name="T42" fmla="*/ 7739 w 112"/>
                  <a:gd name="T43" fmla="*/ 75537 h 366"/>
                  <a:gd name="T44" fmla="*/ 54173 w 112"/>
                  <a:gd name="T45" fmla="*/ 75537 h 366"/>
                  <a:gd name="T46" fmla="*/ 54173 w 112"/>
                  <a:gd name="T47" fmla="*/ 129251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5"/>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5"/>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grpSp>
        <p:sp>
          <p:nvSpPr>
            <p:cNvPr id="57" name="任意多边形(F) 129">
              <a:extLst>
                <a:ext uri="{FF2B5EF4-FFF2-40B4-BE49-F238E27FC236}">
                  <a16:creationId xmlns:a16="http://schemas.microsoft.com/office/drawing/2014/main" id="{B06E1C67-9464-4E8E-A2C4-354CE51D4759}"/>
                </a:ext>
              </a:extLst>
            </p:cNvPr>
            <p:cNvSpPr>
              <a:spLocks noEditPoints="1"/>
            </p:cNvSpPr>
            <p:nvPr/>
          </p:nvSpPr>
          <p:spPr bwMode="auto">
            <a:xfrm>
              <a:off x="8635007" y="3637270"/>
              <a:ext cx="473075" cy="484188"/>
            </a:xfrm>
            <a:custGeom>
              <a:avLst/>
              <a:gdLst>
                <a:gd name="T0" fmla="*/ 332526 w 574"/>
                <a:gd name="T1" fmla="*/ 0 h 581"/>
                <a:gd name="T2" fmla="*/ 192602 w 574"/>
                <a:gd name="T3" fmla="*/ 52591 h 581"/>
                <a:gd name="T4" fmla="*/ 139924 w 574"/>
                <a:gd name="T5" fmla="*/ 171964 h 581"/>
                <a:gd name="T6" fmla="*/ 0 w 574"/>
                <a:gd name="T7" fmla="*/ 223720 h 581"/>
                <a:gd name="T8" fmla="*/ 42800 w 574"/>
                <a:gd name="T9" fmla="*/ 471649 h 581"/>
                <a:gd name="T10" fmla="*/ 237048 w 574"/>
                <a:gd name="T11" fmla="*/ 471649 h 581"/>
                <a:gd name="T12" fmla="*/ 279848 w 574"/>
                <a:gd name="T13" fmla="*/ 389841 h 581"/>
                <a:gd name="T14" fmla="*/ 429650 w 574"/>
                <a:gd name="T15" fmla="*/ 379823 h 581"/>
                <a:gd name="T16" fmla="*/ 472450 w 574"/>
                <a:gd name="T17" fmla="*/ 52591 h 581"/>
                <a:gd name="T18" fmla="*/ 460927 w 574"/>
                <a:gd name="T19" fmla="*/ 274641 h 581"/>
                <a:gd name="T20" fmla="*/ 279848 w 574"/>
                <a:gd name="T21" fmla="*/ 310537 h 581"/>
                <a:gd name="T22" fmla="*/ 332526 w 574"/>
                <a:gd name="T23" fmla="*/ 254607 h 581"/>
                <a:gd name="T24" fmla="*/ 460927 w 574"/>
                <a:gd name="T25" fmla="*/ 224555 h 581"/>
                <a:gd name="T26" fmla="*/ 268325 w 574"/>
                <a:gd name="T27" fmla="*/ 245424 h 581"/>
                <a:gd name="T28" fmla="*/ 139924 w 574"/>
                <a:gd name="T29" fmla="*/ 338919 h 581"/>
                <a:gd name="T30" fmla="*/ 11523 w 574"/>
                <a:gd name="T31" fmla="*/ 245424 h 581"/>
                <a:gd name="T32" fmla="*/ 139924 w 574"/>
                <a:gd name="T33" fmla="*/ 276311 h 581"/>
                <a:gd name="T34" fmla="*/ 268325 w 574"/>
                <a:gd name="T35" fmla="*/ 245424 h 581"/>
                <a:gd name="T36" fmla="*/ 42800 w 574"/>
                <a:gd name="T37" fmla="*/ 336415 h 581"/>
                <a:gd name="T38" fmla="*/ 237048 w 574"/>
                <a:gd name="T39" fmla="*/ 336415 h 581"/>
                <a:gd name="T40" fmla="*/ 268325 w 574"/>
                <a:gd name="T41" fmla="*/ 365632 h 581"/>
                <a:gd name="T42" fmla="*/ 11523 w 574"/>
                <a:gd name="T43" fmla="*/ 365632 h 581"/>
                <a:gd name="T44" fmla="*/ 460927 w 574"/>
                <a:gd name="T45" fmla="*/ 131895 h 581"/>
                <a:gd name="T46" fmla="*/ 204125 w 574"/>
                <a:gd name="T47" fmla="*/ 131895 h 581"/>
                <a:gd name="T48" fmla="*/ 236225 w 574"/>
                <a:gd name="T49" fmla="*/ 90156 h 581"/>
                <a:gd name="T50" fmla="*/ 429650 w 574"/>
                <a:gd name="T51" fmla="*/ 90156 h 581"/>
                <a:gd name="T52" fmla="*/ 460927 w 574"/>
                <a:gd name="T53" fmla="*/ 131895 h 581"/>
                <a:gd name="T54" fmla="*/ 460927 w 574"/>
                <a:gd name="T55" fmla="*/ 52591 h 581"/>
                <a:gd name="T56" fmla="*/ 204125 w 574"/>
                <a:gd name="T57" fmla="*/ 52591 h 581"/>
                <a:gd name="T58" fmla="*/ 204125 w 574"/>
                <a:gd name="T59" fmla="*/ 152764 h 581"/>
                <a:gd name="T60" fmla="*/ 332526 w 574"/>
                <a:gd name="T61" fmla="*/ 183651 h 581"/>
                <a:gd name="T62" fmla="*/ 460927 w 574"/>
                <a:gd name="T63" fmla="*/ 152764 h 581"/>
                <a:gd name="T64" fmla="*/ 332526 w 574"/>
                <a:gd name="T65" fmla="*/ 242920 h 581"/>
                <a:gd name="T66" fmla="*/ 279848 w 574"/>
                <a:gd name="T67" fmla="*/ 223720 h 581"/>
                <a:gd name="T68" fmla="*/ 204125 w 574"/>
                <a:gd name="T69" fmla="*/ 177807 h 581"/>
                <a:gd name="T70" fmla="*/ 139924 w 574"/>
                <a:gd name="T71" fmla="*/ 183651 h 581"/>
                <a:gd name="T72" fmla="*/ 197540 w 574"/>
                <a:gd name="T73" fmla="*/ 188659 h 581"/>
                <a:gd name="T74" fmla="*/ 139924 w 574"/>
                <a:gd name="T75" fmla="*/ 264624 h 581"/>
                <a:gd name="T76" fmla="*/ 139924 w 574"/>
                <a:gd name="T77" fmla="*/ 183651 h 581"/>
                <a:gd name="T78" fmla="*/ 11523 w 574"/>
                <a:gd name="T79" fmla="*/ 433249 h 581"/>
                <a:gd name="T80" fmla="*/ 42800 w 574"/>
                <a:gd name="T81" fmla="*/ 404032 h 581"/>
                <a:gd name="T82" fmla="*/ 237048 w 574"/>
                <a:gd name="T83" fmla="*/ 404032 h 581"/>
                <a:gd name="T84" fmla="*/ 268325 w 574"/>
                <a:gd name="T85" fmla="*/ 433249 h 581"/>
                <a:gd name="T86" fmla="*/ 332526 w 574"/>
                <a:gd name="T87" fmla="*/ 382328 h 581"/>
                <a:gd name="T88" fmla="*/ 279848 w 574"/>
                <a:gd name="T89" fmla="*/ 323058 h 581"/>
                <a:gd name="T90" fmla="*/ 429650 w 574"/>
                <a:gd name="T91" fmla="*/ 312206 h 581"/>
                <a:gd name="T92" fmla="*/ 460927 w 574"/>
                <a:gd name="T93" fmla="*/ 342258 h 5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path>
              </a:pathLst>
            </a:custGeom>
            <a:solidFill>
              <a:srgbClr val="FFFFFF"/>
            </a:solidFill>
            <a:ln w="9525">
              <a:solidFill>
                <a:schemeClr val="tx1"/>
              </a:solidFill>
              <a:round/>
              <a:headEnd/>
              <a:tailEnd/>
            </a:ln>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9" name="文本框 58">
              <a:extLst>
                <a:ext uri="{FF2B5EF4-FFF2-40B4-BE49-F238E27FC236}">
                  <a16:creationId xmlns:a16="http://schemas.microsoft.com/office/drawing/2014/main" id="{14728FD8-DB26-4B9A-A0E8-101DC63B04FE}"/>
                </a:ext>
              </a:extLst>
            </p:cNvPr>
            <p:cNvSpPr txBox="1"/>
            <p:nvPr/>
          </p:nvSpPr>
          <p:spPr>
            <a:xfrm>
              <a:off x="916803" y="933089"/>
              <a:ext cx="1576624" cy="707886"/>
            </a:xfrm>
            <a:prstGeom prst="rect">
              <a:avLst/>
            </a:prstGeom>
            <a:noFill/>
          </p:spPr>
          <p:txBody>
            <a:bodyPr wrap="square" rtlCol="0">
              <a:spAutoFit/>
            </a:bodyPr>
            <a:lstStyle/>
            <a:p>
              <a:pPr algn="ctr" rtl="0" eaLnBrk="1" fontAlgn="auto" hangingPunct="1">
                <a:spcBef>
                  <a:spcPts val="0"/>
                </a:spcBef>
                <a:spcAft>
                  <a:spcPts val="0"/>
                </a:spcAft>
                <a:defRPr/>
              </a:pPr>
              <a:r>
                <a:rPr lang="zh-CN" altLang="en-US" sz="2000" dirty="0">
                  <a:latin typeface="Microsoft YaHei UI" panose="020B0503020204020204" pitchFamily="34" charset="-122"/>
                  <a:ea typeface="Microsoft YaHei UI" panose="020B0503020204020204" pitchFamily="34" charset="-122"/>
                </a:rPr>
                <a:t>大规模市场需求</a:t>
              </a:r>
              <a:endParaRPr lang="en-US" altLang="zh-CN" sz="2000" dirty="0">
                <a:latin typeface="Microsoft YaHei UI" panose="020B0503020204020204" pitchFamily="34" charset="-122"/>
                <a:ea typeface="Microsoft YaHei UI" panose="020B0503020204020204" pitchFamily="34" charset="-122"/>
              </a:endParaRPr>
            </a:p>
          </p:txBody>
        </p:sp>
        <p:sp>
          <p:nvSpPr>
            <p:cNvPr id="61" name="文本框 60">
              <a:extLst>
                <a:ext uri="{FF2B5EF4-FFF2-40B4-BE49-F238E27FC236}">
                  <a16:creationId xmlns:a16="http://schemas.microsoft.com/office/drawing/2014/main" id="{A4CE907E-6892-415E-9D0B-A4B5760EF257}"/>
                </a:ext>
              </a:extLst>
            </p:cNvPr>
            <p:cNvSpPr txBox="1"/>
            <p:nvPr/>
          </p:nvSpPr>
          <p:spPr>
            <a:xfrm>
              <a:off x="9525129" y="948107"/>
              <a:ext cx="1448616" cy="707886"/>
            </a:xfrm>
            <a:prstGeom prst="rect">
              <a:avLst/>
            </a:prstGeom>
            <a:noFill/>
          </p:spPr>
          <p:txBody>
            <a:bodyPr wrap="square" rtlCol="0">
              <a:spAutoFit/>
            </a:bodyPr>
            <a:lstStyle/>
            <a:p>
              <a:pPr algn="ctr" rtl="0">
                <a:defRPr/>
              </a:pPr>
              <a:r>
                <a:rPr lang="zh-CN" altLang="en-US" sz="2000" dirty="0">
                  <a:latin typeface="Microsoft YaHei UI" panose="020B0503020204020204" pitchFamily="34" charset="-122"/>
                  <a:ea typeface="Microsoft YaHei UI" panose="020B0503020204020204" pitchFamily="34" charset="-122"/>
                </a:rPr>
                <a:t>科技人才储备</a:t>
              </a:r>
              <a:endParaRPr lang="en-US" altLang="zh-CN" sz="2000" dirty="0">
                <a:latin typeface="Microsoft YaHei UI" panose="020B0503020204020204" pitchFamily="34" charset="-122"/>
                <a:ea typeface="Microsoft YaHei UI" panose="020B0503020204020204" pitchFamily="34" charset="-122"/>
              </a:endParaRPr>
            </a:p>
          </p:txBody>
        </p:sp>
        <p:sp>
          <p:nvSpPr>
            <p:cNvPr id="63" name="文本框 62">
              <a:extLst>
                <a:ext uri="{FF2B5EF4-FFF2-40B4-BE49-F238E27FC236}">
                  <a16:creationId xmlns:a16="http://schemas.microsoft.com/office/drawing/2014/main" id="{E1D3F214-737D-4841-A2FA-C706808F4EB0}"/>
                </a:ext>
              </a:extLst>
            </p:cNvPr>
            <p:cNvSpPr txBox="1"/>
            <p:nvPr/>
          </p:nvSpPr>
          <p:spPr>
            <a:xfrm>
              <a:off x="916803" y="3704833"/>
              <a:ext cx="1758536" cy="707886"/>
            </a:xfrm>
            <a:prstGeom prst="rect">
              <a:avLst/>
            </a:prstGeom>
            <a:noFill/>
          </p:spPr>
          <p:txBody>
            <a:bodyPr wrap="square" rtlCol="0">
              <a:spAutoFit/>
            </a:bodyPr>
            <a:lstStyle/>
            <a:p>
              <a:pPr algn="ctr" rtl="0" eaLnBrk="1" fontAlgn="auto" hangingPunct="1">
                <a:spcBef>
                  <a:spcPts val="0"/>
                </a:spcBef>
                <a:spcAft>
                  <a:spcPts val="0"/>
                </a:spcAft>
                <a:defRPr/>
              </a:pPr>
              <a:r>
                <a:rPr lang="zh-CN" altLang="en-US" sz="2000" dirty="0">
                  <a:latin typeface="Microsoft YaHei UI" panose="020B0503020204020204" pitchFamily="34" charset="-122"/>
                  <a:ea typeface="Microsoft YaHei UI" panose="020B0503020204020204" pitchFamily="34" charset="-122"/>
                </a:rPr>
                <a:t>多元化的创新生态系统</a:t>
              </a:r>
              <a:endParaRPr lang="en-US" altLang="zh-CN" sz="2000" dirty="0">
                <a:latin typeface="Microsoft YaHei UI" panose="020B0503020204020204" pitchFamily="34" charset="-122"/>
                <a:ea typeface="Microsoft YaHei UI" panose="020B0503020204020204" pitchFamily="34" charset="-122"/>
              </a:endParaRPr>
            </a:p>
          </p:txBody>
        </p:sp>
        <p:sp>
          <p:nvSpPr>
            <p:cNvPr id="65" name="文本框 64">
              <a:extLst>
                <a:ext uri="{FF2B5EF4-FFF2-40B4-BE49-F238E27FC236}">
                  <a16:creationId xmlns:a16="http://schemas.microsoft.com/office/drawing/2014/main" id="{C9091B59-33AC-48AA-A403-546A002D599E}"/>
                </a:ext>
              </a:extLst>
            </p:cNvPr>
            <p:cNvSpPr txBox="1"/>
            <p:nvPr/>
          </p:nvSpPr>
          <p:spPr>
            <a:xfrm>
              <a:off x="9395683" y="3655510"/>
              <a:ext cx="1368821" cy="400110"/>
            </a:xfrm>
            <a:prstGeom prst="rect">
              <a:avLst/>
            </a:prstGeom>
            <a:noFill/>
          </p:spPr>
          <p:txBody>
            <a:bodyPr wrap="square" rtlCol="0">
              <a:spAutoFit/>
            </a:bodyPr>
            <a:lstStyle/>
            <a:p>
              <a:pPr algn="ctr" rtl="0">
                <a:defRPr/>
              </a:pPr>
              <a:r>
                <a:rPr lang="zh-CN" altLang="en-US" sz="2000" dirty="0">
                  <a:latin typeface="Microsoft YaHei UI" panose="020B0503020204020204" pitchFamily="34" charset="-122"/>
                  <a:ea typeface="Microsoft YaHei UI" panose="020B0503020204020204" pitchFamily="34" charset="-122"/>
                </a:rPr>
                <a:t>政策支持</a:t>
              </a:r>
              <a:endParaRPr lang="en-US" altLang="zh-CN" sz="2000" dirty="0">
                <a:latin typeface="Microsoft YaHei UI" panose="020B0503020204020204" pitchFamily="34" charset="-122"/>
                <a:ea typeface="Microsoft YaHei UI" panose="020B0503020204020204" pitchFamily="34" charset="-122"/>
              </a:endParaRPr>
            </a:p>
          </p:txBody>
        </p:sp>
      </p:grpSp>
      <p:pic>
        <p:nvPicPr>
          <p:cNvPr id="3" name="图形 2" descr="流程图标">
            <a:extLst>
              <a:ext uri="{FF2B5EF4-FFF2-40B4-BE49-F238E27FC236}">
                <a16:creationId xmlns:a16="http://schemas.microsoft.com/office/drawing/2014/main" id="{8E2745DB-112B-4F89-83B6-D6D7F6F670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5231" y="4780607"/>
            <a:ext cx="952500" cy="952500"/>
          </a:xfrm>
          <a:prstGeom prst="rect">
            <a:avLst/>
          </a:prstGeom>
        </p:spPr>
      </p:pic>
    </p:spTree>
    <p:extLst>
      <p:ext uri="{BB962C8B-B14F-4D97-AF65-F5344CB8AC3E}">
        <p14:creationId xmlns:p14="http://schemas.microsoft.com/office/powerpoint/2010/main" val="177545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标题 87">
            <a:extLst>
              <a:ext uri="{FF2B5EF4-FFF2-40B4-BE49-F238E27FC236}">
                <a16:creationId xmlns:a16="http://schemas.microsoft.com/office/drawing/2014/main" id="{41B70991-B117-418C-8432-39BA57751DD0}"/>
              </a:ext>
            </a:extLst>
          </p:cNvPr>
          <p:cNvSpPr>
            <a:spLocks noGrp="1"/>
          </p:cNvSpPr>
          <p:nvPr>
            <p:ph type="title"/>
          </p:nvPr>
        </p:nvSpPr>
        <p:spPr/>
        <p:txBody>
          <a:bodyPr rtlCol="0">
            <a:normAutofit/>
          </a:bodyPr>
          <a:lstStyle/>
          <a:p>
            <a:r>
              <a:rPr lang="zh-CN" altLang="en-US" sz="3200" dirty="0">
                <a:latin typeface="Microsoft YaHei UI" panose="020B0503020204020204" pitchFamily="34" charset="-122"/>
                <a:ea typeface="Microsoft YaHei UI" panose="020B0503020204020204" pitchFamily="34" charset="-122"/>
              </a:rPr>
              <a:t>大规模市场需求</a:t>
            </a:r>
            <a:r>
              <a:rPr lang="zh-CN" altLang="en-US" sz="3200" dirty="0"/>
              <a:t> </a:t>
            </a:r>
          </a:p>
        </p:txBody>
      </p:sp>
      <p:pic>
        <p:nvPicPr>
          <p:cNvPr id="3" name="图形 2" descr="剪切板图标">
            <a:extLst>
              <a:ext uri="{FF2B5EF4-FFF2-40B4-BE49-F238E27FC236}">
                <a16:creationId xmlns:a16="http://schemas.microsoft.com/office/drawing/2014/main" id="{6919C957-53BE-4D79-9BA1-A263BA61F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4269" y="797815"/>
            <a:ext cx="952500" cy="952500"/>
          </a:xfrm>
          <a:prstGeom prst="rect">
            <a:avLst/>
          </a:prstGeom>
        </p:spPr>
      </p:pic>
      <p:sp>
        <p:nvSpPr>
          <p:cNvPr id="26" name="文本占位符 25">
            <a:extLst>
              <a:ext uri="{FF2B5EF4-FFF2-40B4-BE49-F238E27FC236}">
                <a16:creationId xmlns:a16="http://schemas.microsoft.com/office/drawing/2014/main" id="{7202BD88-8A83-49DA-A828-7C40491D29F7}"/>
              </a:ext>
            </a:extLst>
          </p:cNvPr>
          <p:cNvSpPr>
            <a:spLocks noGrp="1"/>
          </p:cNvSpPr>
          <p:nvPr>
            <p:ph type="body" sz="quarter" idx="20"/>
          </p:nvPr>
        </p:nvSpPr>
        <p:spPr>
          <a:xfrm>
            <a:off x="2106131" y="2116138"/>
            <a:ext cx="3060802" cy="4302950"/>
          </a:xfrm>
        </p:spPr>
        <p:txBody>
          <a:bodyPr rtlCol="0">
            <a:noAutofit/>
          </a:bodyPr>
          <a:lstStyle/>
          <a:p>
            <a:pPr rtl="0"/>
            <a:r>
              <a:rPr lang="zh-CN" altLang="en-US" sz="1800" dirty="0"/>
              <a:t>我国人口数量庞大，市场需求巨大，这为科技创新提供了广阔的空间和巨大的机遇。大规模市场的需求为企业带来了巨大的商业机遇和潜力，激发了企业的创新活力。企业为了适应市场需求，不断推陈出新，推出具有差异化和高附加值的产品和服务，以提高市场竞争力，增加市场份额。也催生了许多新兴的商业模式这些新兴的商业模式为企业提供了新的增长点和盈利模式，同时也为消费者提供了更便捷、更高效的服务。</a:t>
            </a:r>
          </a:p>
        </p:txBody>
      </p:sp>
      <p:sp>
        <p:nvSpPr>
          <p:cNvPr id="89" name="文本占位符 88">
            <a:extLst>
              <a:ext uri="{FF2B5EF4-FFF2-40B4-BE49-F238E27FC236}">
                <a16:creationId xmlns:a16="http://schemas.microsoft.com/office/drawing/2014/main" id="{41FDF737-A7CF-43BF-B9FC-22E9635B785B}"/>
              </a:ext>
            </a:extLst>
          </p:cNvPr>
          <p:cNvSpPr>
            <a:spLocks noGrp="1"/>
          </p:cNvSpPr>
          <p:nvPr>
            <p:ph type="body" sz="quarter" idx="18"/>
          </p:nvPr>
        </p:nvSpPr>
        <p:spPr/>
        <p:txBody>
          <a:bodyPr rtlCol="0"/>
          <a:lstStyle/>
          <a:p>
            <a:pPr rtl="0"/>
            <a:r>
              <a:rPr lang="zh-CN" altLang="en-US" b="1" dirty="0"/>
              <a:t>科技人才储备</a:t>
            </a:r>
          </a:p>
        </p:txBody>
      </p:sp>
      <p:sp>
        <p:nvSpPr>
          <p:cNvPr id="33" name="文本占位符 32">
            <a:extLst>
              <a:ext uri="{FF2B5EF4-FFF2-40B4-BE49-F238E27FC236}">
                <a16:creationId xmlns:a16="http://schemas.microsoft.com/office/drawing/2014/main" id="{2262342E-3D19-495D-AA4E-DB249EBB6351}"/>
              </a:ext>
            </a:extLst>
          </p:cNvPr>
          <p:cNvSpPr>
            <a:spLocks noGrp="1"/>
          </p:cNvSpPr>
          <p:nvPr>
            <p:ph type="body" sz="quarter" idx="21"/>
          </p:nvPr>
        </p:nvSpPr>
        <p:spPr>
          <a:xfrm>
            <a:off x="5384611" y="2103210"/>
            <a:ext cx="3060802" cy="4526190"/>
          </a:xfrm>
        </p:spPr>
        <p:txBody>
          <a:bodyPr rtlCol="0">
            <a:normAutofit fontScale="92500"/>
          </a:bodyPr>
          <a:lstStyle/>
          <a:p>
            <a:pPr rtl="0"/>
            <a:r>
              <a:rPr lang="zh-CN" altLang="en-US" sz="1800" dirty="0"/>
              <a:t>我国拥有庞大的人口和高素质的劳动力，为科技创新提供了强大的人才支持。例如，我国的高科技企业，如华为、阿里巴巴、腾讯等公司，拥有大量的高素质科技人才科技人才是科技创新的关键，拥有优秀的科技人才储备可以促进科技创新的发展，提高科技水平和科技成果的质量。我国在科技人才的储备和培养方面已经建立了完整的体系，注重培养创新型人才，鼓励科技创新和创业精神。这些创新型人才不仅具有丰富的科技知识和实践经验，而且能够独立思考、勇于探索，为我国科技创新提供了更广阔的空间。</a:t>
            </a:r>
          </a:p>
        </p:txBody>
      </p:sp>
      <p:sp>
        <p:nvSpPr>
          <p:cNvPr id="90" name="文本占位符 89">
            <a:extLst>
              <a:ext uri="{FF2B5EF4-FFF2-40B4-BE49-F238E27FC236}">
                <a16:creationId xmlns:a16="http://schemas.microsoft.com/office/drawing/2014/main" id="{426A8A65-AFFE-4A62-858E-16FA37C4410F}"/>
              </a:ext>
            </a:extLst>
          </p:cNvPr>
          <p:cNvSpPr>
            <a:spLocks noGrp="1"/>
          </p:cNvSpPr>
          <p:nvPr>
            <p:ph type="body" sz="quarter" idx="19"/>
          </p:nvPr>
        </p:nvSpPr>
        <p:spPr/>
        <p:txBody>
          <a:bodyPr rtlCol="0"/>
          <a:lstStyle/>
          <a:p>
            <a:pPr rtl="0"/>
            <a:r>
              <a:rPr lang="zh-CN" altLang="en-US" b="1" dirty="0"/>
              <a:t>政策支持</a:t>
            </a:r>
          </a:p>
        </p:txBody>
      </p:sp>
      <p:sp>
        <p:nvSpPr>
          <p:cNvPr id="34" name="文本占位符 33">
            <a:extLst>
              <a:ext uri="{FF2B5EF4-FFF2-40B4-BE49-F238E27FC236}">
                <a16:creationId xmlns:a16="http://schemas.microsoft.com/office/drawing/2014/main" id="{64097651-42EF-4D7F-B8A0-A7E7F7312B73}"/>
              </a:ext>
            </a:extLst>
          </p:cNvPr>
          <p:cNvSpPr>
            <a:spLocks noGrp="1"/>
          </p:cNvSpPr>
          <p:nvPr>
            <p:ph type="body" sz="quarter" idx="22"/>
          </p:nvPr>
        </p:nvSpPr>
        <p:spPr>
          <a:xfrm>
            <a:off x="8659892" y="2097613"/>
            <a:ext cx="3060802" cy="4302948"/>
          </a:xfrm>
        </p:spPr>
        <p:txBody>
          <a:bodyPr rtlCol="0">
            <a:normAutofit/>
          </a:bodyPr>
          <a:lstStyle/>
          <a:p>
            <a:pPr rtl="0"/>
            <a:r>
              <a:rPr lang="zh-CN" altLang="en-US" sz="1800" dirty="0"/>
              <a:t>政府一直非常注重科技创新，推出了一系列政策和措施来支持科技产业的发展。十年来，科技创新坚持“四个面向”，形成了支撑发展和保障安全的科技创新发展新的战略格局。面向世界科技前沿，坚持目标导向和自由探索两条腿走路，在量子信息、干细胞、脑科学等方面取得了一批具有国际影响力的原创成果。我国科技体制改革全面发力、多点突破，世界一流期刊加快培育，科技软实力显著增强。</a:t>
            </a:r>
          </a:p>
        </p:txBody>
      </p:sp>
    </p:spTree>
    <p:extLst>
      <p:ext uri="{BB962C8B-B14F-4D97-AF65-F5344CB8AC3E}">
        <p14:creationId xmlns:p14="http://schemas.microsoft.com/office/powerpoint/2010/main" val="224134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84E6A59-E022-40D9-9EF7-55E366A9044E}"/>
              </a:ext>
            </a:extLst>
          </p:cNvPr>
          <p:cNvSpPr>
            <a:spLocks noGrp="1"/>
          </p:cNvSpPr>
          <p:nvPr>
            <p:ph type="body" sz="quarter" idx="18"/>
          </p:nvPr>
        </p:nvSpPr>
        <p:spPr/>
        <p:txBody>
          <a:bodyPr/>
          <a:lstStyle/>
          <a:p>
            <a:r>
              <a:rPr lang="zh-CN" altLang="en-US" dirty="0"/>
              <a:t>多元化的创新生态系统</a:t>
            </a:r>
          </a:p>
        </p:txBody>
      </p:sp>
      <p:sp>
        <p:nvSpPr>
          <p:cNvPr id="6" name="内容占位符 5">
            <a:extLst>
              <a:ext uri="{FF2B5EF4-FFF2-40B4-BE49-F238E27FC236}">
                <a16:creationId xmlns:a16="http://schemas.microsoft.com/office/drawing/2014/main" id="{346B3D93-21EC-46BA-8968-BB0C75C92D55}"/>
              </a:ext>
            </a:extLst>
          </p:cNvPr>
          <p:cNvSpPr>
            <a:spLocks noGrp="1"/>
          </p:cNvSpPr>
          <p:nvPr>
            <p:ph sz="quarter" idx="21"/>
          </p:nvPr>
        </p:nvSpPr>
        <p:spPr>
          <a:xfrm>
            <a:off x="5384611" y="2103210"/>
            <a:ext cx="3060802" cy="4443894"/>
          </a:xfrm>
        </p:spPr>
        <p:txBody>
          <a:bodyPr>
            <a:normAutofit/>
          </a:bodyPr>
          <a:lstStyle/>
          <a:p>
            <a:r>
              <a:rPr lang="zh-CN" altLang="en-US" sz="1800" dirty="0"/>
              <a:t>我国拥有多元化的创新生态系统，包括大学、科研院所、孵化器、投资机构等，这些机构共同构成了一个庞大的科技创新生态系统，为企业提供了创新的土壤和资源。例如，深圳拥有全球最大的孵化器，成为了许多初创企业的孵化基地。政府通过加强政策引导和资源整合，推动不同领域和层次的创新主体之间的协同创新，提高科技创新的效率和质量，为我国科技创新和产业发展提供了良好的创新生态环境。</a:t>
            </a:r>
          </a:p>
        </p:txBody>
      </p:sp>
    </p:spTree>
    <p:extLst>
      <p:ext uri="{BB962C8B-B14F-4D97-AF65-F5344CB8AC3E}">
        <p14:creationId xmlns:p14="http://schemas.microsoft.com/office/powerpoint/2010/main" val="155547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zh-CN" altLang="en-US" dirty="0"/>
              <a:t>小结</a:t>
            </a:r>
          </a:p>
        </p:txBody>
      </p:sp>
      <p:pic>
        <p:nvPicPr>
          <p:cNvPr id="6" name="图形 5" descr="学习图标">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3" name="内容占位符 2">
            <a:extLst>
              <a:ext uri="{FF2B5EF4-FFF2-40B4-BE49-F238E27FC236}">
                <a16:creationId xmlns:a16="http://schemas.microsoft.com/office/drawing/2014/main" id="{5DB23205-1719-4B43-A690-268E347D390E}"/>
              </a:ext>
            </a:extLst>
          </p:cNvPr>
          <p:cNvSpPr>
            <a:spLocks noGrp="1"/>
          </p:cNvSpPr>
          <p:nvPr>
            <p:ph sz="half" idx="1"/>
          </p:nvPr>
        </p:nvSpPr>
        <p:spPr>
          <a:xfrm>
            <a:off x="2137644" y="2336872"/>
            <a:ext cx="8313948" cy="4018207"/>
          </a:xfrm>
        </p:spPr>
        <p:txBody>
          <a:bodyPr rtlCol="0">
            <a:normAutofit lnSpcReduction="10000"/>
          </a:bodyPr>
          <a:lstStyle/>
          <a:p>
            <a:pPr indent="228600">
              <a:lnSpc>
                <a:spcPct val="100000"/>
              </a:lnSpc>
            </a:pPr>
            <a:r>
              <a:rPr lang="zh-CN" altLang="en-US" dirty="0"/>
              <a:t>每次科技革命都在推动生产力升级，也在以新的动能塑造一个时代。过去的科技生产力推动了当时的产业革命，促进了那个时代的世界进步，成为后来发展的基石。新的科技革命正在酝酿，一些新科技已为我们带来新的发展契机和动能，敏锐捕捉和深刻认识蕴含其中的崭新生产力，有利于及时运用它并克服面临的困境，推动经济社会发展。</a:t>
            </a:r>
          </a:p>
          <a:p>
            <a:pPr indent="228600">
              <a:lnSpc>
                <a:spcPct val="100000"/>
              </a:lnSpc>
            </a:pPr>
            <a:r>
              <a:rPr lang="zh-CN" altLang="en-US" dirty="0"/>
              <a:t>科学技术是第一生产力，创新是引领发展的第一动力。当前全球新一轮科技革命正在孕育和兴起，深刻地影响世界发展格局，改变着人类的生产生活方式。当今世界谁牵住了科技创新这个“牛鼻子”，谁走好了科技创新这步先手棋，谁就能占领先机、赢得优势。</a:t>
            </a:r>
          </a:p>
        </p:txBody>
      </p:sp>
    </p:spTree>
    <p:extLst>
      <p:ext uri="{BB962C8B-B14F-4D97-AF65-F5344CB8AC3E}">
        <p14:creationId xmlns:p14="http://schemas.microsoft.com/office/powerpoint/2010/main" val="4205207834"/>
      </p:ext>
    </p:extLst>
  </p:cSld>
  <p:clrMapOvr>
    <a:masterClrMapping/>
  </p:clrMapOvr>
</p:sld>
</file>

<file path=ppt/theme/theme1.xml><?xml version="1.0" encoding="utf-8"?>
<a:theme xmlns:a="http://schemas.openxmlformats.org/drawingml/2006/main" name="柏林">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61208595_TF67421116_Win32" id="{DEE28652-99C8-4E27-A6D4-2E281BA2C86F}" vid="{D3442A9E-A176-488E-9990-7E14D32E522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学习反思 </Template>
  <TotalTime>24</TotalTime>
  <Words>974</Words>
  <Application>Microsoft Office PowerPoint</Application>
  <PresentationFormat>宽屏</PresentationFormat>
  <Paragraphs>50</Paragraphs>
  <Slides>5</Slides>
  <Notes>4</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5</vt:i4>
      </vt:variant>
    </vt:vector>
  </HeadingPairs>
  <TitlesOfParts>
    <vt:vector size="8" baseType="lpstr">
      <vt:lpstr>Microsoft YaHei UI</vt:lpstr>
      <vt:lpstr>Arial</vt:lpstr>
      <vt:lpstr>柏林</vt:lpstr>
      <vt:lpstr>有利因素</vt:lpstr>
      <vt:lpstr>我国的经济转型升级的强有力的支持。</vt:lpstr>
      <vt:lpstr>大规模市场需求 </vt:lpstr>
      <vt:lpstr>PowerPoint 演示文稿</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有利因素</dc:title>
  <dc:creator>GaoCong</dc:creator>
  <cp:lastModifiedBy>GaoCong</cp:lastModifiedBy>
  <cp:revision>3</cp:revision>
  <dcterms:created xsi:type="dcterms:W3CDTF">2023-04-01T15:49:45Z</dcterms:created>
  <dcterms:modified xsi:type="dcterms:W3CDTF">2023-04-01T16:14:10Z</dcterms:modified>
</cp:coreProperties>
</file>