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72" r:id="rId13"/>
    <p:sldId id="273" r:id="rId14"/>
    <p:sldId id="287" r:id="rId15"/>
    <p:sldId id="274" r:id="rId16"/>
    <p:sldId id="290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77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34B6-E210-4FE1-9EB0-01F1B798F9E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6A34-93A7-4D7B-BD16-BAAAA0762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5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0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6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6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1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0.3mm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1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PAI D4/32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6A34-93A7-4D7B-BD16-BAAAA07625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5461D-D3C7-451C-B86D-BEA2A1E9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6EB79A-7138-45B3-8272-2DC264D0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1D600-AD69-4AEA-B71A-1C3D9A0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6672A-1C3A-4859-A12D-10268F6F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7E8A6-54A9-4CB4-9CC9-FC728A1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0745E-2598-4F4F-97CB-89046629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710F5-C58B-4D8A-BF48-75DEF5A9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B4B3-7BA4-4AA7-8572-49A8D3C6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42DEF-0E8C-4AE5-9694-B33F572C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01B50-AAE8-4730-AC8E-A5C4104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67BD6-4CC6-4BFD-AF99-BF2597092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0F341-37EA-4099-865C-4166D98E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3D42B-5501-40D6-A997-7D00EBA4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728EF-5393-4503-9751-04B34A5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8EBA5-23B6-4AAE-ACBF-7DFEBD9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51B2-6AF7-446A-B015-B5A8B725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92103-5B3C-4FA2-AD58-B944FD6C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ABFEA-1BBF-4FF5-8139-16A1EBCE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C610B-3607-495E-BA23-FC3FDCA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8B6CE-0F16-4275-A057-844346A9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05CE9-0108-4C65-9B43-E122B6CF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2A5E1-186F-4817-A211-96000D0A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92656-5E12-44F3-81EB-7D0E41B6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9CC3D-A685-430D-99B7-E3082E9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A4057-784F-442E-B0DA-47F68038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D3BE-D313-471B-B4B4-97E304FE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4DB0-3503-478B-91FF-14C1AE93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DF513-5A04-460A-977F-6C1F8A67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4EE56-78DD-49EE-AEA9-71BCC775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2DB20-BE57-4152-B41F-EDCF02A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0B516-D221-473B-A554-2C640F7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FC56-FD6C-4B8D-BBDC-8D1F1D26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FF359-C7B9-40AB-93A5-11CB9FDB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BDF3F-3975-4A62-A263-C4A9A3D91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186A4-5101-45D9-A834-190201B0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CBA2D-C671-4CD0-ACB0-8924D11FB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2EF69-D10F-4A5E-817D-13F48B34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E7F93-CC3C-4C15-941A-38878E76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BC42B-A495-4FDB-8C4E-A4322183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5E2E-1DCA-4A52-A966-B90E7AC1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B5661-CB64-44A8-A86A-ACD652A4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AB529-23E6-41FB-B302-2318F3FF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55CA7-3361-4E97-AF52-096F144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23E83-A27B-4CB7-B751-94FCE0AF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748F9-6258-4755-9F24-432EF677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A4D5F-C7AB-424B-8ED5-822EFDD8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6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1393-34C6-4B38-8328-C0096E42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A9806-2868-48EC-BCA2-BABBB8CC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C906F-D368-4E16-B8C3-15CA70A9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7CEC4-E8D3-4088-9E1D-C73FCB26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73B0C-F3C4-4D9B-991A-2DDD6897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94672-A604-4A02-9408-C6F5FD75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8EEAD-B98C-4197-9549-6A2780AF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1C177-7006-4BFD-BAFA-C8BAECA6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EC7C1-86B0-4EE4-840E-262C6058D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18F-2AA7-49EA-A1F7-1AA8B7B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14DCB-9488-4260-A785-0B05CECB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4E6D9-AE5A-442D-B66B-D74822A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9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C9A74-B15E-44DC-86F7-108C2164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86C11-DADF-4046-B206-EE4C1641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E876F-A695-47A0-9743-D1317A139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8AF6-9FDC-48B0-9745-58966C7F880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49A91-9E5C-45A2-B043-D96C6D3B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446A4-EF84-481B-90E3-127CC46F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9DF6-549C-484B-BD84-2A010454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3DA10F-8B4A-4EB5-88F8-70E9AB482300}"/>
              </a:ext>
            </a:extLst>
          </p:cNvPr>
          <p:cNvSpPr txBox="1"/>
          <p:nvPr/>
        </p:nvSpPr>
        <p:spPr>
          <a:xfrm>
            <a:off x="4578980" y="2477954"/>
            <a:ext cx="458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开题"/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29451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0CBBA4-BBEC-426D-B4E4-F0A5F4EBA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3036"/>
            <a:ext cx="12192000" cy="209265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4D84488-B6E4-40E2-8566-3E8BBC8C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3" y="2161491"/>
            <a:ext cx="47163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BF3235-CF71-4D00-8FAC-1EA3AFB42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24539"/>
              </p:ext>
            </p:extLst>
          </p:nvPr>
        </p:nvGraphicFramePr>
        <p:xfrm>
          <a:off x="1167062" y="2346157"/>
          <a:ext cx="589547" cy="51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5" imgW="152334" imgH="139639" progId="Equation.DSMT4">
                  <p:embed/>
                </p:oleObj>
              </mc:Choice>
              <mc:Fallback>
                <p:oleObj r:id="rId5" imgW="152334" imgH="13963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062" y="2346157"/>
                        <a:ext cx="589547" cy="517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552BEC-9B03-4FE0-8D3D-08F58E6AD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114"/>
            <a:ext cx="12192000" cy="19534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DF5396-610E-4E46-A01A-1837F37F0E18}"/>
              </a:ext>
            </a:extLst>
          </p:cNvPr>
          <p:cNvSpPr/>
          <p:nvPr/>
        </p:nvSpPr>
        <p:spPr>
          <a:xfrm>
            <a:off x="5349900" y="171688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B59E9-695E-433A-A477-E1A8E22F4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500" y="3236495"/>
            <a:ext cx="2914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5698F6-7DDC-4D73-8617-CA51A213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572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FB3F3D7-B033-4AFA-92A2-5F2A8DF96B49}"/>
              </a:ext>
            </a:extLst>
          </p:cNvPr>
          <p:cNvSpPr/>
          <p:nvPr/>
        </p:nvSpPr>
        <p:spPr>
          <a:xfrm>
            <a:off x="991181" y="195444"/>
            <a:ext cx="1312269" cy="544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915CCD-5291-4B70-82E6-EA37F40F3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7" t="40861" r="25198"/>
          <a:stretch/>
        </p:blipFill>
        <p:spPr>
          <a:xfrm>
            <a:off x="3429001" y="240631"/>
            <a:ext cx="5161548" cy="19378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C6C6CA-994E-40C9-9C5B-ED94F25F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4" y="2501845"/>
            <a:ext cx="3959643" cy="3903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24DD18-CAF8-4345-AFB8-7D7969EB6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178" y="2501845"/>
            <a:ext cx="3959644" cy="3719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12CB03-DF7A-4D3B-B328-324B1A4D8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1" y="2476507"/>
            <a:ext cx="3599949" cy="39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C6C6CA-994E-40C9-9C5B-ED94F25F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3" y="25338"/>
            <a:ext cx="3959643" cy="3903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24DD18-CAF8-4345-AFB8-7D7969EB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57" y="25338"/>
            <a:ext cx="3959644" cy="3719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12CB03-DF7A-4D3B-B328-324B1A4D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600" y="0"/>
            <a:ext cx="3599949" cy="39538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598B72-E152-4FD3-8111-C2A0030F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568" y="4025510"/>
            <a:ext cx="4117616" cy="2709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C1D714-E7CB-488F-9609-CA798BE62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291" y="4117371"/>
            <a:ext cx="4443663" cy="261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9AD896-A41A-4508-B48A-709C03BED8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967" t="40861" r="25198"/>
          <a:stretch/>
        </p:blipFill>
        <p:spPr>
          <a:xfrm>
            <a:off x="8406063" y="4735165"/>
            <a:ext cx="3477127" cy="13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CECCC0-E58D-4F78-9A33-C50B28D4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11" y="168442"/>
            <a:ext cx="10768742" cy="61361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AFEDD5-9BBC-4A13-A13C-D22D9A043A1F}"/>
              </a:ext>
            </a:extLst>
          </p:cNvPr>
          <p:cNvSpPr/>
          <p:nvPr/>
        </p:nvSpPr>
        <p:spPr>
          <a:xfrm>
            <a:off x="1793899" y="111682"/>
            <a:ext cx="1043960" cy="544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6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CECCC0-E58D-4F78-9A33-C50B28D4E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23" r="5584"/>
          <a:stretch/>
        </p:blipFill>
        <p:spPr>
          <a:xfrm>
            <a:off x="7940842" y="204536"/>
            <a:ext cx="3994484" cy="61361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26D301-BBF3-44D3-9C61-04327141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05" y="204536"/>
            <a:ext cx="3276600" cy="323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98D149-631A-4486-87D5-B7910ACE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669507"/>
            <a:ext cx="5953125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E43B59-9293-4B34-8398-4FDFB3BC2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30" y="1231482"/>
            <a:ext cx="447675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1E2347-0ABD-4F5A-8E1B-920D1C20C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42" y="2357436"/>
            <a:ext cx="2971800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516F9F-4906-4166-86CC-09D71F27D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323" y="1541290"/>
            <a:ext cx="1924050" cy="2505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FD7C3E-F02B-408D-B60D-7B9E25A98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33" y="3962644"/>
            <a:ext cx="4591050" cy="695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8709F-95F7-4377-9146-D20D976059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1330" y="4257673"/>
            <a:ext cx="3386278" cy="2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1981F9-8FAA-4832-954B-49E0A3CB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25090"/>
            <a:ext cx="11972925" cy="3905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9F8CF2-F79A-4ECF-893B-8BC477DB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32" y="3756624"/>
            <a:ext cx="5985459" cy="3101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72F9A1-5439-44B6-BECC-2B9CD92C21A1}"/>
              </a:ext>
            </a:extLst>
          </p:cNvPr>
          <p:cNvSpPr/>
          <p:nvPr/>
        </p:nvSpPr>
        <p:spPr>
          <a:xfrm>
            <a:off x="984202" y="76781"/>
            <a:ext cx="1368110" cy="544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F28342-8C1C-424B-A669-E9BB55270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06"/>
          <a:stretch/>
        </p:blipFill>
        <p:spPr>
          <a:xfrm>
            <a:off x="216569" y="428222"/>
            <a:ext cx="4042610" cy="28270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C38B4A-1FEB-40C2-8531-CAC63FF7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80" y="258740"/>
            <a:ext cx="5617995" cy="3389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42B90B-9CBD-4B26-A2FB-3727ACA8A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41"/>
          <a:stretch/>
        </p:blipFill>
        <p:spPr>
          <a:xfrm>
            <a:off x="1546058" y="3602706"/>
            <a:ext cx="1383632" cy="2827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36961F-F833-48C5-B657-AB67C425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510" y="842464"/>
            <a:ext cx="4985334" cy="24128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981B90-702B-4351-AEC5-A77928DEE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168" y="3307147"/>
            <a:ext cx="6478504" cy="518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471E8A-3FA5-46DD-8DD1-173EE5437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69"/>
          <a:stretch/>
        </p:blipFill>
        <p:spPr>
          <a:xfrm>
            <a:off x="3482893" y="4189856"/>
            <a:ext cx="3838574" cy="2095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034CF0-2191-42B1-A7AF-530D1EFF4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163" y="4364715"/>
            <a:ext cx="3838574" cy="17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7511F4-4DF9-45BB-A63A-442439CF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88" y="0"/>
            <a:ext cx="979262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5967D-8A70-4298-ACD4-A253406139C3}"/>
              </a:ext>
            </a:extLst>
          </p:cNvPr>
          <p:cNvSpPr/>
          <p:nvPr/>
        </p:nvSpPr>
        <p:spPr>
          <a:xfrm>
            <a:off x="1464134" y="2562726"/>
            <a:ext cx="1327192" cy="40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AEA85F5-3A8C-4901-A2DA-8F54013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76" y="0"/>
            <a:ext cx="10588047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664B26-74A9-43CD-8E54-5644280A669A}"/>
              </a:ext>
            </a:extLst>
          </p:cNvPr>
          <p:cNvSpPr txBox="1"/>
          <p:nvPr/>
        </p:nvSpPr>
        <p:spPr>
          <a:xfrm>
            <a:off x="8906675" y="36296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F70929-BF95-4668-A069-48381C7DE224}"/>
              </a:ext>
            </a:extLst>
          </p:cNvPr>
          <p:cNvSpPr txBox="1"/>
          <p:nvPr/>
        </p:nvSpPr>
        <p:spPr>
          <a:xfrm>
            <a:off x="4027548" y="358081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4D047C-FB74-40E5-9E29-64DA4B787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7" t="34035"/>
          <a:stretch/>
        </p:blipFill>
        <p:spPr>
          <a:xfrm>
            <a:off x="7952873" y="1046747"/>
            <a:ext cx="3773364" cy="45238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66DD0D-75D6-4FE0-9CD2-2C394116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16" y="360696"/>
            <a:ext cx="3743325" cy="409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F8BD11-A4AE-4AF1-B30F-8112BBE5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628" y="770271"/>
            <a:ext cx="4686300" cy="2276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6BBFE0-8F6F-49BD-BDC9-A4462F6B2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52" y="3046746"/>
            <a:ext cx="6543675" cy="2276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69CB8-B016-42F3-A6BA-6C167CA30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116" y="5173329"/>
            <a:ext cx="3209925" cy="13239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582A02-0BBC-4BA4-9FBD-009D23197AEB}"/>
              </a:ext>
            </a:extLst>
          </p:cNvPr>
          <p:cNvSpPr/>
          <p:nvPr/>
        </p:nvSpPr>
        <p:spPr>
          <a:xfrm>
            <a:off x="6347305" y="3669631"/>
            <a:ext cx="1327192" cy="40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7F090B-DCDF-4F07-948C-78F9D2586600}"/>
              </a:ext>
            </a:extLst>
          </p:cNvPr>
          <p:cNvSpPr/>
          <p:nvPr/>
        </p:nvSpPr>
        <p:spPr>
          <a:xfrm>
            <a:off x="4517669" y="4379494"/>
            <a:ext cx="1327192" cy="40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5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E5C762-3220-4315-8591-75CCEB6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7" t="34035"/>
          <a:stretch/>
        </p:blipFill>
        <p:spPr>
          <a:xfrm>
            <a:off x="7952873" y="1046747"/>
            <a:ext cx="3773364" cy="45238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DDD513-694B-4640-91AF-8587CB4F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3" y="355433"/>
            <a:ext cx="5410200" cy="39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814DCC-DDA3-456E-B2A9-0DA3A653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94" y="876011"/>
            <a:ext cx="5238750" cy="3829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9AF52-18A2-4C92-85A1-1C7429052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63" y="4758239"/>
            <a:ext cx="3571875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F0781C-20E6-4F40-A3DF-367180FAF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69" y="5531017"/>
            <a:ext cx="5934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DDE27F-485D-4353-8BB1-78FD1B07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8575"/>
            <a:ext cx="11534775" cy="68008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38664FA-F227-4AF6-B0CE-EF3A3733F68D}"/>
              </a:ext>
            </a:extLst>
          </p:cNvPr>
          <p:cNvSpPr/>
          <p:nvPr/>
        </p:nvSpPr>
        <p:spPr>
          <a:xfrm>
            <a:off x="583343" y="2310062"/>
            <a:ext cx="1786878" cy="50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6F9DBC-5B3E-4297-A90B-2BAC81D70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6"/>
          <a:stretch/>
        </p:blipFill>
        <p:spPr>
          <a:xfrm>
            <a:off x="6965731" y="1903132"/>
            <a:ext cx="4909439" cy="371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1203B9-E510-4080-A8DA-F1555E539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08"/>
          <a:stretch/>
        </p:blipFill>
        <p:spPr>
          <a:xfrm>
            <a:off x="-1" y="0"/>
            <a:ext cx="3145119" cy="517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58FD43-EC0C-4A4C-8045-0D2E45B3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55" y="776303"/>
            <a:ext cx="6181976" cy="23195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C202CB-44AD-467D-B2BA-14226A8FB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95" b="16705"/>
          <a:stretch/>
        </p:blipFill>
        <p:spPr>
          <a:xfrm>
            <a:off x="196515" y="3311524"/>
            <a:ext cx="5305768" cy="3340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3E20D0-3DC5-48C4-B524-AFF279C30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8" y="3762180"/>
            <a:ext cx="4543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5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DFDEC7-FFE2-43FB-92AF-C9C28854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7519"/>
            <a:ext cx="11468100" cy="59817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95237D-3A9D-4C00-A108-61021F49201F}"/>
              </a:ext>
            </a:extLst>
          </p:cNvPr>
          <p:cNvSpPr/>
          <p:nvPr/>
        </p:nvSpPr>
        <p:spPr>
          <a:xfrm>
            <a:off x="595374" y="3862136"/>
            <a:ext cx="1786878" cy="50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4EFB78-0B35-49F4-9F54-598F1502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58" y="208547"/>
            <a:ext cx="4556082" cy="39759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DE92BD-D402-421F-B445-E20EE822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6" y="209550"/>
            <a:ext cx="4210050" cy="495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A7615B-B3BE-4374-B8F4-1E6BDEA4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25" y="853740"/>
            <a:ext cx="6543675" cy="866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B5EC7-D0FC-4B00-A920-B6ADCAC84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25" y="1869405"/>
            <a:ext cx="4181475" cy="2838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3DB491-113E-4320-BF23-0FD6887E0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437" y="4184483"/>
            <a:ext cx="55245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4E10F4-3882-4DCA-90EA-85C0D3B4C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57" y="4768515"/>
            <a:ext cx="6238875" cy="182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AE10C7-7667-4B9D-9315-7982EA5193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869"/>
          <a:stretch/>
        </p:blipFill>
        <p:spPr>
          <a:xfrm>
            <a:off x="5741381" y="4841205"/>
            <a:ext cx="5460019" cy="1885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52438A-705C-442D-B87B-01218E7DB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277" y="5517480"/>
            <a:ext cx="66675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86AF2B-34F3-4921-923E-57D28B844B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668" y="5416215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1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7A38FD-E1BF-4983-BE8F-C8DD1416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918" y="1720515"/>
            <a:ext cx="4556082" cy="39759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C7DA1D-EE54-4292-8FCD-A114E962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5" y="724902"/>
            <a:ext cx="7043651" cy="56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7A38FD-E1BF-4983-BE8F-C8DD1416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50" y="398045"/>
            <a:ext cx="4556082" cy="3975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F67EBC-AEC1-459C-96EA-5A367051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7" y="98258"/>
            <a:ext cx="5081390" cy="599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5821AD-8F42-4F88-BC63-F01899F9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09" y="1002835"/>
            <a:ext cx="6004007" cy="2720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E9C370-0ABE-4911-89D3-843CD306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6" y="3837575"/>
            <a:ext cx="3115173" cy="599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69D70E-F9B4-4B96-97E6-2003C8631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09" y="4887331"/>
            <a:ext cx="9189288" cy="15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34CBDE-350C-4EC5-80C5-E7352271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34127"/>
            <a:ext cx="11925300" cy="2676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5218D3-FB9B-4C76-80BA-3452D42A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91" y="3009148"/>
            <a:ext cx="3752850" cy="3514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F0FB08-DA64-4BFA-B775-4362F6E03555}"/>
              </a:ext>
            </a:extLst>
          </p:cNvPr>
          <p:cNvSpPr/>
          <p:nvPr/>
        </p:nvSpPr>
        <p:spPr>
          <a:xfrm>
            <a:off x="802718" y="209404"/>
            <a:ext cx="1368110" cy="544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0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F4243-0FB0-4C2C-A4A5-235BED92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48" y="1333500"/>
            <a:ext cx="4495800" cy="4191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5BE57D-3159-47FA-B96F-7906A229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20" y="111422"/>
            <a:ext cx="3331745" cy="31105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23AC446-4469-493F-9B6A-543547871C5C}"/>
              </a:ext>
            </a:extLst>
          </p:cNvPr>
          <p:cNvGrpSpPr/>
          <p:nvPr/>
        </p:nvGrpSpPr>
        <p:grpSpPr>
          <a:xfrm>
            <a:off x="830173" y="422477"/>
            <a:ext cx="5999083" cy="4342808"/>
            <a:chOff x="497970" y="987181"/>
            <a:chExt cx="7026635" cy="560386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8F3783-6BDE-4E08-81A9-154C3F299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970" y="1140745"/>
              <a:ext cx="6911478" cy="545030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13EE45-A47D-4E4E-B855-7588F21F4C91}"/>
                </a:ext>
              </a:extLst>
            </p:cNvPr>
            <p:cNvSpPr/>
            <p:nvPr/>
          </p:nvSpPr>
          <p:spPr>
            <a:xfrm>
              <a:off x="1821820" y="5123432"/>
              <a:ext cx="1179646" cy="30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694EBB-0347-46AF-B1E3-F0FA66C48FA1}"/>
                </a:ext>
              </a:extLst>
            </p:cNvPr>
            <p:cNvSpPr/>
            <p:nvPr/>
          </p:nvSpPr>
          <p:spPr>
            <a:xfrm>
              <a:off x="6229802" y="6030851"/>
              <a:ext cx="1179646" cy="307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DBD64C-713D-4CEC-B66D-B2214CDC3D95}"/>
                </a:ext>
              </a:extLst>
            </p:cNvPr>
            <p:cNvSpPr/>
            <p:nvPr/>
          </p:nvSpPr>
          <p:spPr>
            <a:xfrm>
              <a:off x="5228134" y="987181"/>
              <a:ext cx="2296471" cy="244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1697217-22FE-4258-980B-4BCDE3FA5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838" y="4765285"/>
            <a:ext cx="3152775" cy="43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E84880-B992-46D8-9A72-33E43D98C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425" y="5161417"/>
            <a:ext cx="3101128" cy="15851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1ECD04-6EFC-4F27-A1A6-CA1AA3BB7362}"/>
              </a:ext>
            </a:extLst>
          </p:cNvPr>
          <p:cNvSpPr/>
          <p:nvPr/>
        </p:nvSpPr>
        <p:spPr>
          <a:xfrm>
            <a:off x="2907923" y="6201835"/>
            <a:ext cx="1007138" cy="378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0CA063-A5ED-42B5-AB2D-162916B2D4FD}"/>
              </a:ext>
            </a:extLst>
          </p:cNvPr>
          <p:cNvSpPr/>
          <p:nvPr/>
        </p:nvSpPr>
        <p:spPr>
          <a:xfrm>
            <a:off x="1212269" y="5286198"/>
            <a:ext cx="1007138" cy="378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B449CC-5A29-4B69-A040-F8E32CDA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635"/>
            <a:ext cx="12192000" cy="3156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6E5120-034C-457B-A9AD-B1E511F36822}"/>
              </a:ext>
            </a:extLst>
          </p:cNvPr>
          <p:cNvSpPr txBox="1"/>
          <p:nvPr/>
        </p:nvSpPr>
        <p:spPr>
          <a:xfrm>
            <a:off x="3427255" y="12285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132700-01D5-4091-933E-548AA825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06"/>
            <a:ext cx="12192000" cy="49933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826E21-B985-4B12-85AB-4479B30151FB}"/>
              </a:ext>
            </a:extLst>
          </p:cNvPr>
          <p:cNvSpPr txBox="1"/>
          <p:nvPr/>
        </p:nvSpPr>
        <p:spPr>
          <a:xfrm>
            <a:off x="8089997" y="119253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F4FA8A-8545-4637-A2AE-9C775A22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08"/>
            <a:ext cx="12192000" cy="48350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48D3DB-2923-4914-AAAE-72A885CD6FFF}"/>
              </a:ext>
            </a:extLst>
          </p:cNvPr>
          <p:cNvSpPr txBox="1"/>
          <p:nvPr/>
        </p:nvSpPr>
        <p:spPr>
          <a:xfrm>
            <a:off x="579353" y="6700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1F34F5-6DD9-47EA-A7C6-74D221BC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40"/>
            <a:ext cx="12192000" cy="46167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A95CD9-9B72-4549-B1DB-27A519B089C2}"/>
              </a:ext>
            </a:extLst>
          </p:cNvPr>
          <p:cNvSpPr txBox="1"/>
          <p:nvPr/>
        </p:nvSpPr>
        <p:spPr>
          <a:xfrm>
            <a:off x="2317411" y="82365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C1BA73-6269-462E-B3CE-BDE4D248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67"/>
            <a:ext cx="12192000" cy="41280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C239EB-C4DC-4413-84F2-356C6CD2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" y="4005281"/>
            <a:ext cx="1936081" cy="7855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1AA8C9-75BF-4CC1-8536-F53EB6A3C432}"/>
              </a:ext>
            </a:extLst>
          </p:cNvPr>
          <p:cNvSpPr txBox="1"/>
          <p:nvPr/>
        </p:nvSpPr>
        <p:spPr>
          <a:xfrm>
            <a:off x="3413295" y="16891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B2A3EC-97B3-4A9B-B722-891673596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47"/>
          <a:stretch/>
        </p:blipFill>
        <p:spPr>
          <a:xfrm>
            <a:off x="707608" y="228601"/>
            <a:ext cx="10776783" cy="17686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BE2D83-DAB5-4031-ADC2-BB0B0A293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47"/>
          <a:stretch/>
        </p:blipFill>
        <p:spPr>
          <a:xfrm>
            <a:off x="876050" y="3429000"/>
            <a:ext cx="10776783" cy="18648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89C373-4E43-4EA3-B282-56414F132209}"/>
              </a:ext>
            </a:extLst>
          </p:cNvPr>
          <p:cNvSpPr txBox="1"/>
          <p:nvPr/>
        </p:nvSpPr>
        <p:spPr>
          <a:xfrm>
            <a:off x="2739526" y="1302495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10mm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ADE0E0-51A6-4FE8-BA5E-7E69B179604A}"/>
              </a:ext>
            </a:extLst>
          </p:cNvPr>
          <p:cNvSpPr txBox="1"/>
          <p:nvPr/>
        </p:nvSpPr>
        <p:spPr>
          <a:xfrm>
            <a:off x="8213895" y="1302495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0.3mm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DA308-C120-4513-9E32-86122BF72CE1}"/>
              </a:ext>
            </a:extLst>
          </p:cNvPr>
          <p:cNvSpPr txBox="1"/>
          <p:nvPr/>
        </p:nvSpPr>
        <p:spPr>
          <a:xfrm>
            <a:off x="1637942" y="453898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F2E6A-BACE-43D0-A95C-4B875FB6EE66}"/>
              </a:ext>
            </a:extLst>
          </p:cNvPr>
          <p:cNvSpPr txBox="1"/>
          <p:nvPr/>
        </p:nvSpPr>
        <p:spPr>
          <a:xfrm>
            <a:off x="9083684" y="453898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FE998B-C46A-44DC-A321-CAB1AF90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9" y="350420"/>
            <a:ext cx="11343133" cy="1898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E44E0-31E1-4F90-B6CE-847F85A7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8" y="3429000"/>
            <a:ext cx="11056923" cy="18528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07D34B-52B4-42F6-9FD7-E96B43CC49BB}"/>
              </a:ext>
            </a:extLst>
          </p:cNvPr>
          <p:cNvSpPr txBox="1"/>
          <p:nvPr/>
        </p:nvSpPr>
        <p:spPr>
          <a:xfrm>
            <a:off x="9037363" y="91748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47E404-DC04-4C64-B84C-345C9CF3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033" y="3774406"/>
            <a:ext cx="904875" cy="1162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989E7C-BED8-434B-A8D5-240857F6E932}"/>
              </a:ext>
            </a:extLst>
          </p:cNvPr>
          <p:cNvSpPr txBox="1"/>
          <p:nvPr/>
        </p:nvSpPr>
        <p:spPr>
          <a:xfrm>
            <a:off x="6775426" y="157613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1/16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C7D58E-16C9-49E9-84F9-372D1944E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968" y="4517356"/>
            <a:ext cx="904875" cy="1047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781B02-1987-44DE-A4A6-B640FCDD8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149" y="2214823"/>
            <a:ext cx="1109161" cy="1040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9EE336-C34C-458F-8382-319D605F2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06" y="2194033"/>
            <a:ext cx="5505450" cy="1085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80EEDA-EBED-4DEB-9E81-BD93743CD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043" y="2218235"/>
            <a:ext cx="2279600" cy="10928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6C2EF1-A218-4F30-BBA0-C6CFA43773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54" y="5455216"/>
            <a:ext cx="1457325" cy="1066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4391EC-1E48-425A-9365-2CDF5A96E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7017" y="5445691"/>
            <a:ext cx="3990975" cy="1085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C34ABF-2643-4637-991A-5D4DFD7F46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0997" y="5455216"/>
            <a:ext cx="1504950" cy="1076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024E35-99FC-4AC2-B68D-4ABD31F807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7708" y="5442607"/>
            <a:ext cx="2982442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</Words>
  <Application>Microsoft Office PowerPoint</Application>
  <PresentationFormat>宽屏</PresentationFormat>
  <Paragraphs>37</Paragraphs>
  <Slides>29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开题</vt:lpstr>
      <vt:lpstr>宋体</vt:lpstr>
      <vt:lpstr>Arial</vt:lpstr>
      <vt:lpstr>Times New Roman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Xeon Yang</dc:creator>
  <cp:lastModifiedBy>Xeon Yang</cp:lastModifiedBy>
  <cp:revision>21</cp:revision>
  <dcterms:created xsi:type="dcterms:W3CDTF">2021-06-23T11:31:06Z</dcterms:created>
  <dcterms:modified xsi:type="dcterms:W3CDTF">2021-06-23T16:03:57Z</dcterms:modified>
</cp:coreProperties>
</file>