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9" r:id="rId5"/>
    <p:sldId id="268" r:id="rId6"/>
    <p:sldId id="267" r:id="rId7"/>
    <p:sldId id="265" r:id="rId8"/>
    <p:sldId id="266" r:id="rId9"/>
    <p:sldId id="264" r:id="rId10"/>
    <p:sldId id="263" r:id="rId11"/>
    <p:sldId id="262" r:id="rId12"/>
    <p:sldId id="261" r:id="rId13"/>
    <p:sldId id="259" r:id="rId14"/>
    <p:sldId id="272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D3708-EDB1-489A-B93A-6BDA7B15C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操作系统课程设计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9F641E-172C-4351-A8B0-9986D2BB2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</a:t>
            </a:r>
            <a:r>
              <a:rPr lang="en-US" altLang="zh-CN" dirty="0"/>
              <a:t>19-3</a:t>
            </a:r>
          </a:p>
          <a:p>
            <a:r>
              <a:rPr lang="en-US" altLang="zh-CN" dirty="0"/>
              <a:t>2019011777</a:t>
            </a:r>
            <a:r>
              <a:rPr lang="zh-CN" altLang="en-US" dirty="0"/>
              <a:t>刘康来</a:t>
            </a:r>
          </a:p>
        </p:txBody>
      </p:sp>
    </p:spTree>
    <p:extLst>
      <p:ext uri="{BB962C8B-B14F-4D97-AF65-F5344CB8AC3E}">
        <p14:creationId xmlns:p14="http://schemas.microsoft.com/office/powerpoint/2010/main" val="419685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DDC8-AF80-40AA-A54F-5F752E98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 </a:t>
            </a:r>
            <a:r>
              <a:rPr lang="en-US" altLang="zh-CN" b="1" dirty="0"/>
              <a:t>5 </a:t>
            </a:r>
            <a:r>
              <a:rPr lang="zh-CN" altLang="en-US" b="1" dirty="0"/>
              <a:t>业务分割模型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D41D5-5505-48AD-8F6D-91CBDE7D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 </a:t>
            </a:r>
            <a:r>
              <a:rPr lang="en-US" altLang="zh-CN" dirty="0"/>
              <a:t>web </a:t>
            </a:r>
            <a:r>
              <a:rPr lang="zh-CN" altLang="en-US" dirty="0"/>
              <a:t>函数拆成了 </a:t>
            </a:r>
            <a:r>
              <a:rPr lang="en-US" altLang="zh-CN" dirty="0"/>
              <a:t>3 </a:t>
            </a:r>
            <a:r>
              <a:rPr lang="zh-CN" altLang="en-US" dirty="0"/>
              <a:t>份，</a:t>
            </a:r>
            <a:r>
              <a:rPr lang="en-US" altLang="zh-CN" dirty="0" err="1"/>
              <a:t>ReadMsgThreadPool</a:t>
            </a:r>
            <a:r>
              <a:rPr lang="en-US" altLang="zh-CN" dirty="0"/>
              <a:t>, </a:t>
            </a:r>
            <a:r>
              <a:rPr lang="en-US" altLang="zh-CN" dirty="0" err="1"/>
              <a:t>ReadFileThreadPool</a:t>
            </a:r>
            <a:r>
              <a:rPr lang="en-US" altLang="zh-CN" dirty="0"/>
              <a:t>, </a:t>
            </a:r>
            <a:r>
              <a:rPr lang="en-US" altLang="zh-CN" dirty="0" err="1"/>
              <a:t>SendMsgThreadPool</a:t>
            </a:r>
            <a:endParaRPr lang="en-US" altLang="zh-CN" dirty="0"/>
          </a:p>
          <a:p>
            <a:r>
              <a:rPr lang="zh-CN" altLang="en-US" dirty="0"/>
              <a:t>用了一结构体 </a:t>
            </a:r>
            <a:r>
              <a:rPr lang="en-US" altLang="zh-CN" dirty="0" err="1"/>
              <a:t>webparam</a:t>
            </a:r>
            <a:r>
              <a:rPr lang="en-US" altLang="zh-CN" dirty="0"/>
              <a:t> </a:t>
            </a:r>
            <a:r>
              <a:rPr lang="zh-CN" altLang="en-US" dirty="0"/>
              <a:t>做为传递参数</a:t>
            </a:r>
            <a:endParaRPr lang="en-US" altLang="zh-CN" dirty="0"/>
          </a:p>
          <a:p>
            <a:r>
              <a:rPr lang="zh-CN" altLang="en-US" dirty="0"/>
              <a:t>一个函数运行完了，将下一个函数添加到任务队列</a:t>
            </a:r>
          </a:p>
          <a:p>
            <a:r>
              <a:rPr lang="zh-CN" altLang="en-US" dirty="0"/>
              <a:t>各自作为 </a:t>
            </a:r>
            <a:r>
              <a:rPr lang="en-US" altLang="zh-CN" dirty="0"/>
              <a:t>3 </a:t>
            </a:r>
            <a:r>
              <a:rPr lang="zh-CN" altLang="en-US" dirty="0"/>
              <a:t>个线程池的任务队列，用实验 </a:t>
            </a:r>
            <a:r>
              <a:rPr lang="en-US" altLang="zh-CN" dirty="0"/>
              <a:t>4 </a:t>
            </a:r>
            <a:r>
              <a:rPr lang="zh-CN" altLang="en-US" dirty="0"/>
              <a:t>的线程池代码运行即可</a:t>
            </a:r>
            <a:endParaRPr lang="en-US" altLang="zh-CN" dirty="0"/>
          </a:p>
          <a:p>
            <a:r>
              <a:rPr lang="zh-CN" altLang="en-US" dirty="0"/>
              <a:t>调整参数，略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66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D4E39-9BE1-4C0D-AB3F-EB60A606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统计函数时间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4E34BC-A049-4674-8734-A7FA4119E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092" y="2442668"/>
            <a:ext cx="4329543" cy="121493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5D48FB-FC2E-41A7-8892-854BDFDD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2669"/>
            <a:ext cx="4329542" cy="12149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F44702-5DEB-4990-B309-0E0328626E02}"/>
              </a:ext>
            </a:extLst>
          </p:cNvPr>
          <p:cNvSpPr txBox="1"/>
          <p:nvPr/>
        </p:nvSpPr>
        <p:spPr>
          <a:xfrm>
            <a:off x="941294" y="4500282"/>
            <a:ext cx="5836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业务分割后，不仅获取数变少，各函数时间还增加了？？？</a:t>
            </a:r>
          </a:p>
        </p:txBody>
      </p:sp>
    </p:spTree>
    <p:extLst>
      <p:ext uri="{BB962C8B-B14F-4D97-AF65-F5344CB8AC3E}">
        <p14:creationId xmlns:p14="http://schemas.microsoft.com/office/powerpoint/2010/main" val="7570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53D3-3BBE-4DD7-9C96-99CB5A33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 实验 </a:t>
            </a:r>
            <a:r>
              <a:rPr lang="en-US" altLang="zh-CN" b="1" dirty="0"/>
              <a:t>6 Web </a:t>
            </a:r>
            <a:r>
              <a:rPr lang="zh-CN" altLang="en-US" b="1" dirty="0"/>
              <a:t>服务器内存管理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CC210-011D-4192-90E0-C242F6D1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简单的实现了 </a:t>
            </a:r>
            <a:r>
              <a:rPr lang="en-US" altLang="zh-CN" dirty="0"/>
              <a:t>LRU</a:t>
            </a:r>
            <a:r>
              <a:rPr lang="zh-CN" altLang="en-US" dirty="0"/>
              <a:t>，</a:t>
            </a:r>
            <a:r>
              <a:rPr lang="en-US" altLang="zh-CN" dirty="0"/>
              <a:t>LFU </a:t>
            </a:r>
            <a:r>
              <a:rPr lang="zh-CN" altLang="en-US" dirty="0"/>
              <a:t>算法，用了一循环队列</a:t>
            </a:r>
            <a:endParaRPr lang="en-US" altLang="zh-CN" dirty="0"/>
          </a:p>
          <a:p>
            <a:r>
              <a:rPr lang="zh-CN" altLang="en-US" dirty="0"/>
              <a:t>代码见报告</a:t>
            </a:r>
          </a:p>
          <a:p>
            <a:r>
              <a:rPr lang="zh-CN" altLang="en-US" dirty="0"/>
              <a:t>其他，没怎么写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92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DA274-CD6D-4B0B-99ED-7D435BD4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 </a:t>
            </a:r>
            <a:r>
              <a:rPr lang="en-US" altLang="zh-CN" b="1" dirty="0"/>
              <a:t>7 Web </a:t>
            </a:r>
            <a:r>
              <a:rPr lang="zh-CN" altLang="en-US" b="1" dirty="0"/>
              <a:t>服务器的内存分配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41C05-1797-48BA-9AA3-E43689A4C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只写了第一问</a:t>
            </a:r>
            <a:endParaRPr lang="en-US" altLang="zh-CN" dirty="0"/>
          </a:p>
          <a:p>
            <a:r>
              <a:rPr lang="zh-CN" altLang="en-US" dirty="0"/>
              <a:t>参考：</a:t>
            </a:r>
            <a:r>
              <a:rPr lang="en-US" altLang="zh-CN" dirty="0"/>
              <a:t>`https://cloud.tencent.com/developer/article/1608933`, `https://blog.51cto.com/</a:t>
            </a:r>
            <a:r>
              <a:rPr lang="en-US" altLang="zh-CN" dirty="0" err="1"/>
              <a:t>liangchaoxi</a:t>
            </a:r>
            <a:r>
              <a:rPr lang="en-US" altLang="zh-CN" dirty="0"/>
              <a:t>/4050119`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99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E41AE-4DD1-46FF-AEF0-20B740F5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1784748-12C8-4D25-A7A2-AF98D8EFE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89" y="340659"/>
            <a:ext cx="10479740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2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01AE0-95BB-4698-B18A-3F07CC4E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感谢观看 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00AD-7AA7-4C9D-9E49-C25E3AD9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6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142BE-D5D8-40FA-AB05-0C614AF0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 </a:t>
            </a:r>
            <a:r>
              <a:rPr lang="en-US" altLang="zh-CN" dirty="0"/>
              <a:t>1 Web </a:t>
            </a:r>
            <a:r>
              <a:rPr lang="zh-CN" altLang="en-US" dirty="0"/>
              <a:t>服务器初步实现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1773F4-0825-4948-8614-5EE106B91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8" y="2017059"/>
            <a:ext cx="8005183" cy="4572000"/>
          </a:xfrm>
        </p:spPr>
      </p:pic>
    </p:spTree>
    <p:extLst>
      <p:ext uri="{BB962C8B-B14F-4D97-AF65-F5344CB8AC3E}">
        <p14:creationId xmlns:p14="http://schemas.microsoft.com/office/powerpoint/2010/main" val="38323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385E1-A134-4198-98A0-B97FAFB5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http_load</a:t>
            </a:r>
            <a:r>
              <a:rPr lang="en-US" altLang="zh-CN" dirty="0"/>
              <a:t> </a:t>
            </a:r>
            <a:r>
              <a:rPr lang="zh-CN" altLang="en-US" dirty="0"/>
              <a:t>抓取，作为以后的对比核心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8CEDBB-77A7-449E-A6D1-B2B0E10BE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9655" y="2653553"/>
            <a:ext cx="5773074" cy="311075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D588C44-7752-4267-B94B-F08B2002599F}"/>
              </a:ext>
            </a:extLst>
          </p:cNvPr>
          <p:cNvSpPr/>
          <p:nvPr/>
        </p:nvSpPr>
        <p:spPr>
          <a:xfrm>
            <a:off x="242047" y="2805970"/>
            <a:ext cx="4912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-p(</a:t>
            </a:r>
            <a:r>
              <a:rPr lang="en-US" altLang="zh-CN" sz="2400" dirty="0" err="1"/>
              <a:t>paralllel</a:t>
            </a:r>
            <a:r>
              <a:rPr lang="en-US" altLang="zh-CN" sz="2400" dirty="0"/>
              <a:t>)</a:t>
            </a:r>
            <a:r>
              <a:rPr lang="zh-CN" altLang="en-US" sz="2400" dirty="0"/>
              <a:t>与</a:t>
            </a:r>
            <a:r>
              <a:rPr lang="en-US" altLang="zh-CN" sz="2400" dirty="0"/>
              <a:t>-r(rate)</a:t>
            </a:r>
            <a:r>
              <a:rPr lang="zh-CN" altLang="en-US" sz="2400" dirty="0"/>
              <a:t>：两者只能取一，一是同一时间发起的并发连接数，二是每秒的；</a:t>
            </a:r>
          </a:p>
          <a:p>
            <a:endParaRPr lang="en-US" altLang="zh-CN" sz="2400" dirty="0"/>
          </a:p>
          <a:p>
            <a:r>
              <a:rPr lang="en-US" altLang="zh-CN" sz="2400" dirty="0"/>
              <a:t>-s(seconds)</a:t>
            </a:r>
            <a:r>
              <a:rPr lang="zh-CN" altLang="en-US" sz="2400" dirty="0"/>
              <a:t>与</a:t>
            </a:r>
            <a:r>
              <a:rPr lang="en-US" altLang="zh-CN" sz="2400" dirty="0"/>
              <a:t>-fetches</a:t>
            </a:r>
            <a:r>
              <a:rPr lang="zh-CN" altLang="en-US" sz="2400" dirty="0"/>
              <a:t>：两者只能取一，一是运行总秒数，二是总获取数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网上搜的，但</a:t>
            </a:r>
            <a:r>
              <a:rPr lang="en-US" altLang="zh-CN" sz="2400" dirty="0"/>
              <a:t>-f</a:t>
            </a:r>
            <a:r>
              <a:rPr lang="zh-CN" altLang="en-US" sz="2400" dirty="0"/>
              <a:t>，</a:t>
            </a:r>
            <a:r>
              <a:rPr lang="en-US" altLang="zh-CN" sz="2400" dirty="0"/>
              <a:t>s</a:t>
            </a:r>
            <a:r>
              <a:rPr lang="zh-CN" altLang="en-US" sz="2400" dirty="0"/>
              <a:t>同时用也能跑？</a:t>
            </a:r>
          </a:p>
        </p:txBody>
      </p:sp>
    </p:spTree>
    <p:extLst>
      <p:ext uri="{BB962C8B-B14F-4D97-AF65-F5344CB8AC3E}">
        <p14:creationId xmlns:p14="http://schemas.microsoft.com/office/powerpoint/2010/main" val="9415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3B2FE-A478-49B1-9237-BEC04308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 </a:t>
            </a:r>
            <a:r>
              <a:rPr lang="en-US" altLang="zh-CN" dirty="0"/>
              <a:t>2 Web </a:t>
            </a:r>
            <a:r>
              <a:rPr lang="zh-CN" altLang="en-US" dirty="0"/>
              <a:t>服务器的多进程模型实现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9234C-2423-4C2E-9FC3-E6AA00AB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Fork </a:t>
            </a:r>
            <a:r>
              <a:rPr lang="zh-CN" altLang="en-US" dirty="0"/>
              <a:t>函数的使用</a:t>
            </a:r>
            <a:endParaRPr lang="en-US" altLang="zh-CN" dirty="0"/>
          </a:p>
          <a:p>
            <a:r>
              <a:rPr lang="zh-CN" altLang="en-US" dirty="0"/>
              <a:t>用 </a:t>
            </a:r>
            <a:r>
              <a:rPr lang="en-US" altLang="zh-CN" dirty="0" err="1"/>
              <a:t>http_load</a:t>
            </a:r>
            <a:r>
              <a:rPr lang="en-US" altLang="zh-CN" dirty="0"/>
              <a:t> </a:t>
            </a:r>
            <a:r>
              <a:rPr lang="zh-CN" altLang="en-US" dirty="0"/>
              <a:t>运行不了，只能运行前几个进程？</a:t>
            </a:r>
          </a:p>
          <a:p>
            <a:r>
              <a:rPr lang="zh-CN" altLang="en-US" dirty="0"/>
              <a:t>僵尸进程？</a:t>
            </a:r>
            <a:endParaRPr lang="en-US" altLang="zh-CN" dirty="0"/>
          </a:p>
          <a:p>
            <a:r>
              <a:rPr lang="zh-CN" altLang="en-US" dirty="0"/>
              <a:t>这两个问题，问了王霖同学，他在</a:t>
            </a:r>
            <a:r>
              <a:rPr lang="en-US" altLang="zh-CN" dirty="0"/>
              <a:t>《</a:t>
            </a:r>
            <a:r>
              <a:rPr lang="zh-CN" altLang="en-US" dirty="0"/>
              <a:t>深入了解计算机系统</a:t>
            </a:r>
            <a:r>
              <a:rPr lang="en-US" altLang="zh-CN" dirty="0"/>
              <a:t>》</a:t>
            </a:r>
            <a:r>
              <a:rPr lang="zh-CN" altLang="en-US" dirty="0"/>
              <a:t>一书中看了相应内容，完美解决问题， 嗯</a:t>
            </a:r>
          </a:p>
          <a:p>
            <a:r>
              <a:rPr lang="en-US" altLang="zh-CN" dirty="0"/>
              <a:t>signal </a:t>
            </a:r>
            <a:r>
              <a:rPr lang="zh-CN" altLang="en-US" dirty="0"/>
              <a:t>与 </a:t>
            </a:r>
            <a:r>
              <a:rPr lang="en-US" altLang="zh-CN" dirty="0"/>
              <a:t>close</a:t>
            </a:r>
            <a:r>
              <a:rPr lang="zh-CN" altLang="en-US" dirty="0"/>
              <a:t>，详情见代码</a:t>
            </a:r>
          </a:p>
          <a:p>
            <a:r>
              <a:rPr lang="zh-CN" altLang="en-US" dirty="0"/>
              <a:t>子进程复制父进程所有东西？</a:t>
            </a:r>
            <a:r>
              <a:rPr lang="en-US" altLang="zh-CN" dirty="0"/>
              <a:t>close(</a:t>
            </a:r>
            <a:r>
              <a:rPr lang="en-US" altLang="zh-CN" dirty="0" err="1"/>
              <a:t>socketfd</a:t>
            </a:r>
            <a:r>
              <a:rPr lang="en-US" altLang="zh-CN" dirty="0"/>
              <a:t>), close(</a:t>
            </a:r>
            <a:r>
              <a:rPr lang="en-US" altLang="zh-CN" dirty="0" err="1"/>
              <a:t>listenfd</a:t>
            </a:r>
            <a:r>
              <a:rPr lang="en-US" altLang="zh-CN" dirty="0"/>
              <a:t>). </a:t>
            </a:r>
            <a:endParaRPr lang="zh-CN" altLang="en-US" dirty="0"/>
          </a:p>
          <a:p>
            <a:r>
              <a:rPr lang="zh-CN" altLang="en-US" dirty="0"/>
              <a:t>深入理解 </a:t>
            </a:r>
            <a:r>
              <a:rPr lang="en-US" altLang="zh-CN" dirty="0"/>
              <a:t>fork </a:t>
            </a:r>
            <a:r>
              <a:rPr lang="zh-CN" altLang="en-US" dirty="0"/>
              <a:t>的含义</a:t>
            </a:r>
          </a:p>
        </p:txBody>
      </p:sp>
    </p:spTree>
    <p:extLst>
      <p:ext uri="{BB962C8B-B14F-4D97-AF65-F5344CB8AC3E}">
        <p14:creationId xmlns:p14="http://schemas.microsoft.com/office/powerpoint/2010/main" val="32360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B0713-7E58-434C-9A20-9B5E5104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信号量、共享内存</a:t>
            </a:r>
            <a:r>
              <a:rPr lang="en-US" altLang="zh-CN" b="1" dirty="0"/>
              <a:t>,</a:t>
            </a:r>
            <a:br>
              <a:rPr lang="en-US" altLang="zh-CN" b="1" dirty="0"/>
            </a:br>
            <a:r>
              <a:rPr lang="zh-CN" altLang="en-US" b="1" dirty="0"/>
              <a:t>统计每个子进程的消耗时间</a:t>
            </a:r>
            <a:br>
              <a:rPr lang="en-US" altLang="zh-CN" b="1" dirty="0"/>
            </a:br>
            <a:r>
              <a:rPr lang="zh-CN" altLang="en-US" b="1" dirty="0"/>
              <a:t>以及所有子进程消耗时间之和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5F463-E5DB-4A2C-9823-30201689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 </a:t>
            </a:r>
            <a:r>
              <a:rPr lang="en-US" altLang="zh-CN" dirty="0"/>
              <a:t>clock </a:t>
            </a:r>
            <a:r>
              <a:rPr lang="zh-CN" altLang="en-US" dirty="0"/>
              <a:t>不好使了</a:t>
            </a:r>
            <a:r>
              <a:rPr lang="en-US" altLang="zh-CN" dirty="0"/>
              <a:t>(</a:t>
            </a:r>
            <a:r>
              <a:rPr lang="zh-CN" altLang="en-US" dirty="0"/>
              <a:t>并行 </a:t>
            </a:r>
            <a:r>
              <a:rPr lang="en-US" altLang="zh-CN" dirty="0" err="1"/>
              <a:t>cpu</a:t>
            </a:r>
            <a:r>
              <a:rPr lang="en-US" altLang="zh-CN" dirty="0"/>
              <a:t> </a:t>
            </a:r>
            <a:r>
              <a:rPr lang="zh-CN" altLang="en-US" dirty="0"/>
              <a:t>时钟问题</a:t>
            </a:r>
            <a:r>
              <a:rPr lang="en-US" altLang="zh-CN" dirty="0"/>
              <a:t>)</a:t>
            </a:r>
            <a:r>
              <a:rPr lang="zh-CN" altLang="en-US" dirty="0"/>
              <a:t>换 </a:t>
            </a:r>
            <a:r>
              <a:rPr lang="en-US" altLang="zh-CN" dirty="0" err="1"/>
              <a:t>timeval</a:t>
            </a:r>
            <a:endParaRPr lang="en-US" altLang="zh-CN" dirty="0"/>
          </a:p>
          <a:p>
            <a:r>
              <a:rPr lang="zh-CN" altLang="en-US" dirty="0"/>
              <a:t>每个 </a:t>
            </a:r>
            <a:r>
              <a:rPr lang="en-US" altLang="zh-CN" dirty="0"/>
              <a:t>accept </a:t>
            </a:r>
            <a:r>
              <a:rPr lang="zh-CN" altLang="en-US" dirty="0"/>
              <a:t>并行，一个客户端有三次 </a:t>
            </a:r>
            <a:r>
              <a:rPr lang="en-US" altLang="zh-CN" dirty="0"/>
              <a:t>accept</a:t>
            </a:r>
          </a:p>
          <a:p>
            <a:r>
              <a:rPr lang="zh-CN" altLang="en-US" dirty="0"/>
              <a:t>子进程时间，在</a:t>
            </a:r>
            <a:r>
              <a:rPr lang="en-US" altLang="zh-CN" dirty="0"/>
              <a:t>fork</a:t>
            </a:r>
            <a:r>
              <a:rPr lang="zh-CN" altLang="en-US" dirty="0"/>
              <a:t>中开始和结束记录即可</a:t>
            </a:r>
          </a:p>
          <a:p>
            <a:r>
              <a:rPr lang="zh-CN" altLang="en-US" dirty="0"/>
              <a:t>总时间为一段时间里同时运行的子进程结束，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后面还可能产生子进程，计入下一个总时间。</a:t>
            </a:r>
            <a:endParaRPr lang="en-US" altLang="zh-CN" dirty="0"/>
          </a:p>
          <a:p>
            <a:r>
              <a:rPr lang="zh-CN" altLang="en-US" dirty="0"/>
              <a:t>用一共享内存 </a:t>
            </a:r>
            <a:r>
              <a:rPr lang="en-US" altLang="zh-CN" dirty="0"/>
              <a:t>count</a:t>
            </a:r>
            <a:r>
              <a:rPr lang="zh-CN" altLang="en-US" dirty="0"/>
              <a:t>，指示进程数，共享变量注意加锁</a:t>
            </a:r>
          </a:p>
          <a:p>
            <a:r>
              <a:rPr lang="zh-CN" altLang="en-US" dirty="0"/>
              <a:t>开始时间在子进程入口计，若 </a:t>
            </a:r>
            <a:r>
              <a:rPr lang="en-US" altLang="zh-CN" dirty="0"/>
              <a:t>count </a:t>
            </a:r>
            <a:r>
              <a:rPr lang="zh-CN" altLang="en-US" dirty="0"/>
              <a:t>为 </a:t>
            </a:r>
            <a:r>
              <a:rPr lang="en-US" altLang="zh-CN" dirty="0"/>
              <a:t>0</a:t>
            </a:r>
            <a:r>
              <a:rPr lang="zh-CN" altLang="en-US" dirty="0"/>
              <a:t>，记录</a:t>
            </a:r>
          </a:p>
          <a:p>
            <a:r>
              <a:rPr lang="zh-CN" altLang="en-US" dirty="0"/>
              <a:t>在子进程结束时加一判断 </a:t>
            </a:r>
            <a:r>
              <a:rPr lang="en-US" altLang="zh-CN" dirty="0"/>
              <a:t>count </a:t>
            </a:r>
            <a:r>
              <a:rPr lang="zh-CN" altLang="en-US" dirty="0"/>
              <a:t>是否为 </a:t>
            </a:r>
            <a:r>
              <a:rPr lang="en-US" altLang="zh-CN" dirty="0"/>
              <a:t>0 </a:t>
            </a:r>
            <a:r>
              <a:rPr lang="zh-CN" altLang="en-US" dirty="0"/>
              <a:t>记结束时间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程序是不会终止的，只有强制终止，资源释放？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06589-F91E-40A9-9622-178F1F7F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95" y="1031255"/>
            <a:ext cx="4849905" cy="54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FB8CD-BAD6-47CA-B193-39BE8453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 </a:t>
            </a:r>
            <a:r>
              <a:rPr lang="en-US" altLang="zh-CN" b="1" dirty="0"/>
              <a:t>3 Web </a:t>
            </a:r>
            <a:r>
              <a:rPr lang="zh-CN" altLang="en-US" b="1" dirty="0"/>
              <a:t>服务器的多线程模型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F21321-33E5-4D66-A80C-B31FA4E5D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55" y="2948627"/>
            <a:ext cx="5723809" cy="175238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6F62F2-751C-48AF-A12E-D85BEC32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75" y="2948627"/>
            <a:ext cx="5009524" cy="1752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5D87A1-866A-4D1C-A0B9-59D96FAB5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130" y="5062960"/>
            <a:ext cx="5476190" cy="1476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72E6DE-00DE-42DD-8DC8-49FD78784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80" y="4967721"/>
            <a:ext cx="5228571" cy="15714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A0DB024-6978-448E-8A36-9A54D855689A}"/>
              </a:ext>
            </a:extLst>
          </p:cNvPr>
          <p:cNvSpPr txBox="1"/>
          <p:nvPr/>
        </p:nvSpPr>
        <p:spPr>
          <a:xfrm>
            <a:off x="412376" y="2266415"/>
            <a:ext cx="5074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多线程 </a:t>
            </a:r>
            <a:r>
              <a:rPr lang="en-US" altLang="zh-CN" sz="2400" dirty="0"/>
              <a:t>vs </a:t>
            </a:r>
            <a:r>
              <a:rPr lang="zh-CN" altLang="en-US" sz="2400" dirty="0"/>
              <a:t>多进程</a:t>
            </a:r>
            <a:r>
              <a:rPr lang="en-US" altLang="zh-CN" sz="2400" dirty="0"/>
              <a:t>,</a:t>
            </a:r>
            <a:r>
              <a:rPr lang="zh-CN" altLang="en-US" sz="2400" dirty="0"/>
              <a:t>这差距太大了吧？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755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6C7B5-05C3-4195-BA6A-7CEFDE34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 </a:t>
            </a:r>
            <a:r>
              <a:rPr lang="en-US" altLang="zh-CN" b="1" dirty="0"/>
              <a:t>4 Web </a:t>
            </a:r>
            <a:r>
              <a:rPr lang="zh-CN" altLang="en-US" b="1" dirty="0"/>
              <a:t>服务器的线程池模型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9E5D0-969F-461A-8CE4-BE4A2D90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发现工作效率较线程模型还下降了，后来发现是 </a:t>
            </a:r>
            <a:r>
              <a:rPr lang="en-US" altLang="zh-CN" dirty="0" err="1"/>
              <a:t>usleep</a:t>
            </a:r>
            <a:r>
              <a:rPr lang="en-US" altLang="zh-CN" dirty="0"/>
              <a:t>(10000) </a:t>
            </a:r>
            <a:r>
              <a:rPr lang="zh-CN" altLang="en-US" dirty="0"/>
              <a:t>的问题，注释掉后，获取数仍小于实验</a:t>
            </a:r>
            <a:r>
              <a:rPr lang="en-US" altLang="zh-CN" dirty="0"/>
              <a:t>3</a:t>
            </a:r>
            <a:r>
              <a:rPr lang="zh-CN" altLang="en-US" dirty="0"/>
              <a:t>？图见后一页</a:t>
            </a:r>
            <a:endParaRPr lang="en-US" altLang="zh-CN" dirty="0"/>
          </a:p>
          <a:p>
            <a:r>
              <a:rPr lang="zh-CN" altLang="en-US" dirty="0"/>
              <a:t>大概开 </a:t>
            </a:r>
            <a:r>
              <a:rPr lang="en-US" altLang="zh-CN" dirty="0"/>
              <a:t>15 </a:t>
            </a:r>
            <a:r>
              <a:rPr lang="zh-CN" altLang="en-US" dirty="0"/>
              <a:t>个线程左右最优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主要问题：</a:t>
            </a:r>
            <a:endParaRPr lang="en-US" altLang="zh-CN" dirty="0"/>
          </a:p>
          <a:p>
            <a:r>
              <a:rPr lang="zh-CN" altLang="en-US" dirty="0"/>
              <a:t>结构体（内含指针，包含结构体</a:t>
            </a:r>
            <a:r>
              <a:rPr lang="en-US" altLang="zh-CN" dirty="0"/>
              <a:t>) </a:t>
            </a:r>
            <a:r>
              <a:rPr lang="zh-CN" altLang="en-US" dirty="0"/>
              <a:t>的 </a:t>
            </a:r>
            <a:r>
              <a:rPr lang="en-US" altLang="zh-CN" dirty="0" err="1"/>
              <a:t>mallloc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free</a:t>
            </a:r>
          </a:p>
          <a:p>
            <a:r>
              <a:rPr lang="en-US" altLang="zh-CN" dirty="0"/>
              <a:t>"thread" received signal SIGSEGV, Segmentation fault.</a:t>
            </a:r>
          </a:p>
        </p:txBody>
      </p:sp>
    </p:spTree>
    <p:extLst>
      <p:ext uri="{BB962C8B-B14F-4D97-AF65-F5344CB8AC3E}">
        <p14:creationId xmlns:p14="http://schemas.microsoft.com/office/powerpoint/2010/main" val="7271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DEBFC-6B06-4FB6-8FBD-960F9EF4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 </a:t>
            </a:r>
            <a:r>
              <a:rPr lang="en-US" altLang="zh-CN" dirty="0"/>
              <a:t>vs </a:t>
            </a:r>
            <a:r>
              <a:rPr lang="zh-CN" altLang="en-US" dirty="0"/>
              <a:t>多线程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229948-C2C6-4873-9993-F1F1E8508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397" y="2480582"/>
            <a:ext cx="5648733" cy="166337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022448-D578-4F83-93B1-2392AB66B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35" y="4345432"/>
            <a:ext cx="5094656" cy="17593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D61C67-E191-445B-A0C7-F1190B705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69" y="2384612"/>
            <a:ext cx="5066667" cy="17593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8A07AB-5304-4E47-A742-08DC42E5A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36" y="4345432"/>
            <a:ext cx="5456331" cy="17593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B0CF3FA-C8FA-4EBC-8669-923B9893CFDB}"/>
              </a:ext>
            </a:extLst>
          </p:cNvPr>
          <p:cNvSpPr txBox="1"/>
          <p:nvPr/>
        </p:nvSpPr>
        <p:spPr>
          <a:xfrm>
            <a:off x="224117" y="6320118"/>
            <a:ext cx="611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各项时间确实减少，线程池功能有效，但获取数？</a:t>
            </a:r>
          </a:p>
        </p:txBody>
      </p:sp>
    </p:spTree>
    <p:extLst>
      <p:ext uri="{BB962C8B-B14F-4D97-AF65-F5344CB8AC3E}">
        <p14:creationId xmlns:p14="http://schemas.microsoft.com/office/powerpoint/2010/main" val="47210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E64A9-54A2-4150-B93D-86056CB5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CEF011-B472-4753-AF6C-4A9757E87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624" y="2286000"/>
            <a:ext cx="8955741" cy="42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7554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578</TotalTime>
  <Words>606</Words>
  <Application>Microsoft Office PowerPoint</Application>
  <PresentationFormat>宽屏</PresentationFormat>
  <Paragraphs>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Trebuchet MS</vt:lpstr>
      <vt:lpstr>柏林</vt:lpstr>
      <vt:lpstr>操作系统课程设计</vt:lpstr>
      <vt:lpstr>实验 1 Web 服务器初步实现</vt:lpstr>
      <vt:lpstr>http_load 抓取，作为以后的对比核心</vt:lpstr>
      <vt:lpstr>实验 2 Web 服务器的多进程模型实现</vt:lpstr>
      <vt:lpstr>信号量、共享内存, 统计每个子进程的消耗时间 以及所有子进程消耗时间之和</vt:lpstr>
      <vt:lpstr>实验 3 Web 服务器的多线程模型</vt:lpstr>
      <vt:lpstr>实验 4 Web 服务器的线程池模型</vt:lpstr>
      <vt:lpstr>线程池 vs 多线程</vt:lpstr>
      <vt:lpstr>核心代码</vt:lpstr>
      <vt:lpstr>实验 5 业务分割模型</vt:lpstr>
      <vt:lpstr>统计函数时间</vt:lpstr>
      <vt:lpstr> 实验 6 Web 服务器内存管理</vt:lpstr>
      <vt:lpstr>实验 7 Web 服务器的内存分配</vt:lpstr>
      <vt:lpstr>PowerPoint 演示文稿</vt:lpstr>
      <vt:lpstr>感谢观看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操作系统课程设计</dc:title>
  <dc:creator>liukanglai</dc:creator>
  <cp:lastModifiedBy>liukanglai</cp:lastModifiedBy>
  <cp:revision>11</cp:revision>
  <dcterms:created xsi:type="dcterms:W3CDTF">2022-01-05T03:26:47Z</dcterms:created>
  <dcterms:modified xsi:type="dcterms:W3CDTF">2022-01-05T13:05:09Z</dcterms:modified>
</cp:coreProperties>
</file>