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6" r:id="rId5"/>
    <p:sldId id="262" r:id="rId6"/>
    <p:sldId id="265" r:id="rId7"/>
    <p:sldId id="260" r:id="rId8"/>
    <p:sldId id="264" r:id="rId9"/>
    <p:sldId id="263" r:id="rId10"/>
    <p:sldId id="268" r:id="rId11"/>
    <p:sldId id="26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288" autoAdjust="0"/>
  </p:normalViewPr>
  <p:slideViewPr>
    <p:cSldViewPr snapToGrid="0">
      <p:cViewPr varScale="1">
        <p:scale>
          <a:sx n="79" d="100"/>
          <a:sy n="79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79AEE-72D2-4F65-948F-9D37D0934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计算机组成原理课程设计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AEA089-0465-4341-AA5E-D8B226635F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计算机</a:t>
            </a:r>
            <a:r>
              <a:rPr lang="en-US" altLang="zh-CN" dirty="0"/>
              <a:t>19-3</a:t>
            </a:r>
          </a:p>
          <a:p>
            <a:r>
              <a:rPr lang="en-US" altLang="zh-CN" dirty="0"/>
              <a:t>2019011776 </a:t>
            </a:r>
            <a:r>
              <a:rPr lang="zh-CN" altLang="en-US" dirty="0"/>
              <a:t>孙致远</a:t>
            </a:r>
            <a:endParaRPr lang="en-US" altLang="zh-CN" dirty="0"/>
          </a:p>
          <a:p>
            <a:r>
              <a:rPr lang="en-US" altLang="zh-CN" dirty="0"/>
              <a:t>2019011777 </a:t>
            </a:r>
            <a:r>
              <a:rPr lang="zh-CN" altLang="en-US" dirty="0"/>
              <a:t>刘康来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413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74F69-E37B-4168-8138-552365976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855DEB5-7CC6-4DD8-8D85-DF2A14465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336" y="1721795"/>
            <a:ext cx="9105090" cy="4367719"/>
          </a:xfrm>
        </p:spPr>
      </p:pic>
    </p:spTree>
    <p:extLst>
      <p:ext uri="{BB962C8B-B14F-4D97-AF65-F5344CB8AC3E}">
        <p14:creationId xmlns:p14="http://schemas.microsoft.com/office/powerpoint/2010/main" val="160451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B624A-E2C9-44F2-A9A0-41F4B2381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验证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21320E1-1394-4310-97CE-DC3C699F8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426" y="1770434"/>
            <a:ext cx="9085634" cy="4469047"/>
          </a:xfrm>
        </p:spPr>
      </p:pic>
    </p:spTree>
    <p:extLst>
      <p:ext uri="{BB962C8B-B14F-4D97-AF65-F5344CB8AC3E}">
        <p14:creationId xmlns:p14="http://schemas.microsoft.com/office/powerpoint/2010/main" val="1306161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42F22-B9E0-4301-8EC8-C0BEBF07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结束</a:t>
            </a:r>
            <a:r>
              <a:rPr lang="en-US" altLang="zh-CN" dirty="0"/>
              <a:t> 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E8667-34CD-4B6F-A2C3-D022A47C4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感谢观看。</a:t>
            </a:r>
          </a:p>
        </p:txBody>
      </p:sp>
    </p:spTree>
    <p:extLst>
      <p:ext uri="{BB962C8B-B14F-4D97-AF65-F5344CB8AC3E}">
        <p14:creationId xmlns:p14="http://schemas.microsoft.com/office/powerpoint/2010/main" val="1356843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7C60B-DBB6-4CCA-8BE8-15A704A62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基本指令方框图</a:t>
            </a:r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8EECE2D4-47A9-432D-BF82-61B149DAA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213" y="1775013"/>
            <a:ext cx="9550197" cy="466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0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5052A-0C27-49A5-8A7B-D5D85347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拓展指令方框图</a:t>
            </a:r>
          </a:p>
        </p:txBody>
      </p:sp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9B4594DE-4702-4283-A9B2-6B510AD9F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353" y="1900519"/>
            <a:ext cx="9197788" cy="4589928"/>
          </a:xfrm>
        </p:spPr>
      </p:pic>
    </p:spTree>
    <p:extLst>
      <p:ext uri="{BB962C8B-B14F-4D97-AF65-F5344CB8AC3E}">
        <p14:creationId xmlns:p14="http://schemas.microsoft.com/office/powerpoint/2010/main" val="327216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3C947-9256-414F-A421-7FC7CE63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2596CB-BE63-4F0B-BA0D-123A4C22F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460" y="304800"/>
            <a:ext cx="11044516" cy="633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9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5426469-0AE6-4BDE-BAC7-C85E4F9429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1388855"/>
            <a:ext cx="7071167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指令：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ADD DR,SR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指令格式：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位一个字长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(ADDDRSR)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功能： 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DR+SR→DR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微程序地址映射：指令编码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0000 0000 →04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选择寄存器：目的寄存器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R0,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源寄存器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R1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指令存储格式：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0001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微程序与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位微码：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	01:PC→AR,PC+1→PC        ;    8D05505E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02:MEM→IR                ;    20800008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03:/MAP                   ;    80800000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04:DR+SR→DR              ;    85801200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(100 001 011 000 0000 0001 001 000 000 000)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30:STR→Q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CC#=INT#       ;    9C000003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31:PC→AR,PC+1→PC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CC#=0 ;    8D05505E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98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112FAF5-54A6-40AA-A6EC-9208996AB0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1204189"/>
            <a:ext cx="707116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INC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指令设计：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指令：</a:t>
            </a:r>
            <a:r>
              <a:rPr kumimoji="0" lang="en-US" altLang="zh-CN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INC  DR</a:t>
            </a:r>
            <a:endParaRPr kumimoji="0" lang="en-US" altLang="zh-CN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指令格式：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位一个字长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(INCDR0000)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功能： 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DR+1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→DR</a:t>
            </a:r>
            <a:endParaRPr kumimoji="0" lang="en-US" altLang="zh-CN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微程序地址映射：指令编码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0000 1001 →0C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选择寄存器：目的寄存器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R0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指令存储格式：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0900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微程序与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位微码：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	01:PC→AR,PC+1→PC        ;    8D05505E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02:MEM→IR                ;    20800008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03:/MAP                   ;    80800000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0C:DR+1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→DR              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;    9D800240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(100 111 011 000 0000 0000 001 001 000 000)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30:STR→Q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CC#=INT#       ;    9C000003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31:PC→AR,PC+1→PC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CC#=0 ;    8D05505E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485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4AD31D2E-1D63-4AE7-A203-A42A5D7968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1388855"/>
            <a:ext cx="7109639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指令：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ADC DR,SR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指令格式：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位一个字长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(ADCDRSR)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功能： 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DR+SR+CF→DR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微程序地址映射：指令编码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0010 0000 →50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选择寄存器：目的寄存器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R0,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源寄存器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R1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指令存储格式：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2001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微程序与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位微码：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	01:PC→AR,PC+1→PC        ;    8D05505E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02:MEM→IR                ;    20800008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03:/MAP                   ;    80800000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50:DR+SR+CF→DR           ;    85801280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(100 001 011 000 0000 0001 001 010 000 000)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30:STR→Q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CC#=INT#       ;    9C000003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31:PC→AR,PC+1→PC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CC#=0 ;    8D05505E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01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8AA8D6D-3964-4286-9DC9-480DB46F1F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1204189"/>
            <a:ext cx="8148384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JMPR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指令设计：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指令：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JMPR SR</a:t>
            </a:r>
            <a:endParaRPr kumimoji="0" lang="en-US" altLang="zh-CN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指令格式：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位一个字长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(JMPR0000SR)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功能： 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跳转到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SR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指明的地址</a:t>
            </a:r>
            <a:endParaRPr kumimoji="0" lang="zh-CN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微程序地址映射：指令编码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0110 0000 →5A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选择寄存器：目的寄存器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R0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指令存储格式：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6000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微程序与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位微码：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	01:PC→AR,PC+1→PC        ;    8D05505E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02:MEM→IR                ;    20800008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03:/MAP                   ;    80800000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>
              <a:lnSpc>
                <a:spcPct val="100000"/>
              </a:lnSpc>
              <a:buSzTx/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5A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:SR→PC,CC#=0          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;    91850000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(100 100 011 000 0101(R5,pc) 0000 000 000 000 000)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30:STR→Q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CC#=INT#       ;    9C000003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31:PC→AR,PC+1→PC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CC#=0 ;    8D05505E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472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49A50B8-B2BB-4310-B4A3-3E8DF9353B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6774" y="428465"/>
            <a:ext cx="7928043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LDRA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指令设计：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指令：</a:t>
            </a:r>
            <a:r>
              <a:rPr kumimoji="0" lang="it-IT" altLang="zh-C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LDRA DR</a:t>
            </a:r>
            <a:r>
              <a:rPr kumimoji="0" lang="zh-CN" altLang="it-IT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it-IT" altLang="zh-C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[ADR]</a:t>
            </a:r>
            <a:endParaRPr kumimoji="0" lang="it-IT" altLang="zh-CN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lvl="0">
              <a:lnSpc>
                <a:spcPct val="100000"/>
              </a:lnSpc>
              <a:buSz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指令格式：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位两个字长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(LDRADR0000 ADR</a:t>
            </a: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功能： 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DR←[ADR]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微程序地址映射：指令编码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1110 0100 →5B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选择寄存器：目的寄存器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R0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lvl="0">
              <a:lnSpc>
                <a:spcPct val="100000"/>
              </a:lnSpc>
              <a:buSz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指令存储格式：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E400 2200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微程序与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位微码：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	01:PC→AR,PC+1→PC        ;    8D05505E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02:MEM→IR                ;    20800008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03:/MAP                   ;    80800000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5B:PC→AR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PC+1→PC       ;    8D055058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(100 011 010 000 0101 0101 000 001 011 000)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5C: MEM→AR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CC#=0        ;    3C800018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(001 111 001 000 0000 0000 000 000 011 000)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1C: MEM→DR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CC#=0        ;	 3D800000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(001 111 011 000 0000 0000 000 000 000 000)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30:STR→Q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CC#=INT#       ;    9C000003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(100 111 000 000 0000 0000 000 000 000 011)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31:PC→AR,PC+1→PC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CC#=0 ;    8D05505E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2389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219</TotalTime>
  <Words>782</Words>
  <Application>Microsoft Office PowerPoint</Application>
  <PresentationFormat>宽屏</PresentationFormat>
  <Paragraphs>88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宋体</vt:lpstr>
      <vt:lpstr>宋体</vt:lpstr>
      <vt:lpstr>Arial</vt:lpstr>
      <vt:lpstr>Times New Roman</vt:lpstr>
      <vt:lpstr>Trebuchet MS</vt:lpstr>
      <vt:lpstr>Tw Cen MT</vt:lpstr>
      <vt:lpstr>电路</vt:lpstr>
      <vt:lpstr>计算机组成原理课程设计</vt:lpstr>
      <vt:lpstr>基本指令方框图</vt:lpstr>
      <vt:lpstr>拓展指令方框图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验证</vt:lpstr>
      <vt:lpstr> 验证</vt:lpstr>
      <vt:lpstr>结束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计算机组成原理课程设计</dc:title>
  <dc:creator>liukanglai</dc:creator>
  <cp:lastModifiedBy>liukanglai</cp:lastModifiedBy>
  <cp:revision>11</cp:revision>
  <dcterms:created xsi:type="dcterms:W3CDTF">2022-01-04T10:17:42Z</dcterms:created>
  <dcterms:modified xsi:type="dcterms:W3CDTF">2022-01-05T01:23:35Z</dcterms:modified>
</cp:coreProperties>
</file>