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Traffic Collisions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21523" y="1465385"/>
            <a:ext cx="9445810" cy="226255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1928" y="3897923"/>
            <a:ext cx="3433519" cy="27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Collisions VS Light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28792" y="1670538"/>
            <a:ext cx="6202070" cy="47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2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Collisions VS Weather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342" y="1547446"/>
            <a:ext cx="6110227" cy="49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Collisions VS Road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68442" y="1371233"/>
            <a:ext cx="6085865" cy="51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406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Data Science Capstone</vt:lpstr>
      <vt:lpstr>Methodology </vt:lpstr>
      <vt:lpstr>Traffic Collisions VS Light Conditions</vt:lpstr>
      <vt:lpstr>Traffic Collisions VS Weather</vt:lpstr>
      <vt:lpstr>Traffic Collisions VS Road Conditions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Ken Liu</dc:creator>
  <cp:lastModifiedBy>Ken Liu</cp:lastModifiedBy>
  <cp:revision>1</cp:revision>
  <dcterms:created xsi:type="dcterms:W3CDTF">2020-10-12T02:20:37Z</dcterms:created>
  <dcterms:modified xsi:type="dcterms:W3CDTF">2020-10-12T02:24:06Z</dcterms:modified>
</cp:coreProperties>
</file>