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1" r:id="rId6"/>
    <p:sldId id="258" r:id="rId7"/>
    <p:sldId id="259" r:id="rId8"/>
    <p:sldId id="277" r:id="rId9"/>
    <p:sldId id="279" r:id="rId10"/>
    <p:sldId id="280" r:id="rId11"/>
    <p:sldId id="278" r:id="rId12"/>
    <p:sldId id="281" r:id="rId13"/>
    <p:sldId id="282" r:id="rId14"/>
    <p:sldId id="283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7FF"/>
    <a:srgbClr val="F08D4A"/>
    <a:srgbClr val="0000FF"/>
    <a:srgbClr val="F7C5A3"/>
    <a:srgbClr val="A7DDFF"/>
    <a:srgbClr val="6DC7FF"/>
    <a:srgbClr val="549F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in="-629" max="1531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1-09-27T15:48:55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4366 6068 0,'0'-9'78,"8"9"-62,1 0-16,9-9 15,0-9-15,-1-34 16,18 16-16,-17 1 15,-18 17-15,35-17 16,-26 17-16,9 10 16,-1-28-1,-17 19-15,18 8 16,-18-9 0,0 1 15,9 17-31,-9 26 156,0-17-156,0 9 16,18-1-16,-18 1 15,17-9-15,1 26 16,-18 18-16,35-9 16,-17-9-16,-1-26 15,1 9-15,-18-1 16,0 1-16,9-9 62,8-9-46,1 17 0</inkml:trace>
  <inkml:trace contextRef="#ctx0" brushRef="#br0" timeOffset="4624.56">4586 5847 0,'0'27'62,"35"52"-46,-8 36-16,17 35 15,-44 0-15,26-36 16,-26 27 0,0 1-16,27 7 0,-27 204 31,26-203-31,-26 0 15,0-9-15,0-35 16,-17 115 0,17-116-16,0 1 15,0 44-15,0-44 16,0 35-16,0 44 16,-27-44-16,27 9 15,0 27-15,0-1 16,0-35-16,-26 80 15,26-115-15,0 35 16,0-27-16,0-34 16,0 25-16,-27 10 15,27-35-15,0-1 16,-17 27-16,17 35 16,0 44-16,-27 27 15,27-36 1,0 0-16,-26 477 47,26-574-47,0-26 0,-27 9 15,27-9 1,0 9-16,0 35 16,0-18-16,-17 9 15,17-8-15,0-1 16,-18-26-16,18 53 15,0-44-15,0-36 16,-18 36-16,18-9 16,0 8-16,0-8 15,0-17 1,0 17-16,0 26 16,0-17-16,0-9 15,-17 8-15,17-8 16,0 27-16,-27-45 15,27 27-15,0-27 16,0 88 15,0-96-31,0 35 0,0-27 16,0 0-16,0-8 16,0 8-16,0 0 15,0 18-15,0-18 16,0 45-16,0-45 31,0 0-31,0 1 16,0-19-16,0-8 15,0 9-15,0 17 16,0-9-16,0 36 16,0 44-16,0-27 15,0 1-15,0-71 16,9-9 187,62 17-187,43-17-1,-61 27-15,27-27 16,34 17-16,-43-17 15,35 0-15,79 0 16,-79 0-16,35 0 16,79 0-1,-79 0-15,36 0 16,-27 0-16,-44 0 16,35 0-16,-27 0 15,27 0-15,9-17 16,-70 17-16,-1 0 15,0 0 1,-26 0-16,27 0 16,52 0-16,-17 0 15,26 0-15,-27 17 16,28-17-16,34 0 16,-97 0-16,62 0 15,-35 0-15,0 0 16,44 0-16,26 0 15,-34 0-15,-28 27 16,27-27 0,-61 0-16,26 0 15,255 0 1,-211 0 0,-9 0-16,-26 17 15,61-17 1,-35 0-16,-26 0 15,35 27-15,-9-1 16,9 1-16,35-10 16,-79-17-16,-27 0 15,27 0-15,-26 0 16,-19 0-16,19 0 16,-27 0-16,0 0 15,8 0-15,-8 0 16,27 0-16,-1 0 15,-17 0-15,-9 0 16,-1 0-16,10 27 16,-9-27-16,27 0 15,-19 17 1,80 1 0,-70-18-16,35 0 15,8 0-15,-34 0 16,-1 0-16,1 0 15,-28 0 1,10 0-16,-9 0 0,-35 0 16,8-9-1,9 9-15,-17 0 16,17 0-16,-8 0 16,8 0-16,0 0 15,-17 9-15,8-9 16,-8 0-16,0 0 15,-1 0 1,10 0 0,8 0-1,45 0-15,78 0 0,-43 0 16,0 27 0,105-27-1,-167 0-15,26 0 16,-61 0-16,-9 0 15,8 0 48,1 0-32,-9 0 47,9 0-78,-1 0 32,1 0-32,-9 0 15,8 0-15,19 0 16,-28 0-16,10 0 15,8 0 1,-8 0 0,0 0-16,-1 0 15,-8 0 1,9 0 0,-27 0 155,-17 0-171,26-9 16,-18 9-16,0-18 16,9 18-16,9-18 15,-17 18 1,-1 0 0,1-8-1,8 8-15,-9 0 16,0 0-16,18-18 15,-8 18-15,-10-18 16,0 10 0,1-10-16,8 18 15,9-18 1,-18 18-16,18-17 16,-17 17-16,8 0 15,9-9 16,17 9 235,1 0-250,17 0-16,1 17 15,-28 1 1,28 0 0,-19-18 15,-17 17-31,18-17 15,-9 9-15,8-9 16,1 18-16,-18-1 16,9-17-16,9 18 15,-18-9 32,17-9-47,-17 18 16,18-1-16,-9-17 15,-9 9 1,17-9 172,-26 18-32,1-18-156,-10 17 15,0 1 1,-17-9-16,26-9 16,9 17-1,-17-17-15,-1 0 16,9 0 0,-8 18-16,-1 17 15,-17-17-15,17-9 16,-17 26-1,26-35-15,9 35 16,-18-35-16</inkml:trace>
  <inkml:trace contextRef="#ctx0" brushRef="#br0" timeOffset="8903.27">3669 5292 0,'18'-36'109,"-18"19"-93,8 17-16,-8-9 16,18 9-16,0 0 15,-10-18 1,10 18-16,0-17 15,-9 17-15,8 0 16,1 8 62,-1 10-78,-17-9 16,9 9-1,9-1 1,0-17-16,-1 27 0,-8-10 16,-9 1-1,0 8-15,0-8 16,0 0-16,18-1 16,-18-8-1,0 9-15,17 17 16,-17-26-16,18 53 31,-9-62-31,-9 17 16,17-17 31</inkml:trace>
  <inkml:trace contextRef="#ctx0" brushRef="#br0" timeOffset="9808.49">4039 5212 0,'0'0'0,"-9"0"16,-8 0-16,-1 9 15,1-9-15,8 0 16,9 18-16,-18-18 15,0 17-15,10-17 16,-28 27-16,1-10 16,-9 28-16,0-10 31,0 0-31,26 0 16,9-35-16,9 36 15,-17-36-15,-1 0 16,18 9-1,0 8 1,-18-17 0,18 18 109,0-27-110,-8 9 17,-10 0-17,0 0-15</inkml:trace>
  <inkml:trace contextRef="#ctx0" brushRef="#br0" timeOffset="11326.48">15337 15707 0,'18'0'31,"-1"0"-15,-8 0-16,9 0 16,17 0-16,-26-17 15,8 17-15,1 0 16,0 0-16,-9 0 15,8 0-15,1 0 16,-9 0 0</inkml:trace>
  <inkml:trace contextRef="#ctx0" brushRef="#br0" timeOffset="12390.06">15416 15469 0,'0'36'16,"0"-19"0,0-8-16,0 9 15,0-1-15,0-8 16,0 26-1,0-17-15,0 9 16,0-10 0,0 1-16,0-9 15,0 26 1,0-17-16,0-10 16,0 10-16,0 17 15,0-26 1,0 9-1,0-1 17,0-8-32,0 9 0,0-1 31,0 1-31,0-9 16,9 9-1,-9-1-15,9-17 16,-9 9-16,18 9 15,-18-1 1,17-17 0,1 0-16,-9 9 15,8-9 1,1 0 0,-9 0-1,8 0 1,-17 18-16,18-18 15,0 0-15,8 0 16,10 0-16,16 0 16,-7-9-16,-10-9 15,0 1 1,0-1-16,-35 0 16,18 18-1</inkml:trace>
  <inkml:trace contextRef="#ctx0" brushRef="#br0" timeOffset="16245.71">8017 3757 0,'9'0'15,"-9"-18"1,26 18-16,9-17 15,27-27-15,18 44 16,-1-18-16,44-26 16,-34-27-16,69-8 15,-8 26 1,-26 9-16,-10-9 0,45 9 16,-44 18-1,70-27-15,-70 26 16,-1 10-16,1-10 15,-27-17-15,62-9 16,35 0-16,-26-26 16,17 61-16,18-35 31,53 18-31,-35 8 0,79-25 16,-106 25-16,-44 1 15,9-1-15,-35 10 16,0 17-16,26-27 15,-53 9-15,18 18 16,0 0-16,79-26 16,-35 0-16,35-27 15,-70 26-15,26 27 16,-53-44-16,27 44 16,-36-18-16,0 1 15,-43 17-15,43-27 16,-26 27-16,35-17 15,-35 17 1,53 0-16,-27-18 16,-17 18-1,-53 0-15,8 0 32,1 0-32,9 0 15,8 0 1,79-26-16,-8 26 15,-26-18-15,-19 18 16,-52 0-16,-9 18 188,-9 26-188,-8 88 15,-10 18-15,1 0 16,-1 0-1,1 61-15,8-96 16,18-9-16,-26 9 16,8-27-16,-8-9 15,8 71-15,-8-35 16,26-9-16,0 8 16,-27 27-16,27-61 15,0 61-15,-17-106 16,17 0-1,0-26-15,0 26 16,0 1-16,0 43 16,0-26-1,0 26-15,0 27 0,-18-26 16,18-1-16,0 0 16,-18-17-16,18-27 15,0 1-15,0-10 16,-17 9-16,17 80 31,0-80-31,0 1 0,0-1 16,0-26-16,-36-9 250,19 0-235,-19-18-15,-43 18 16,0 0 0,-27 0-16,-106-26 15,1-1-15,-10 27 16,9-26-16,27-1 15,0-26-15,-36-8 16,107 43-16,-27-9 16,17 1-1,-17 8-15,-9-8 16,-26 26-16,61-27 16,-35 27-16,36-44 15,34 18-15,-8 8 16,9 1-16,-1-10 15,18 10-15,-17-1 16,17 0 0,-132-26-1,80 18-15,-1 8 16,0-8-16,36 8 16,-36 18-16,1-26 15,34 8-15,-34-9 16,-1-17-16,0 18 15,27 8-15,-26-8 16,61 8-16,17 18 16,-43-18-16,17 1 15,9 17-15,-35-27 16,9 10-16,-1 17 16,27-18-16,18 18 15,18-18 1,-19 18-16,27 0 15,-26 0 1,0-17-16,-18 17 16,35 0-16,-35-18 15,9 18 1,27 0 0,-36-17-1,-53 17-15,-35-27 16,-9 1-16,88 8 15,27 18-15,35-9 172,0-8-172,0-1 16,0-9 0,0 10-1,0-18 1,0-1-16,0 10 15,0 8-15,0 1 16,0-1-16,0 9 16,0-9-1,0 1-15,0 8 16,0-26-16,0 17 16,0-8-16,0 8 15,0-17-15,0-1 16,0 28-16,-9-10 15,9 0-15,0 9 16,0-8-16,0-1 16,0 1-1,0 8-15,0-9 32,0 0 46,0 10-63,0-10 1,0 0-16,0 10 16,0-28 30,0 19-30,0-36-16,-18 53 16,1 0 124</inkml:trace>
  <inkml:trace contextRef="#ctx0" brushRef="#br0" timeOffset="17205.57">7400 4057 0,'8'0'47,"10"0"-31,35 0-16,-27 0 16,36 0-16,-9 0 15,9 0 1,96 0-1,-105 0-15,0 0 16,-17 0 0,-19 0-16,19 0 15,-10 0-15,9 0 16,1 18-16,25-18 16,-8 17-16,-18-17 15,1 0-15,-19 0 16,-8 0 15</inkml:trace>
  <inkml:trace contextRef="#ctx0" brushRef="#br0" timeOffset="18430">8158 3907 0,'9'0'16,"17"0"0,-8 0-16,0 0 15,-10 0-15,10 0 47,17 0-47,-26 0 16,-9 35-16,35-35 15,-35 18-15,18-18 16,0 9-16,-18 8 16,8-17 30,-8 18-46,0 0 125,-35-10-109,18 37 0,-1-45-16,0 8 15,9 10-15,-8-18 16,-1 18-16,9-18 16,9 8 77,-17-8-93,17 18 16,-18-18 0</inkml:trace>
  <inkml:trace contextRef="#ctx0" brushRef="#br0" timeOffset="20892.47">8528 3581 0,'0'9'63,"0"-1"-48,0 10-15,0 17 32,0-8-32,0 8 0,0 0 15,0-17-15,0 8 16,0 10-16,0-1 16,0-17-16,0-10 15,0 28-15,0-19 16,0-8-16,0 9 15,0 17 1,0-26-16,0 26 16,0-17-1,0-9-15,0 8 32,0 1-17,0-1 1,0 10-1,0-9 1,0-1 0,0-8 31,0 26-32,0-17 1,0-9-1,0 8 1,0 1 0,0-9-1,0 9-15,0-1 16,0 1 0,0-9 46,0 8-46,0 1 62,9-18 141,-9 9 46,0 8-77,0 1-173,18-18 1</inkml:trace>
  <inkml:trace contextRef="#ctx0" brushRef="#br0" timeOffset="26094.35">4410 15240 0,'9'0'16,"8"0"-1,1 0-15,-18-18 188,17-35-188,-17-26 15,18-27-15,9 27 16,-10 17-16,1 0 16,-1-17-16,10 0 15,17-10-15,-26 10 16,8-36-16,45-43 15,-18 8 1,0 26-16,17-114 31,-52 194-31,-1 9 16,1 26-16,-18-9 16,9-17-16,-9 17 15,17-8-15,-17-9 16,18-1-16,9-25 15,-27-19-15,17 45 16,-17 0-16,9 26 16,-9-9-16,0 1 15,0-1-15,0 9 16,18-26-16,-1-27 16,1 27-16,-18 0 15,26-1-15,-8 1 16,0 0-1,-10 17 1,-8 9-16,18-8 16,35-54 15,-35 9-31,26 9 0,17-8 16,19-98-1,-45 97-15,27-26 16,-18 35-16,-26 18 15,26-27-15,-9 0 16,-17 9-16,17 9 16,9 9-16,-9 0 15,-17-27-15,52-26 16,-34 53-16,-1-27 16,9 27-16,-9-27 15,27 0-15,-18 9 16,-26 18-16,17-9 15,-17 9 1,17-1-16,9-25 16,-9 25-16,1 1 15,87-168 17,-52 106-32,-36 62 0,-17 0 15,17 17-15,-17-44 16,-18 53-16,17-8 15,1-1-15,-9 0 16,8-8-16,1-9 16,44-9-16,-18-18 15,-9 44 1,-17-17-16,-1 0 0,1 35 16,-9-36-1,8 36 1,1-8-16,0-10 15,-9 0-15,26 1 16,0-19-16,53-25 16,-26 17-16,-27 8 15,1 1-15,8 17 16,-35 1-16,43-19 31,-25 19-31,35-1 0,-1-44 16,1 27-16,26-35 15,-8 25-15,8 10 16,62-79 0,-88 96-1,26-26-15,-35 9 16,8-10-16,28 1 16,-1 9-16,26-18 15,-52 36-15,-9-1 16,9 0-16,0-44 15,17 36-15,-17-9 16,17-9 0,-44 26-16,27 0 15,-27 1-15,1-1 16,43-8-16,-17-10 16,-27 19-16,124-63 31,-106 45-16,-9 17-15,9-26 16,-18 44-16,0-17 16,27-1-16,-27 0 15,1 1-15,-19 17 16,-8-18-16,26 1 16,-17-1-16,17 9 15,-26-9-15,26 18 16,-17-17-16,-9 17 15,8-18 1,1 18 0,-9-9-1,8-8 1,19 17-16,-1-18 0,0 0 16,-17 18-16,8-17 15,-8 17 1,17-18-1,-17 18-15,-9-18 16,8 18-16,19 0 16,-28 0-16,10-8 15,0 8-15,17-18 16,-8 18 0,17-18-16,-9 1 15,0-1-15,0 18 16,1-18-16,-27 18 15,26-17-15,0-1 16,0 18-16,-17-17 16,35-1-16,0 18 15,-18-18-15,0 1 16,-17 17-16,17-18 16,1 0-16,17 18 15,8-17-15,-8 17 16,27-18-16,149-70 31,-150 88-15,-44-18-16,1 18 15,-10 0 1,36-17-16,-27 17 16,45-18-16,-27 18 15,8-18-15,1 1 16,17-10-16,-43 27 15,-28 0-15,28-17 16,-19 17-16,10 0 16,-10 0-16,19 0 15,-1-18-15,44 18 16,-26 0-16,27-18 16,-19 18-16,-43 0 15,9-17 1,-10 17-16,18 0 15,-8 0-15,149-18 32,-70-8-32,-26 8 15,69 18-15,-69-18 16,-27 18-16,-9-17 16,-18 17-16,-8 0 15,0 0-15,-10-18 16,45 18-16,-17 0 15,-1 0 1,18 0-16,9 0 16,-10-18-16,10 18 15,-27-17 1,18 17-16,-17 0 16,-1 0-16,0 0 15,0 0-15,-8 0 16,8 0-16,0 0 15,27 0-15,-35 0 16,34-18-16,89 18 31,-97-26-31,-35 26 16,0 0-16,8 0 16,-8 0-16,35 0 15,-1 0-15,10 0 16,-9 0-16,0 0 15,9 0 1,-9 0-16,8 0 16,-34 0-16,-9 0 15,-1 0 1,1 0 78,-18-9-94,9 9 62,26 0-46,18 0-1,9 0-15,-27 0 0,-26 0 16,-36 9 218,-79 8-218,-114 98-16</inkml:trace>
  <inkml:trace contextRef="#ctx0" brushRef="#br0" timeOffset="37795.53">15214 4004 0,'0'-18'109,"-9"18"-109,-9 0 63,0 0-48,10 0 1,-10 0 15,0 0-15,10 0-16,-10 0 15,0 0-15,9 0 16,-8 0-16,-1 0 16,1 0-1,-10 0-15,9 0 0,1 0 16,-10-8 0,10 8-16,-19 0 15,28 0-15,-10-18 16,-17 18-16,-1 0 15,1-18-15,0 18 16,8 0-16,-34 0 16,25 0-16,-8 0 31,35 0-15,-26-17-16,18 17 0,-1 0 15,9 0-15,-9 0 16,1 0-1,8 0-15,-9 0 16,1 0 47,-1 0-63,9 0 15,-8 0-15,-1 0 16,9 0 46,-26-18-62,-18 18 32,44 0-32,-9 0 0,1 0 62,-10 0-46,-8 0-1,17 0-15,27 0 157,9 9-157,-9-9 15,-9 9 1,17-9-1,-17 17 1,18-17-16,-9 18 16,26 0-16,-17-10 15,-18 10 1,17-18-16,-17 35 16,0 1-1,9-28 1,-9 10-16,18-18 31,-1 0-15,-25-9 390,-10 0-390,9-8-1,-8 17 1,-1-18-1,0 9-15,18-8 16,-9-1-16,9 0 16,-17 10-16,17-10 62,-18 18-46,18-18-1,-9 9 17,9-8-17,-17 17 1,17-18-16,0 1 16,0 8-1,0-9 48,-18 18-63,18-18 15,-9 10-15,27-10 172,0 18-156,-10 0 15,10 0-15,0-18-1,-10 18 1,-8-8 0,18 8-1,-18-18-15,35 0 16,-35-17-1,18 35-15,-18-18 16,0 10-16</inkml:trace>
  <inkml:trace contextRef="#ctx0" brushRef="#br0" timeOffset="39674.53">14499 2267 0,'0'8'31,"0"63"-31,0 8 16,0 1-16,0-45 15,0 44-15,-9-26 16,9 27-16,-17-19 16,17 19-16,0-27 15,-18 8-15,18-8 16,0 0-16,0 27 31,0-1-31,0-44 16,0 1-16,0 43 15,0-17-15,0-9 16,0 0-16,-26 35 16,26-18-16,-18 45 15,18-36-15,0-26 16,0-18-16,-18 27 16,18-35-16,0 8 15,0 0-15,0 1 16,-17-1-16,17 0 15,0 0-15,0 54 16,0-54 0,-27 0-1,27 0-15,0 1 16,-17 17-16,17 8 16,0-34-16,0 34 15,0-43-15,-18 9 16,18 8-16,0 0 15,0-17 1,0-9-16,0 8 31,0 1-31,-9 0 16,9-10 0,0 28-16,-18-19 15,18 10-15,-17-10 16,17 19-16,0-28 15,0 10-15,0 0 16,0-9 0,0 8-1,-9-17 1,9 35-16,0-26 16,0 27-16,-26 25 15,26-52-15,0 9 16,0 17-16,0-26 15,0 8 1,0 1 0,0 0-1,0-9 1,0 26-16,0-17 16,0 8-16,-18 9 15,18-17-15,0 0 16</inkml:trace>
  <inkml:trace contextRef="#ctx0" brushRef="#br0" timeOffset="45641.85">4727 7726 0,'18'0'0,"-1"0"16,1 0 46,-9 0-31,9 0 1,-18-18 46,17 18 109,-8 0-93,9 0-78,17 9 15,-17-9-15,-10 0-16,10-9 0,17 9 15,-26 0 1,9 0-16,-1 0 15,-8 0-15,9 0 16,0 0 0,-1 0-16,-8 0 15,26 0 1,-17-9-16,8 9 16,36 0-16,-9 0 15,26 0-15,1 0 16,-27 0-16,8 0 15,10-17 17,-53 17-32,-10 0 0,10 0 15,17 9-15,1-9 16,-1 17-16,44-17 16,-43 0-1,-10 0-15,-8 0 0,-1 0 16,-8 0-1,-9 18 1,35-18-16,1 0 16,-1 17-16,18-17 15,-18 0 1,-17 0-16,17 18 16,-26-18-16,9 0 15,-1 0-15,10 0 16,8 0-16,0 0 15,27 0-15,-9 0 16,70 0 15,-87 0-31,-19 0 16,10 0-16,8 0 16,44 0-16,1 18 15,-1-18-15,-17 0 16,-9 0-16,0 0 15,8 0-15,-43 0 16,-9 0-16,8 0 16,1 0-16,-9 0 15,9 0-15,17 0 16,-26 0-16,26 0 16,-17 0-16,-10 0 15,28 17 1,-19-17-16,1 0 15,-9 0 1,8 0-16,1 0 16,79 18 15,-88-18-31,9 0 16,34 0-16,1 18 15,9-18-15,-9 0 16,9 0-16,-9 0 15,26 0-15,-44 0 16,1 0-16,-10 0 16,9 0-16,1 0 15,43 17 1,36-17-16,-36 0 16,27 0-16,-27 0 15,-26 0-15,0 0 16,-35 0-16,-1 18 15,1-18-15,-9 0 16,8 0 0,19 0-16,-1 18 15,88-1 17,-105-17-17,-9 0 1,9 0-1,-1 0-15,10 0 16,-10 0-16,36 18 16,-18-18-16,18 17 15,-35-17-15,17 0 16,1 18 0,-1-18-16,0 18 15,0-18-15,18 17 16,9 10-16,-27-27 15,1 18-15,-1-18 16,-26 8-16,26-8 16,0 0-1,-17 0-15,8 18 16,-8-18-16,106 35 31,-63-35-31,-25 36 16,-1-36-16,18 26 15,8-8-15,1-1 16,-9 1-16,9 0 16,-27-1-16,0 1 15,18-18 1,-35 17-16,17-17 16,-8 0-16,-10 0 15,19 18-15,17-18 16,-18 0-1,0 18-15,0-1 16,27 27-16,0-26 16,0 44-16,-10-45 15,-16 1-15,8 17 16,-18-35-16,-8 18 16,17-18-16,-8 18 31,-10-18-31,1 8 15,8 10-15,10 0 16,25 44-16,1-45 16,53 54-16,-53-27 15,-10-9-15,10-17 16,-27-1-16,1 27 16,8-8-1,-9-19-15,0 19 16,27 8-16,0 17 15,26 1 1,-26-18-16,-9-8 16,8-10-16,-25 27 15,8-9-15,-9-9 16,0 1-16,27 25 16,-27-25-16,36 52 15,-9-26-15,114 211 31,-158-211-31,26-27 16,-9 0-16,-17-17 16,-1 35-16,-8-44 15,26 44-15,-17-36 16,0 36 0,-1-35-16,1 26 15,17-27-15,-35 45 16,36 0-16,-19-9 15,27 62-15,-44-63 16,27 10-16,-10-27 16,1 45-16,17-18 15,-8 17-15,-10-17 16,1-27-16,-18 0 16,18 1-1,-1-1-15,10 71 16,-10-45-16,19-8 15,8 88 1,-27-79 0,1-9-16,-18-18 15,18 1-15,-1-1 16,1 9-16,-18 9 16,26 26-16,-8-17 15,0 44-15,8 8 16,18 10-16,9-9 15,-35 35-15,35-27 16,-36-8-16,10-36 16,-9-17-16,-18-36 15,17 10-15,-17-1 16,18 0-16,-1 0 16,-17 1-16,18-1 15,0 9 1,-1-9-16,-17-26 15,0 26-15,36 71 32,-36-71-17,17 18-15,1-17 0,0 8 16,8 9 0,-8 26-16,-1-17 15,1 17-15,35 45 16,-27-10-16,18 1 15,-17 35-15,-9-71 16,-1-17-16,1 0 16,-18-36-16,17-8 15,-17 17 1,0-26-16,18 9 16,-18 17-16,18-26 15,-9 26-15,-9 27 16,26-9-16,-26-18 15,18 0-15,-18 0 16,8-17-16,-8 79 31,18-79-15,-18 26-16,18 0 0,-18 35 16,17-70-16,-17 9 15,18-1-15,-18-8 16,0 9 15,9-18-31,-9 17 16,0-8-1,0 9 1</inkml:trace>
  <inkml:trace contextRef="#ctx0" brushRef="#br0" timeOffset="49257.97">4595 9719 0,'-18'9'16,"18"17"0,-17-26-16,-1 18 15,18 8-15,-9-8 16,-8 35-16,17-35 16,-18 8-1,0 18-15,18-35 16,0 44-16,0 26 15,0-43-15,0 69 16,0-69-16,0 17 16,-17 105-1,17-96 1,0-9-16,0-18 0,0-17 16,0 8-16,0-8 15,0 0 1,0 26-16,0-9 15,0 27-15,0-36 16,0 36-16,8-27 16,-8 0-1,18 1-15,0-1 16,-18-17-16,26-1 16,-26-8-16,0 26 15,18-17-15,-1-9 16,1 9-16,-9-1 15,9-8-15,-1-9 16,-17 18 15,9-18 16,26 0-16,1-9-31,-19-9 16,18-26 0,1 0-16,-19-9 15,1-9-15,9 27 0,-10 0 16,1-1 0,-18-25-16,17-19 15,-17 27-15,18-8 16,-18 8-16,18-9 15,-18 9-15,26-9 16,-26 45-16,0-10 16,0 10-1,0-1-15,0-8 16,0 8 0,0-17-16,0 8 15,0-35-15,-17-61 31,17 88-31,0-1 16,0 1-16,0 26 16,0-8-16,0-1 15,-9-17-15,9 8 16,0 10-16,0-1 16,0 9-16,-18 9 15,18-17 1,-18 17-16,1 0 0,8 0 15,-9 0-15,18-18 32,-17 0-32,8 9 15,9-8-15,-18-1 16,1 9 0,8-26-1,9 17 1,-18 10-16,18-10 15,-18 18 32,18 9-31,-17-9 31,17 9 0,0 8-47,0 19 15,-9-28-15,9 10 16,0 0 0,-18-18 77,18 17-15,-17-17-46,17 9-17,-9 9 79,-9-18-78,18 17-16,-35 1 15,17-18 17,18 9 14,9-9 33</inkml:trace>
  <inkml:trace contextRef="#ctx0" brushRef="#br0" timeOffset="52719.97">10654 2522 0,'0'9'32,"0"18"-17,0 8 1,0 27-16,0-36 15,0 53 1,-18 10-16,18 17 16,0-1-16,-17 45 15,-10 35-15,1 27 16,26-62-16,0-9 16,0-35-16,0 9 15,-27-1-15,27 98 16,0-71-1,0-35-15,0 44 16,0-44-16,-26 8 16,26 98-16,0-133 15,-18 1-15,18-18 16,0-10-16,0-16 16,0-1-16,0 18 15,0-35-15,0 8 16,0 36-16,-18 88 31,18-115-31,45-35 188,-10 0-173,-17 0-15,-10 9 16,81-9-1,-72 0-15,18 0 16,1 17-16,17-17 16,8 27-16,45-10 15,9 10-15,-36-27 16,1 0 0,-19 0-16,-8 0 0,9 18 15,-36-18-15,-8 0 16,0 0-1,-1 0 1,-8 0-16,26 0 16,-17 0-16,-9 0 15,9 0 1,-1 0-16,-8 0 16,9 0-1,-1 0 1,1 0-16,-9 17 15,44-17 1,-53-9 62,0-44-62,0 1-16,0-10 15,0-18-15,0 1 16,0-27-16,0-35 16,17 26-16,-17 10 15,27-10 1,-1-35-16,-8 35 16,8-70-16,27-35 15,-26 43-15,-27 27 16,26-61-16,1 26 15,-1 8-15,45-176 32,-71 300-17,17-26-15,-17 0 16,27 17-16,-10-17 16,-17 26-16,0-27 15,18-34-15,-18 34 16,0 1-16,26 0 15,-26 26 1,0-9-16,18 9 16,-18 35-16,0-8 15,0-9-15,18-1 16,-18 19-16,17-19 16,-17 1-16,0 26 15,0-44-15,0 18 16,0 17-16,0-8 15,0 8 48,-8 18 46,-81 0-93,10 0-16,-27 0 16,27 0-16,-27 0 15,-9 0-15,36 0 16,52 0-16,10 0 15,-1 0-15,1 0 16,8 0 15,-27-17-31,1 17 16,-44 0-16,-27 0 16,-115 17-1,160-17-15,52 0 16,-9 0-16,1 0 47,8 0-47,-26 0 15,-1 0 1,1 0-16,0 0 16,26 0-16,9 9 203,0 26-188,0-17 1,0 9-16,0 8 16,0 0-1,-18 0-15,18-17 0,0 35 16,0-27-1,0 10-15,0 25 16,-26 19-16,26-27 16,0 26-16,0 0 15,0-17-15,-18-9 16,18-18-16,-17 1 16,17-19-16,0 1 15,0-9 1,0 26 15,-18-26-31,18 8 0,0 1 16,0-9-16,0 9 47</inkml:trace>
  <inkml:trace contextRef="#ctx0" brushRef="#br0" timeOffset="56424.7">4277 10292 0,'18'0'156,"0"0"-156,26 0 16,18 0 0,-10 0-1,28 0-15,-1 0 16,27 0-16,-27 0 15,-17 0-15,-9 0 16,0 0-16,-18 0 16,212 0-1,-141 0 1,35 0-16,-26 0 16,61 0-16,-70 0 15,-27 0-15,27 0 16,0 0-16,9 18 15,70-18-15,-44 0 16,9 26-16,-44-26 16,44 27-1,-44-27-15,70 0 16,-61 0-16,-10 0 16,10 0-16,-9 0 15,35 0-15,9 0 16,26 0-16,1 0 15,-1 0 1,45 26-16,-45-26 16,71 0-16,-141 0 15,229 0 17,-203 0-32,45 0 0,-36 0 15,44 0-15,27 0 16,-36 0-16,-70 0 15,70 0 1,-61 0-16,-9 0 16,0 0-1,-27 0-15,62 27 0,106-1 16,-71-26-16,10 0 16,25 0-16,1 0 15,-71 0-15,0 0 16,-26 0-16,-1 18 15,-8-18-15,71 0 16,-1 0-16,71 0 16,0 0-16,-35 0 15,-27 26-15,212-26 47,-292 0-47,10 0 16,-9 0-16,35 0 15,141 0-15,-70 0 16,-27 0-16,27 0 16,-36 0-16,-35 0 15,36 0-15,-63 0 16,28 0-16,-1 0 16,0 0-16,44 0 15,-44 0-15,-35 0 16,-71 0-16,-17 0 15,-1 0-15,10 0 47,-9 0-31,17 0-16,18 27 16,114-27 15,-87 0-31,26 0 0,-27 0 15,88 0-15,-25 17 16,-28-17 0,-8 0-16,9 0 0,-36 27 15,0-27 1,1 0 0,-1 0-16,27 0 15,0 0-15,0 0 16,-89 0-16,1 0 15</inkml:trace>
  <inkml:trace contextRef="#ctx0" brushRef="#br0" timeOffset="64134.84">6932 10398 0,'-9'0'94,"-8"-18"-32,17 1-62,0 8 16,8 9 31,-8-18-31,27 18-16,-9 0 31,-1 0-16,-8 0 1,9 0 0,-1 0-1,-17 9 1,0 0 0,0 9-16,0-1 15,0-8-15,0 9 78,-9-18-15,-8-9-63,8 9 15,-9-27-15,1-8 16,17 0-16,0 17 16,0 1 46,9 8-62,-1-9 16,28-17-16,-19 17 15,1 9-15,-9 9 16,8 0 15,1 0-31,-9 0 16,-9 36 0,17-1-16,-17 0 15,0-17-15,0-9 16,0 26-16,0-17 15,0-10 1,0 10 0,0 0-1,-17-18 1,17 9-16,-18 8 16,9 1-16,-8-18 15,-1 0 1,0 0-1,10 0 1,-10 0-16,0 0 16,-26-9-1,27-9 1,17 10 0,0-10-1,0 0-15,0-8 16,0 8-16,0 1 15,0 8 32,8 9-15,10 0-17,0 0 1,-9 0-1,8 0 1,18 0-16,-17 26 16,-18-17-16,9 9 15,-9-1 1,0 1 0,0-9 15,0 8-31,0 19 15,0-28 1,-18-8 47,1 0-32,8 0-31,-9 0 15,18-17 1,0-36-16,0 18 16,0-1-1,0 10-15,0 8 16,9-17 0,0 35-1,8-9-15,1 9 16,-9-17-1,9 17 17,-1 0-17,1 0-15,-9 0 16,-9 8 0,17 1-16,-17 9 15,18-1-15,-18 1 16,0-9-16,0 9 15,0-1-15,0-8 32,-9-9-1,-9 18-15,10-18 15,-10 0-16,0-9-15,1 9 16,-10-27 0,27-8-16,-17 17 15,17-17 1,0 26-16,0-8 16,0-19-1,0 28 1,0-10-16,8 0 15,1 18 1,9 0 31,0 0-47,-10 0 16,10 0-1,-18 44 16,18-8-31,-18-27 0,0 26 16,0 0-16,0 0 16,0 1-16,0-10 15,0-8-15,0-1 16,-9-17-16,-18 0 109,10 0-109,-1-8 16,-8-28-16,26 27 16,-18-8-16,18-1 15,0 1-15,0 8 16,0-9 15,9 18 32,0 0-63,8 9 15,1-9 1,-18 9-1,0 8-15,0 1 16,0 0 0,0-10-16,0 10 0,0 0 15,-9-18 79,-9 0-78,10-9-1,-10-26-15,18 17 16,0 9-16,9-26 16,-9 17-1,9 18 1,8 0 46,1 0-62,-9 0 16,-9 9 0,0 26-1,0-8-15,0-10 16,0 19-16,0-19 31,0-8 0,-18-26 47,18-1-78,0 0 16,0-8-16,9-9 16,9 17-16,-10 0 15,10 9-15,-18-8 16,18-1-16,-1 18 47,-8 9-47,9 9 15,-1-10-15,-17 28 16,9-36-16,-9 17 16,0-8 15,0 9-31,0-1 31,-17-17-15,17 9-1,-36-9-15,27 18 16,9 0-16,-17-18 16,-1 0-1,9 0 1,-8-9 0,-1-9-16,0-8 15,18-10-15,0 19 16,0-1-1,9 9 17,9 9 46,-9 0-78,8 0 15,1 18-15,0 17 16,-18-17-16,0 8 16,0 10-16,0-19 15,-9-17 48,-9 0-1,9-9-46,-52-44-16</inkml:trace>
  <inkml:trace contextRef="#ctx0" brushRef="#br0" timeOffset="69501.92">13203 10575 0,'-9'0'31,"-9"0"1,9 0-17,-8 0 1,-1-9-16,1 9 16,8-18-16,9 9 15,-18 9-15,18-17 47,0-1-16,0 9-15,0-9 0,0 1-1,0-1 1,9 18-1,0-9-15,-9-8 16,17 17 62,1 0-47,0 0-31,-10 9 16,-8-1 15,0 10-31,0 0 16,0-1-16,0 10 16,0-10-16,0 1 15,0-9-15,0 9 63,0-1-32,-17-17 0,-18 0-15,-1-9-1,19-26-15,17 17 16,0 1-16,0 8 16,0-9-1,0 1-15,0-19 16,0-8 0,8 9-1,10 17-15,0 10 16,-18-10-16,9 18 47,8 0-16,1 9-15,-9-9-16,8 9 15,1-9-15,0 17 16,-10 18-16,-8-17 15,18 26-15,0-26 16,-18 17-16,0-26 16,0 9-16,0-1 15,0 1-15,0-9 16,0 8 15,-9-17 16,0 0-31,-9 0-16,1 0 15,8-8-15,-9 8 16,-17-36-16,35 10 16,-18-18-16,18-9 15,0 35-15,0-26 16,0 9-16,0 17 15,0 0-15,9 18 16,0 0 78,9 0-94,17 0 15,-26 9-15,8 27 32,-17-1-32,0-9 15,0-8 1,0 0-16,0-1 0,0-8 16,-17-9 77,-1 0-77,-8 0 0,8 0-1,0 0-15,18-18 31,0-17-15,9 0-16,9-18 16,17 35-1,-8-26-15,-27 35 16,8 9 0,10 0-1,17 27-15,-26-18 16,-9 8-1,18 1-15,-18 8 16,0-8 0,0 0-16,0 8 15,0 9-15,0-17 16,0 0 0,0-10-1,-9-8-15,9 18 16,-9-18-1,-44 18 17,44-18 30,-8 0-62,-1-9 16,18-9-16,0 9 15,0-8 1,0-1-16,0 9 16,0-8 15,0-1-15,9 18 46,9 0-46,-18 9-16,8 26 15,-8-26-15,0 26 16,0 1-16,18-19 16,-18-8-1,0 9-15,-9-1 16,0-17 62,-8 0-62,-1 0-16,9 0 15,-8-8-15,-1-10 16,9 9-1,9-9-15</inkml:trace>
  <inkml:trace contextRef="#ctx0" brushRef="#br0" timeOffset="71296.78">7373 10724 0,'-18'0'47,"18"27"-31,-35-27 0,35 18-16,-18-18 31,10 0-31,-10 8 15,0-8-15,10 18 16,-10 0-16,0-18 16,1 8-16,8-8 15,9 18 1,-18-18 203,18 18-1,27 17-202,52 0-16,-44-17 16,27 26-16,0-26 15,-45-18-15,10 35 16,8-17-16,-35-1 16,18-8-16,-1 9 15,-25-18 110</inkml:trace>
  <inkml:trace contextRef="#ctx0" brushRef="#br0" timeOffset="75148.97">7258 10901 0,'36'0'0,"-19"0"16,-8 0-16,9 0 15,-1 0-15,-8 0 32,44 0-32,27 0 15,-1 17-15,36-17 16,334 97 15,-334-70-31,0-9 0,-36-18 16,0 17-16,-26-17 15,9 0-15,-35 0 16,34 0-16,-8 27 16,9-27-16,-9 0 15,9 0-15,-27 0 16,-26 0 0,8 0-16,1 0 31,-9 0-16,44 0 1,26 0-16,0 0 16,54 0-16,114 0 15,-71 0-15,-26 0 16,-44 0-16,0 0 16,114 0 15,-158 0-31,-9 0 0,0 0 15,8 0-15,19 0 16,52 0-16,-53 0 16,1 0-16,26 0 15,0 0-15,8 0 16,-8 0-16,-27 0 16,-26 0-16,-17 0 15,-1 0 1,0 0-16,18 0 0,9 0 15,17 0-15,1 0 16,-28 0 0,28 0-16,-27 0 15,-18 0-15,-17 0 16,-1 0 0,-8 0-16,9 0 15,17 0-15,106 0 31,-88 0-15,-35 0-16,-9 0 16,8 0-1,1 0-15,8 0 16,10 0-16,-1 0 16,0 0-16,-17 0 46,-9 0-14,8 0-17,18 0 1,-26 0-16,9 0 31,0 0-15,-10 0 15,10 0-15,17 0-16,-17 0 15,-9 0-15,8 0 16,-17 8 0,18-8-1,8 0 32,-43 0 156,-1 0-203,1 0 16,8 0-16,-9 0 15,18-17 17,-18 17-17,10 0 1,-10-18 31,0 18-32,18-9 1,-8 9 15,8-17-15,-18-1-16,0 18 16,18-18-1,-17 18 79,8-8-63,9-10-31,0 0 16,17 18 124,1 0-140,-18 9 16,27-9-16,-10 0 16,1 18-16,-1-18 15,10 35-15,-9-35 16,-1 9 0,18 9-16,-26-1 15,-9 1 1,18-9-1,-18 8 1,0 1-16,0-9 16,0 8-16,18-17 15,-18 18-15,0-9 32,-9 9 108,-9-18-124,9 0-16,-8 17 15,-1-17 1,0 18 0,10-18-16,-10 9 0,-17-9 15,26 17-15,-9-17 16,1 18 15,8-18-15,-9 0-1,0 0 1,27 0 156,9 0-156,8-9-16,10-9 15,25 1-15,-43 17 16,-9 0-1,8-18 1,-17 1 0,18 17 15,-18-18-15,18 18-1,-18-9 32,-9-9 125,-26 18-156,-1-17-1,1 17 1,26-18-16,-26 18 15,17 0-15,18-9 16,-8 9 0,8-17 15,-18 17-31,18-18 16,-18 18-16,1-18 15,8 10-15,9-10 16,-18 0-16,18 9 15,0-8 17,-17 17-17,8-18 1,9 9 0</inkml:trace>
  <inkml:trace contextRef="#ctx0" brushRef="#br0" timeOffset="89518.03">8537 4471 0,'18'0'94,"-27"0"187,-9 0-281,-8 0 16</inkml:trace>
  <inkml:trace contextRef="#ctx0" brushRef="#br0" timeOffset="92202.97">7567 2558 0,'0'0'0,"18"0"16,-9 0 31,8 0-32,1 0-15,8 0 16,10 0 0,-19 0-16,1 0 15,-9 0-15,8 0 16,1 0-1,-9 0 48,8 0-47,19 0-1,-28 0 1</inkml:trace>
  <inkml:trace contextRef="#ctx0" brushRef="#br0" timeOffset="93043.81">7682 2584 0,'0'18'109,"0"-9"-109,-18 8 16,18 18-16,-18 1 15,1 43-15,17-26 16,-27 26-16,27-43 16,0 25-1,-8-52-15,8 9 16,0 0-1,0-1 1,-36 27 0,10 0 15,26-26-31,-18-18 16,1 0 30,-1 0-46,9 0 16,-44-9-16,18 9 16,0 0-16,17-17 15,-9 17-15,27-18 16,0 9 0,0-26-1,0 17 32</inkml:trace>
  <inkml:trace contextRef="#ctx0" brushRef="#br0" timeOffset="94221.22">7849 3087 0,'9'0'0,"-9"17"15,0 1 1,0 0-1,0-9 1,0 26 0,0 0-1,0 27 1,0-45 0,0 1-16,0 0 15,0 8-15,-9-26 16,9 18-16,0-1 15,9-17 126,0 0-110,9 0 16,-1 0-31,-8 0-1,9 0 1,-1 0 0</inkml:trace>
  <inkml:trace contextRef="#ctx0" brushRef="#br0" timeOffset="95515.17">15575 2831 0,'0'0'0,"18"0"16,-9 0-16,8 0 15,1 0 1,-9 0 0,8 0-16,1 0 15,0 0 1,-10 0 0,-8 18 46</inkml:trace>
  <inkml:trace contextRef="#ctx0" brushRef="#br0" timeOffset="97377.83">7497 3219 0,'17'0'31,"1"0"0,-9 0-15,8 0-1,1 18 1,0-18 0,-10 0-1,10 0 63,0 0-62</inkml:trace>
  <inkml:trace contextRef="#ctx0" brushRef="#br0" timeOffset="98739.02">15707 2849 0,'27'0'16,"8"0"0,18 0-16,-18 0 15,-17 0-15,-9 0 63,8 0-32,-25 0 31,-1 0-46,-9 0 0,1 0-16,-1 8 15,9-8-15</inkml:trace>
  <inkml:trace contextRef="#ctx0" brushRef="#br0" timeOffset="99817.47">15725 2875 0,'0'53'79,"0"9"-79,-18-9 15,18-18-15,-17 27 16,17-36-16,-18 36 15,-26-27-15,26 53 16,18-35-16,0 27 16,-17-27-16,17 44 31,0-89-31,-18 10 16,18 0 15,-9-18 78,-8 0-93,-1 0-16,-17-9 15,-18 9-15,35 0 32,9 0-32,27 0 187,17 0-171,-26 0-16,9 9 15,17-9-15,-26 0 16,8 0-16,1 0 16,-9 0-1,9 0-15,-1 0 16,1 0-16,-9 0 31,8 9-15,1-9 15</inkml:trace>
  <inkml:trace contextRef="#ctx0" brushRef="#br0" timeOffset="102768.57">15787 3607 0,'0'27'78,"0"-19"-78,0 28 15,0-1-15,0-17 16,0-10-16,0 10 16,0 0 15,0-9-16,0 8-15,0 18 16,0-17-16,0-27 156,0-8-156,0-19 16,0-17 0,0 18-16,0-18 0,0 18 15,17 0-15,-17 17 16,0 0-1,0 10 1,0-10 0,0 0-1,0 9 1,0-8-16,9 17 16,-9-18 46,18 18-46,0 0-1,-1 0 32,-8 9-31,9 9-16,-18-10 15,0 10 17,0 0-17,0 8 1,0-8 0,0 17-16,0-26 15,0 9-15,0-1 63,-9-17-48,0 0 63,-9 0 141,1 0-219,-1 0 16,9 0 124,27 0 110,0 0-250,-1 0 16,-8 0 47,9 0-48,-18 18 16,0-9 48,0 8-64,0 1-15,17-9 16,-17 8 15,0 1 0,0 0-15,0-9 15,9-9-15,9 17-1,-18 1 1,17-18 0,-17 9-16,9-9 15,-9 17 1,18-17 62,-1 0-31,1 0 62,-9 0-77</inkml:trace>
  <inkml:trace contextRef="#ctx0" brushRef="#br0" timeOffset="143547.73">20655 5786 0,'9'0'31,"9"-18"-15,-18-17 0,0-18-16,17-9 15,-17 9-15,18 18 16,0 0-1,-18-1-15,0-26 16,26-17-16,-26 26 16,0 18-16,0 0 15,0 17 1,9 18 93,8 0-77,19 9-32,-27 8 15,8 36-15,-17-35 16,18 26-16,8 18 15,27 0 1,-35-45-16,17 27 0,-35-26 16,35 0-16,-17-18 15,-18 17-15,9-8 32,8-9-1,-17 18 78,0 17-93,18 0-16,-18 1 15,-9-36 64,0 0-79,-8 0 15,-18 0 1,26 0-16</inkml:trace>
  <inkml:trace contextRef="#ctx0" brushRef="#br0" timeOffset="146892.29">20849 5239 0,'0'9'62,"0"8"-46,0 10-16,0 34 15,0-8-15,0 0 16,0-17-16,0-1 16,0 0-16,0 18 15,0 9 1,0 44-16,0-27 15,0 27 1,0-53-16,0 26 16,0-26-16,0 53 15,0-27-15,0-17 16,0 44-16,0 0 16,0-1-16,0 116 15,44 458 16,-44-564-31,0 61 16,0-70-16,27 9 16,-27-1-16,0-34 15,0 52-15,26 80 16,-26-63 0,0 28-16,0 34 15,27-25-15,-27-10 16,26 36-16,-26-1 15,27-25-15,-27 61 16,0-36-16,0-34 16,0 70-16,0-71 15,-18 44-15,18-78 16,0 34-16,0 0 16,0 45-16,0-45 15,0-35 1,0 36-16,0-1 15,0 150 1,0-149 0,-27-63-16,27-8 15,0 9-15,0-36 16,0-26-16,0 53 16,0-53-16,0 26 15,0 1-15,0-1 16,0 27-16,0 9 15,0-36-15,0 27 16,0-53-16,0-18 16,0 18-16,0 9 15,0-27-15,0-9 16,0 36-16,0 18 16,0-28-16,0 54 15,0-26 1,0-19-16,0 10 15,0-36-15,0 27 16,0-9-16,0 26 16,-17 1-16,17 140 31,-27-105-15,27-54-16,0-34 15,0-9-15,0-1 110,0-26-79,-17-44-31,26 18 15,-9 18-15,0 8 16,0-9-16,17 18 16,18 0 109,45 0-110,-1-18-15,62 18 16,71 0-16,0 0 16,8-26-16,-8 26 15,35 0-15,-36 0 16,142 0-16,-141 0 15,35 0-15,0 0 16,26 0-16,9 0 16,212-35-16,-141 35 15,-9 0-15,9 0 16,0 0-16,626 0 47,-415 0-32,-317 0-15,0 0 0,97 0 16,-62 0-16,0 0 16,0 0-16,1 0 15,-1 0-15,97 0 16,-97 0-16,36 17 16,-62 10-16,52-27 15,-17 35 1,89-35-16,-169 0 15,36 0-15,-70 0 16,-1 0-16,-26 0 16,26 0-16,-35 0 15,1 0-15,-28 0 16,-34 0 0,-28 0-16,-16 0 15,-19 0 16,-43-9 126,8 9-142,9-17 1,-8 17-16,-1 0 16,-17-18-16,0 0 15,-45 1 1,45-1-1,0 18-15,-1-18 16,1 18-16,18 0 16,-10 0-16,9-17 15,1 17-15,-10 0 16,10 0-16,-36 0 16,35 0-1,9 0 1,-8 0-1,-1 0 1,9 0-16,44 0 141,-17 0-141,-9 0 15,26 0-15,0 0 16,-17 0 0,-9 0-16,9 9 15,-1-9 1,-8 0-16,9 0 15,-1 17 1,1-17 0,-9 0-1,8 0-15,1 0 16,-9 0-16,9 0 31,-18 9 94,-9-9-125,0 18 16,-26 17-1,-1 0-15,19-17 16,-36 17-16,17 0 16,19 1-1,-27-1-15,35-17 16,-9-1-16,1 1 16,17-9-1,-18 8-15,18 1 16,-9-18-16</inkml:trace>
  <inkml:trace contextRef="#ctx0" brushRef="#br0" timeOffset="147402.97">33029 17057 0,'9'0'31,"26"0"0,-9 0-31,-8 0 16,0 0-16,-1 0 16,10 0-16,8 0 15,0 0-15,-17 0 16,-9 0 0,26 0-16,-17 0 15,-10 0 16</inkml:trace>
  <inkml:trace contextRef="#ctx0" brushRef="#br0" timeOffset="148285.1">33276 16907 0,'0'9'32,"0"26"-32,0-9 15,0-8-15,-18-18 16,18 18-16,0-1 31,0-8-31,0 9 16,0-1-1,9-8-15,-9 9 16,0 0 0,0-1-16,0 10 15,0-10-15,0 1 16,0-9 0,0 8-1,0 1-15,18-9 16,-18 8 15,8-17-15,10 0-1,-18 18 1,18-27 109,-10 9-125,-8-17 16</inkml:trace>
  <inkml:trace contextRef="#ctx0" brushRef="#br0" timeOffset="149694.34">20355 4710 0,'-17'-18'78,"-1"18"-63,9 0-15,-8 0 16,-1 0 0,9 0 62,-9 0-47,18 9-15,-17 0-16,-10 26 31,10-18-31,17-8 0,0 9 16,0 17-16,0-26 15,-18 26-15,0 1 16,18 25-1,0-34-15,0 8 16,0-17-16,0-1 16,0-8-1,9 9 1,9-1-16,-9-8 16,26 9-16,-17-18 15,-10 18-15,10-1 16,0-17-1,-1 0 1,-8 0-16,9 0 0,-1 0 16,10 18-16,-9-18 15,-1 0 17</inkml:trace>
  <inkml:trace contextRef="#ctx0" brushRef="#br0" timeOffset="150626.79">20223 5054 0,'9'0'15,"-9"-18"1,26 18-16,-8 0 31,0 0-31,8 0 16,9 9-16,-17-9 15,0 0-15,-10 0 16,10 0 15,0 0 32,-1 0-1,-17 17 1,0-8-48,-9 26-15,9 1 16,0-1-16,-17-17 16,17-10-16,0 10 15,0 0 1,-18-18 46,18 26-46,0-8-16,-9-1 16,9-8-16,0 9 15</inkml:trace>
  <inkml:trace contextRef="#ctx0" brushRef="#br0" timeOffset="154634.66">20981 12268 0,'9'0'94,"9"0"-94,0 0 16,-1 0-16,10 0 15,34-9-15,-8-9 16,35-8-16,-35 26 16,0 0-1,-17 0-15,-1 0 16,0-18-16,-17 18 16,35 0-16,-27 0 15,300 0 16,-220 0-31,9 0 0,-62-17 16,26 17-16,-43 0 16,-19 0-16,10 0 15,8 0-15,27 0 16,17 0-16,27 0 16,-53 0-16,26 0 15,-44 0 1,1 0-16,-1 0 15,-26 0 1,26 0-16,18 0 16,9 0-16,17 0 15,-26 0-15,53 0 16,-53 0-16,-9 8 16,-35-8-16,26 0 15,0 0-15,71 0 16,-27 0-16,80 0 31,-132 0-31,8 0 0,-35-26 672,0 17-656,0-44-16,0-26 15,0-27-15,0 0 16,0-8-16,0 8 15,0 26-15,0 1 16,0-53 0,0-406 15,0 211-15,0 186-16,0 27 15,0 8 1,0 26-16,0-52 0,0 53 15,0-1-15,0 1 16,26-27 0,-26-8-16,0 8 15,0-71-15,0 63 16,0 8-16,0 0 16,0 27-16,0-27 15,0 26 1,0 19-16,0 8 15,0 17-15,0-16 16,0-28-16,0 1 16,0-1-1,0-25-15,0-275 32,0 319-32,0-19 15,0 1-15,0 52 16,0-8-16,0 17 15,0 1 1,0 8-16,0-26 16,0-1-16,0-16 15,0 16-15,0 1 16,0-18-16,0 18 16,0 0-1,0 17-15,0-9 16,0 10-1,0-18-15,0 26 16,0-9-16,-8-17 16,8 17-16,8 18 125,1 0-110,9 0 1,0 0-16,-10 0 16,45-9-1,9 9-15,44 0 16,0 0-16,-1 0 15,45 0-15,62 0 16,35 18-16,71 35 16,-89 35-16,-18-61 15,-25-1 1,-45-26-16,9 26 16,26-26-16,-70 0 15,114 0 1,36 18-1,-35-18 1,-80 0-16,0 0 16,-35 0-16,44 0 15,-9 0-15,0 0 16,9 0-16,-44 0 16,0 0-16,-27 0 15,27 0-15,44 0 16,-9 0-16,-35 0 15,8 0-15,-34 0 16,-27 0-16,26 0 16,-26 0-16,26 0 15,1 0 1,-19 0-16,-25 0 16,-10 0-16,-8 0 15,-1 0 1,-8 0 15,9 0-31,-1 0 16,19 0-1,17 0-15,26 0 16,0-9-16,1-8 16,34 17-1,-34 0-15,-1 0 16,-44-27-16,1 10 15,-1 17-15,44-18 16,-17 0-16,35 18 16,150 0-1,-62 0-15,-8-26 0,-63 26 16,-34 0-16,-1 0 16,-70 0-16,9 0 15,-63 0 63,-140 0-62,-212 53-16,-467-53 16</inkml:trace>
  <inkml:trace contextRef="#ctx0" brushRef="#br0" timeOffset="156451.31">13238 7161 0,'18'0'0,"-1"0"16,1 0 77,-18-17-93,9-10 16,-9-8-16,26-53 16,-8 53-1,-18 26-15,0-9 16,0 27 93,0 0-109,0 26 0,-9 0 16,9 1-1,0-1-15,0 18 16,-18 8-16,18-25 16,0-10-16,0 9 15,0-17-15,0 17 16,0-26 0,0 9 46,0 0-15,0-10-31,-17 10 15,-1-18-31,0 0 31,10 0 0,-10 0 1,0 0-17,10 0 16,-10 0-31,18-9 16,-18 9 31,45 0 31,-10 0-78,-8 0 16,26-9-16,-17 9 15,-9 0-15,26 0 16,0 0-16,1 0 16,17 0-16,8 0 15,-52 0-15,9 0 16,-1 0-1,-8 0 1,-26 36 93,17-19-109,-36 19 16,36-10-16</inkml:trace>
  <inkml:trace contextRef="#ctx0" brushRef="#br0" timeOffset="157802.4">12806 9172 0,'0'0'0,"26"-17"62,18-1-46,-8-17-16,-19 35 16,-8-18-1,26 0-15,-17 18 16,-18-17-16,9 17 15,8 0 17,1 0-32,17 9 15,-26 8 1,9 1 0,-18-9-16,0 8 15,0 1 1,0-9-1,-9 8 1,9 19 0,-9-36-16,-8 0 15,-19 17-15,36-8 16,-17-9-16,8 18 16,-9-18-1,18 17-15,0 1 16,9-18 156,0 0-157,8 0 1,19 0-16,-27 0 16,8 0-1,1 0-15,0 0 16,-10 0-16,28 0 15,-19 0-15,-8 0 16,9 0 0,-1 0 15</inkml:trace>
  <inkml:trace contextRef="#ctx0" brushRef="#br0" timeOffset="163069.49">20849 6606 0,'0'0'0,"18"0"109,17 0-93,18 0-1,26 0-15,80 0 16,-9 0-16,-9 0 16,71 0-16,-71 0 15,44 44-15,27-44 16,-62 17-16,35 10 16,-79-27-1,-27 0-15,-17 0 0,-27 18 16,0-18-16,-8 0 15,8 0-15,27 0 16,-9 0 0,0 0-16,-18 0 15,-17 0-15,-1 0 16,-8 0-16,9 0 31,-1 0-31,10 0 31,52 0-31,1 0 16,25 0-16,-25 0 16,-18 0-16,-27-9 15,-18 9-15,-8 0 16,9 0 0,17 0-16,-8 0 15,34 0-15,-25 0 16,-10 0-16,9 0 15,27-18 1,-44 18-16,-9 0 16,8 0-16,1 0 15,8 0-15,36 0 16,-9 0-16,9 0 16,17 0-16,18 0 31,-79 0-16,17-18-15,0 18 16,18 0-16,27 0 16,-27 0-16,26 0 15,0 0-15,1 0 16,-45 0 0,27 0-16,-36 0 15,36 0-15,-27 0 16,-8 0-16,8 0 15,-17 0-15,17 0 16,44 0-16,1 0 16,52 0-16,-26 0 15,-27 0-15,0 18 16,-43-18-16,-1 0 16,0 0-1,1 0-15,87 9 31,-44 17-31,1-26 16,-27 0-16,8 0 16,-52 0-16,9 0 15,-18 9 48,18-9-48,-10 0 110,10 0-93,0 0-17,-1 0-15,-8 0 16,9 0-16,-1 0 16,27 0 62,36 0-63,26 0-15,8 0 16,98 0 0,-106 0-16,-71 0 0,-35 18 250,0 17-235,0 0-15,0 18 16,0 0-16,0 27 15,-9 34-15,9 27 16,-26-26-16,26 61 16,0 115-1,0-149 1,0-1-16,0-27 16,0 27-16,0-61 15,0 26-15,-18-27 16,18 0-1,0 27-15,0 35 16,0-26-16,-26 0 16,26-9-16,0 8 15,0-8-15,0 0 16,0-27-16,0-44 16,0 45-16,0-18 15,0-9-15,0 52 16,0 1-16,-18-44 15,18 17-15,0-26 16,0 9-16,0-36 16,-18 63-16,18-54 15,0-9 1,0 36-16,0-27 16,0 18-16,0 53 15,0-53-15,0 26 16,0 1-16,0-19 15,0-8 1,-26 9-16,26-9 0,0 9 16,0-36-1,0 36-15,0-27 16,0 18-16,0-18 16,0 18-16,0-17 15,0 25-15,0-52 16,0 26-16,0-17 15,0-9 1,0 26 0,0-17-16,0 8 15,0 10-15,0 17 16,0-1 15,0-25-15,0-9 31,0-1-32,0 10 63,0 8-62,9-35 125,8 0-126,1 18-15,9-18 16,8 0-16,-18 0 16,28 0-16,16 0 15,45 0-15,0 0 16,106 0-1,-62 0-15,-45 0 16,-52 0-16,27 0 16,-1 0-16,0 0 15,1 0-15,26 0 16,35 0 0,44 0-16,-9 0 15,36 0-15,150-18 31,-301 18-31,-8 0 16,27 0-16,-19 0 16,45 0-16,71 0 15,-1 0-15,36 0 16,70 18 0,-106-18-16,-61 0 15,-62 0-15,-36 0 16,19 0-16,-27 0 15,26 0 1,0-9 0,0 9-16,1 0 15,-10 0-15,-8-9 16,-1 9 31,19 0-47,-28 0 15,28 0 1,34-27 0,-52 27-16,0 0 15,-10 0-15,10-8 16,17 8-16,18 0 16,27 0-1,-1 0-15,0 0 16,1 0-16,26 0 15,-53 0-15,-36-18 16,1 18-16,-9 0 16,8 0-16,19 0 15,-1 0-15,-9 0 16,10 0-16,-19 0 16,1 0-16,-9 0 46,8 0-30</inkml:trace>
  <inkml:trace contextRef="#ctx0" brushRef="#br0" timeOffset="173207.49">24183 11827 0,'-35'26'125,"-1"-8"-125,1 0 16,-9 26-16,35-35 15,-8 8 1,-1-17-16,18 18 16,-9-18 155,-26 0-171,17 9 16,27-9 78,26 17-94,1 1 15,16 8-15,-7-8 16,34 0-16,-70-18 16,26 17-16,-35 1 15,18-18 1</inkml:trace>
  <inkml:trace contextRef="#ctx0" brushRef="#br0" timeOffset="176759.7">24068 12030 0,'9'0'16,"35"0"15,-26 0-31,-1 0 15,1 0-15,-9 0 16,26-18 0,-17 18-16,52 0 15,-43 0-15,35-18 16,-10 18-16,37-17 16,-10 17-16,0 0 15,1 0-15,-54 0 16,10 0-16,25 0 15,-25-18-15,-1 18 16,-9 0-16,36 0 16,-9 0-16,-18 0 15,45 0-15,-1 0 16,-26 0 0,9 0-16,17 0 15,168 0 16,-194 0-15,9 0-16,-27 0 16,0 0-16,-8 0 15,-10 0-15,1 0 16,0 0-16,8 0 16,9 0-1,1 0-15,-1 0 16,-26 0-16,8 0 15,1 0 1,-9 0-16,8 0 0,1 0 16,0 0-1,-10 0-15,10 0 16,0 0-16,-18 9 31,9-9 0,8 0-15,1 0-16,8 0 16,10 0-1,-19 9 1,1-9-16,-9 0 16,8 0-16,1 0 109,0 0-93,-10 0 30,10 0-46,0 0 16,-9 0 0,8 0-16,1 0 15,8 0-15,18 17 16,-17-17-16,-10 0 16,1 0-16,-9 0 15,9 0 16,-1 0-15,1 0 0,8 0-16,10 0 15,-19 0-15,-8 0 47,9 0-16,-1 0-31,19 0 16,-28 0 0,28 0 15,-28 0-31,10 0 47,0 0-47,-9 0 15,8 0-15,1 0 16,0 0 0,-27 0 249,-9 0-249,0 0 0,10 0-1,-10 0 1,0 0-1,9 0 1,-8 0 0,17-17-16,-18 17 15,9 0-15,-8-18 16,-1 9 31,0 9-32,10 0 1,-10 0 62,0-17-62,10 17-1,-10 0-15,0 0 16,1 0 0,8-18-16,-9 18 15,1 0 126,17-18-110,0 10 16,8 8 78,10 0-125,-9 0 16,8 0-1,1 0-15,-18 17 32,18-17-32,-9 0 15,-9 18 1,35-18-16,-18 0 15,-8 18-15,9-18 16,0 8-16,-10-8 16,-8 18-16,18 0 31,-18-10 203,-9-8-218,0 18 0,-8 0-1,17-9 1,-36 8-16,28 1 15,-10-1-15,0-8 16,-8-9-16,-9 36 16,35-19-1,-18-17-15,18 9 16,-9 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358D-2A7A-4AD1-B6C8-A21F3A7C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FB8CF-2469-485C-B8AA-25D63CDB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D0C7-8F3B-428B-A405-6B0D4A19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6B28-E90E-49BA-8235-0B0DADA0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894D8-DCD6-4D61-A672-7DBA1E53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675C-B918-4A50-AD7B-F5BAD6DA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43E48-E986-4A8E-8987-1F6002238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0B92-5AAB-4931-B3BA-191D9DD1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D7DC-00E1-4B4B-8185-B7DBB83A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E18-F3C5-4C4E-A8EF-90DC1D35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D39C2-9911-4866-A314-56F476F3C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C4ADB-18BC-492F-B3D5-E79513FB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B28E-49EB-4CB4-9155-2E91664C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1BC5-7022-413E-B526-AEF013A7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D062-EAAB-4A24-BA2C-028A0E45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94F2-5883-4F8A-83EC-37F2C687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D1B-BEA2-4337-B973-990D9AC3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EAAD-27DD-4E93-A686-E5475D3D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73D0-2249-483C-A552-B6517703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FB53-A5CA-4B54-9A72-E8EAB5D7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4488-2059-4C93-8442-7D2D81DB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4174-5378-45DA-96C3-C4352032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8CBF-362D-4646-A259-E7A20095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7077-9FFC-43CE-9563-68636DB5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6311-AA79-4FB1-878B-3C4024EF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8205-7FBE-40C3-B48B-DA4E0E25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0E4E-0305-4D4E-9F53-1B5D27C4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3CF92-1056-493F-90CF-D145936E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5F5F-648E-4018-8BE0-A56D199E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491B0-C600-4387-9866-2569B1B4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D7671-5839-43FB-939D-22ED8079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1C48-8473-4698-BF40-D413F6C7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E6F0-77C1-4D05-BB24-E95D4AED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B098D-41A2-4358-AFB6-8A2AF50A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C8399-4730-4643-AD62-33C0BD0FB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5D52A-EBE8-4712-B5D5-2EBDA4536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071F1-A03C-4C7B-B881-1235615C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90B2-605D-4F77-951B-2CC758CF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37A62-0877-4078-AE24-2675D118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912D-975D-47E3-ACAE-AF55B375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2A99B-DE0A-4335-8009-94F296D4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018E-97CA-43AB-B5EF-6C451C2E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FC32A-D952-4062-BF04-70B88D7B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95B-4FD4-4F71-A7A3-12CEEB3C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3D81-CAF0-41DA-A27C-F0B6C62A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A179F-5FAE-484E-AF4A-E2A4CA61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EB81-90E3-416A-8FCE-A35DB03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CB715-8558-4959-AB85-97B44AAC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00C7C-A2B7-4F7F-9084-B7A066BB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7EDE-95B6-4FFD-9C90-2BC2BF19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1CB4A-5DB0-499D-B0E8-ADF9D702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DCE2-EB50-4DDC-9256-CDA029EC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1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37AA-51EA-426A-BCD7-1DF25F26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F41EF-53D5-4842-B8CC-35AD74274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BA124-6CE0-40A7-A0FC-E28500FAD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74376-469C-40D9-9C4A-1EB433AD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4467-55AB-44A4-9E42-F89D1653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0FD2-123E-4B05-BC57-7568B43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4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A66AC-AD45-4B99-8674-D3730132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86DD1-48DF-4E9A-809F-04487DED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813-5AD5-4BCB-A9F7-831639B95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B0D5-A11F-4036-A322-1B2FBC69B8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2593-4DDC-48D3-81F2-5C3BCF1C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006F-D57D-456C-B584-803A5E005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B252-BBD4-4F89-80E7-758DFCFD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5685-A62D-4002-82EF-FA0766FD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60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spin-orbit torque </a:t>
            </a:r>
            <a:r>
              <a:rPr lang="en-US" b="1">
                <a:latin typeface="Helvetica" panose="020B0604020202020204" pitchFamily="34" charset="0"/>
                <a:cs typeface="Helvetica" panose="020B0604020202020204" pitchFamily="34" charset="0"/>
              </a:rPr>
              <a:t>domain wall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logic devices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32375-9C15-439A-8B0F-FF291B9726A1}"/>
              </a:ext>
            </a:extLst>
          </p:cNvPr>
          <p:cNvSpPr/>
          <p:nvPr/>
        </p:nvSpPr>
        <p:spPr>
          <a:xfrm>
            <a:off x="3622177" y="4345171"/>
            <a:ext cx="4829673" cy="39694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F7160-A1DB-4C26-A090-0E5BEC2D2B97}"/>
              </a:ext>
            </a:extLst>
          </p:cNvPr>
          <p:cNvSpPr txBox="1"/>
          <p:nvPr/>
        </p:nvSpPr>
        <p:spPr>
          <a:xfrm>
            <a:off x="3037370" y="3151053"/>
            <a:ext cx="88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15 nm</a:t>
            </a:r>
            <a:endParaRPr lang="en-US" sz="20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B8E0E90-11CC-451B-8FE6-1CAC75F317CC}"/>
              </a:ext>
            </a:extLst>
          </p:cNvPr>
          <p:cNvSpPr/>
          <p:nvPr/>
        </p:nvSpPr>
        <p:spPr>
          <a:xfrm rot="16200000" flipH="1">
            <a:off x="8350895" y="3387451"/>
            <a:ext cx="1057098" cy="855183"/>
          </a:xfrm>
          <a:prstGeom prst="parallelogram">
            <a:avLst>
              <a:gd name="adj" fmla="val 60634"/>
            </a:avLst>
          </a:prstGeom>
          <a:pattFill prst="shingle">
            <a:fgClr>
              <a:schemeClr val="accent2">
                <a:lumMod val="20000"/>
                <a:lumOff val="80000"/>
              </a:schemeClr>
            </a:fgClr>
            <a:bgClr>
              <a:srgbClr val="F08D4A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7AA85FB8-652E-43E9-A31A-654C60134C1B}"/>
              </a:ext>
            </a:extLst>
          </p:cNvPr>
          <p:cNvSpPr/>
          <p:nvPr/>
        </p:nvSpPr>
        <p:spPr>
          <a:xfrm rot="16200000" flipH="1">
            <a:off x="8416299" y="3851384"/>
            <a:ext cx="926287" cy="855185"/>
          </a:xfrm>
          <a:prstGeom prst="parallelogram">
            <a:avLst>
              <a:gd name="adj" fmla="val 61748"/>
            </a:avLst>
          </a:prstGeom>
          <a:solidFill>
            <a:schemeClr val="bg1">
              <a:lumMod val="6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89B17-9F01-4CA4-9B0C-719B2B8CD870}"/>
              </a:ext>
            </a:extLst>
          </p:cNvPr>
          <p:cNvSpPr txBox="1"/>
          <p:nvPr/>
        </p:nvSpPr>
        <p:spPr>
          <a:xfrm>
            <a:off x="2592576" y="3880446"/>
            <a:ext cx="88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3 nm</a:t>
            </a:r>
            <a:endParaRPr lang="en-US" sz="20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105F2-DEFD-4016-A554-287222395AA7}"/>
              </a:ext>
            </a:extLst>
          </p:cNvPr>
          <p:cNvSpPr txBox="1"/>
          <p:nvPr/>
        </p:nvSpPr>
        <p:spPr>
          <a:xfrm>
            <a:off x="2592576" y="4345171"/>
            <a:ext cx="88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3 nm</a:t>
            </a:r>
            <a:endParaRPr lang="en-US" sz="20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7CB3C-E0C0-431F-A6F0-308721E791CC}"/>
              </a:ext>
            </a:extLst>
          </p:cNvPr>
          <p:cNvSpPr txBox="1"/>
          <p:nvPr/>
        </p:nvSpPr>
        <p:spPr>
          <a:xfrm>
            <a:off x="3857850" y="4343591"/>
            <a:ext cx="88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HM</a:t>
            </a:r>
            <a:endParaRPr lang="en-US" sz="20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1918AD-BB07-4F3F-8C40-D753432026B6}"/>
              </a:ext>
            </a:extLst>
          </p:cNvPr>
          <p:cNvSpPr/>
          <p:nvPr/>
        </p:nvSpPr>
        <p:spPr>
          <a:xfrm>
            <a:off x="3622177" y="3815832"/>
            <a:ext cx="2931023" cy="529339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19A7FF"/>
            </a:bgClr>
          </a:pattFill>
          <a:ln w="22225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299581-6BE5-49A0-94A6-E7D8CC371F83}"/>
              </a:ext>
            </a:extLst>
          </p:cNvPr>
          <p:cNvSpPr/>
          <p:nvPr/>
        </p:nvSpPr>
        <p:spPr>
          <a:xfrm>
            <a:off x="6553201" y="3815832"/>
            <a:ext cx="1898650" cy="529339"/>
          </a:xfrm>
          <a:prstGeom prst="rect">
            <a:avLst/>
          </a:prstGeom>
          <a:pattFill prst="shingle">
            <a:fgClr>
              <a:schemeClr val="bg1"/>
            </a:fgClr>
            <a:bgClr>
              <a:srgbClr val="F08D4A"/>
            </a:bgClr>
          </a:pattFill>
          <a:ln w="22225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B012-5A41-4CDA-BF31-9A33A0550AE8}"/>
              </a:ext>
            </a:extLst>
          </p:cNvPr>
          <p:cNvSpPr/>
          <p:nvPr/>
        </p:nvSpPr>
        <p:spPr>
          <a:xfrm>
            <a:off x="3622177" y="3815832"/>
            <a:ext cx="4829673" cy="529339"/>
          </a:xfrm>
          <a:prstGeom prst="rect">
            <a:avLst/>
          </a:prstGeom>
          <a:gradFill>
            <a:gsLst>
              <a:gs pos="52000">
                <a:srgbClr val="19A7FF">
                  <a:alpha val="30000"/>
                </a:srgbClr>
              </a:gs>
              <a:gs pos="0">
                <a:srgbClr val="19A7FF">
                  <a:alpha val="30000"/>
                </a:srgbClr>
              </a:gs>
              <a:gs pos="60000">
                <a:schemeClr val="bg1"/>
              </a:gs>
              <a:gs pos="68000">
                <a:srgbClr val="F08D4A">
                  <a:alpha val="30000"/>
                </a:srgbClr>
              </a:gs>
              <a:gs pos="100000">
                <a:srgbClr val="F08D4A">
                  <a:alpha val="30000"/>
                </a:srgbClr>
              </a:gs>
            </a:gsLst>
            <a:lin ang="0" scaled="0"/>
          </a:gradFill>
          <a:ln w="222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AE139-4645-4E99-8A5A-F7A511388300}"/>
              </a:ext>
            </a:extLst>
          </p:cNvPr>
          <p:cNvSpPr txBox="1"/>
          <p:nvPr/>
        </p:nvSpPr>
        <p:spPr>
          <a:xfrm>
            <a:off x="3857849" y="3902588"/>
            <a:ext cx="112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CoFeB</a:t>
            </a:r>
            <a:endParaRPr lang="en-US" sz="2000" b="1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8579948C-E99C-4D23-84B5-CAA43842CC8E}"/>
              </a:ext>
            </a:extLst>
          </p:cNvPr>
          <p:cNvSpPr/>
          <p:nvPr/>
        </p:nvSpPr>
        <p:spPr>
          <a:xfrm>
            <a:off x="3622177" y="3286493"/>
            <a:ext cx="3851773" cy="529339"/>
          </a:xfrm>
          <a:prstGeom prst="parallelogram">
            <a:avLst>
              <a:gd name="adj" fmla="val 170885"/>
            </a:avLst>
          </a:prstGeom>
          <a:pattFill prst="shingle">
            <a:fgClr>
              <a:schemeClr val="bg1"/>
            </a:fgClr>
            <a:bgClr>
              <a:srgbClr val="A7DDFF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E913EB9B-A04D-493D-99BD-38C6E1A48F5D}"/>
              </a:ext>
            </a:extLst>
          </p:cNvPr>
          <p:cNvSpPr/>
          <p:nvPr/>
        </p:nvSpPr>
        <p:spPr>
          <a:xfrm>
            <a:off x="6553200" y="3286493"/>
            <a:ext cx="2753833" cy="529339"/>
          </a:xfrm>
          <a:prstGeom prst="parallelogram">
            <a:avLst>
              <a:gd name="adj" fmla="val 170885"/>
            </a:avLst>
          </a:prstGeom>
          <a:pattFill prst="shingle">
            <a:fgClr>
              <a:schemeClr val="bg1"/>
            </a:fgClr>
            <a:bgClr>
              <a:srgbClr val="F7C5A3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0F328B8-F3D4-46F7-8F3C-37E9818686EA}"/>
              </a:ext>
            </a:extLst>
          </p:cNvPr>
          <p:cNvSpPr/>
          <p:nvPr/>
        </p:nvSpPr>
        <p:spPr>
          <a:xfrm>
            <a:off x="3622177" y="3286493"/>
            <a:ext cx="5684856" cy="529339"/>
          </a:xfrm>
          <a:prstGeom prst="parallelogram">
            <a:avLst>
              <a:gd name="adj" fmla="val 166086"/>
            </a:avLst>
          </a:prstGeom>
          <a:gradFill>
            <a:gsLst>
              <a:gs pos="49000">
                <a:srgbClr val="19A7FF">
                  <a:alpha val="50000"/>
                </a:srgbClr>
              </a:gs>
              <a:gs pos="0">
                <a:srgbClr val="19A7FF">
                  <a:alpha val="40000"/>
                </a:srgbClr>
              </a:gs>
              <a:gs pos="57000">
                <a:schemeClr val="bg1"/>
              </a:gs>
              <a:gs pos="65000">
                <a:srgbClr val="F08D4A">
                  <a:alpha val="50000"/>
                </a:srgbClr>
              </a:gs>
              <a:gs pos="100000">
                <a:srgbClr val="F08D4A">
                  <a:alpha val="40000"/>
                </a:srgbClr>
              </a:gs>
            </a:gsLst>
            <a:lin ang="3600000" scaled="0"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548CB7-09D0-4E0C-9EA2-4BCFA9AE3743}"/>
                  </a:ext>
                </a:extLst>
              </p14:cNvPr>
              <p14:cNvContentPartPr/>
              <p14:nvPr/>
            </p14:nvContentPartPr>
            <p14:xfrm>
              <a:off x="1295280" y="673200"/>
              <a:ext cx="10884240" cy="555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548CB7-09D0-4E0C-9EA2-4BCFA9AE3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663840"/>
                <a:ext cx="10902960" cy="55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44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6408F3-BA7F-4D1C-9BCD-D80B37A527F8}"/>
              </a:ext>
            </a:extLst>
          </p:cNvPr>
          <p:cNvSpPr txBox="1"/>
          <p:nvPr/>
        </p:nvSpPr>
        <p:spPr>
          <a:xfrm>
            <a:off x="1734207" y="97917"/>
            <a:ext cx="866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Other more obvious solutions (that don’t work)</a:t>
            </a:r>
            <a:endParaRPr lang="en-US" sz="28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373DC-415E-4A94-9072-65A776CE23CF}"/>
              </a:ext>
            </a:extLst>
          </p:cNvPr>
          <p:cNvSpPr txBox="1"/>
          <p:nvPr/>
        </p:nvSpPr>
        <p:spPr>
          <a:xfrm>
            <a:off x="846667" y="973667"/>
            <a:ext cx="106595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Higher current to give DW 2 more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But DW 1 will move back faster, shortening the current pulse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Move MTJ to the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DW 2 will clear the MTJ faster, but DW 1 will also be reset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Both DWs need to clear the MTJ with a large margin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Make second device narrower: limits cascade-ability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Are we under-estimating inertia? Is the amount of roughness too great?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problem gets worse if we realistically model current division in the first device</a:t>
            </a:r>
          </a:p>
        </p:txBody>
      </p:sp>
    </p:spTree>
    <p:extLst>
      <p:ext uri="{BB962C8B-B14F-4D97-AF65-F5344CB8AC3E}">
        <p14:creationId xmlns:p14="http://schemas.microsoft.com/office/powerpoint/2010/main" val="391067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FA8A-32E7-C4D2-792C-40E494BB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strip on the right side of track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239BE3-E5F0-558F-8500-CFCA77759874}"/>
              </a:ext>
            </a:extLst>
          </p:cNvPr>
          <p:cNvSpPr/>
          <p:nvPr/>
        </p:nvSpPr>
        <p:spPr>
          <a:xfrm>
            <a:off x="2370931" y="4084094"/>
            <a:ext cx="4500137" cy="910673"/>
          </a:xfrm>
          <a:custGeom>
            <a:avLst/>
            <a:gdLst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700040 w 5480577"/>
              <a:gd name="connsiteY4" fmla="*/ 1097532 h 1109080"/>
              <a:gd name="connsiteX5" fmla="*/ 3493017 w 5480577"/>
              <a:gd name="connsiteY5" fmla="*/ 862275 h 1109080"/>
              <a:gd name="connsiteX6" fmla="*/ 0 w 5480577"/>
              <a:gd name="connsiteY6" fmla="*/ 862275 h 1109080"/>
              <a:gd name="connsiteX7" fmla="*/ 0 w 5480577"/>
              <a:gd name="connsiteY7" fmla="*/ 246805 h 1109080"/>
              <a:gd name="connsiteX8" fmla="*/ 3493017 w 5480577"/>
              <a:gd name="connsiteY8" fmla="*/ 246805 h 1109080"/>
              <a:gd name="connsiteX9" fmla="*/ 3700040 w 5480577"/>
              <a:gd name="connsiteY9" fmla="*/ 11548 h 1109080"/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700040 w 5480577"/>
              <a:gd name="connsiteY4" fmla="*/ 1097532 h 1109080"/>
              <a:gd name="connsiteX5" fmla="*/ 3493017 w 5480577"/>
              <a:gd name="connsiteY5" fmla="*/ 862275 h 1109080"/>
              <a:gd name="connsiteX6" fmla="*/ 0 w 5480577"/>
              <a:gd name="connsiteY6" fmla="*/ 862275 h 1109080"/>
              <a:gd name="connsiteX7" fmla="*/ 0 w 5480577"/>
              <a:gd name="connsiteY7" fmla="*/ 246805 h 1109080"/>
              <a:gd name="connsiteX8" fmla="*/ 3493017 w 5480577"/>
              <a:gd name="connsiteY8" fmla="*/ 246805 h 1109080"/>
              <a:gd name="connsiteX9" fmla="*/ 3700040 w 5480577"/>
              <a:gd name="connsiteY9" fmla="*/ 0 h 1109080"/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493017 w 5480577"/>
              <a:gd name="connsiteY4" fmla="*/ 862275 h 1109080"/>
              <a:gd name="connsiteX5" fmla="*/ 0 w 5480577"/>
              <a:gd name="connsiteY5" fmla="*/ 862275 h 1109080"/>
              <a:gd name="connsiteX6" fmla="*/ 0 w 5480577"/>
              <a:gd name="connsiteY6" fmla="*/ 246805 h 1109080"/>
              <a:gd name="connsiteX7" fmla="*/ 3493017 w 5480577"/>
              <a:gd name="connsiteY7" fmla="*/ 246805 h 1109080"/>
              <a:gd name="connsiteX8" fmla="*/ 3700040 w 5480577"/>
              <a:gd name="connsiteY8" fmla="*/ 0 h 110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0577" h="1109080">
                <a:moveTo>
                  <a:pt x="3700040" y="0"/>
                </a:moveTo>
                <a:lnTo>
                  <a:pt x="5480577" y="0"/>
                </a:lnTo>
                <a:lnTo>
                  <a:pt x="5480577" y="1109080"/>
                </a:lnTo>
                <a:lnTo>
                  <a:pt x="3700040" y="1109080"/>
                </a:lnTo>
                <a:lnTo>
                  <a:pt x="3493017" y="862275"/>
                </a:lnTo>
                <a:lnTo>
                  <a:pt x="0" y="862275"/>
                </a:lnTo>
                <a:lnTo>
                  <a:pt x="0" y="246805"/>
                </a:lnTo>
                <a:lnTo>
                  <a:pt x="3493017" y="246805"/>
                </a:lnTo>
                <a:lnTo>
                  <a:pt x="3700040" y="0"/>
                </a:lnTo>
                <a:close/>
              </a:path>
            </a:pathLst>
          </a:custGeom>
          <a:gradFill flip="none" rotWithShape="1">
            <a:gsLst>
              <a:gs pos="0">
                <a:srgbClr val="19A7FF"/>
              </a:gs>
              <a:gs pos="80000">
                <a:srgbClr val="19A7FF"/>
              </a:gs>
              <a:gs pos="85000">
                <a:schemeClr val="bg1"/>
              </a:gs>
              <a:gs pos="90000">
                <a:srgbClr val="F08D4A"/>
              </a:gs>
              <a:gs pos="100000">
                <a:srgbClr val="F08D4A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D3B35F-B1B4-3C7F-28C1-1FB09CC49EEA}"/>
              </a:ext>
            </a:extLst>
          </p:cNvPr>
          <p:cNvSpPr/>
          <p:nvPr/>
        </p:nvSpPr>
        <p:spPr>
          <a:xfrm>
            <a:off x="3909428" y="4084094"/>
            <a:ext cx="553720" cy="83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54A42BA-1289-5536-D993-93648D2BEFF1}"/>
              </a:ext>
            </a:extLst>
          </p:cNvPr>
          <p:cNvSpPr/>
          <p:nvPr/>
        </p:nvSpPr>
        <p:spPr>
          <a:xfrm rot="16200000">
            <a:off x="3606230" y="3250712"/>
            <a:ext cx="1744316" cy="833120"/>
          </a:xfrm>
          <a:custGeom>
            <a:avLst/>
            <a:gdLst>
              <a:gd name="connsiteX0" fmla="*/ 1744316 w 1744316"/>
              <a:gd name="connsiteY0" fmla="*/ 0 h 833120"/>
              <a:gd name="connsiteX1" fmla="*/ 1744316 w 1744316"/>
              <a:gd name="connsiteY1" fmla="*/ 833120 h 833120"/>
              <a:gd name="connsiteX2" fmla="*/ 1495396 w 1744316"/>
              <a:gd name="connsiteY2" fmla="*/ 833120 h 833120"/>
              <a:gd name="connsiteX3" fmla="*/ 1495396 w 1744316"/>
              <a:gd name="connsiteY3" fmla="*/ 248920 h 833120"/>
              <a:gd name="connsiteX4" fmla="*/ 0 w 1744316"/>
              <a:gd name="connsiteY4" fmla="*/ 248920 h 833120"/>
              <a:gd name="connsiteX5" fmla="*/ 0 w 1744316"/>
              <a:gd name="connsiteY5" fmla="*/ 0 h 833120"/>
              <a:gd name="connsiteX6" fmla="*/ 1495396 w 1744316"/>
              <a:gd name="connsiteY6" fmla="*/ 0 h 833120"/>
              <a:gd name="connsiteX7" fmla="*/ 1619856 w 1744316"/>
              <a:gd name="connsiteY7" fmla="*/ 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16" h="833120">
                <a:moveTo>
                  <a:pt x="1744316" y="0"/>
                </a:moveTo>
                <a:lnTo>
                  <a:pt x="1744316" y="833120"/>
                </a:lnTo>
                <a:lnTo>
                  <a:pt x="1495396" y="833120"/>
                </a:lnTo>
                <a:lnTo>
                  <a:pt x="1495396" y="248920"/>
                </a:lnTo>
                <a:lnTo>
                  <a:pt x="0" y="248920"/>
                </a:lnTo>
                <a:lnTo>
                  <a:pt x="0" y="0"/>
                </a:lnTo>
                <a:lnTo>
                  <a:pt x="1495396" y="0"/>
                </a:lnTo>
                <a:lnTo>
                  <a:pt x="16198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004632-7CC8-0A13-EB48-F27760D603AF}"/>
              </a:ext>
            </a:extLst>
          </p:cNvPr>
          <p:cNvSpPr/>
          <p:nvPr/>
        </p:nvSpPr>
        <p:spPr>
          <a:xfrm>
            <a:off x="4728051" y="2466101"/>
            <a:ext cx="4500137" cy="910673"/>
          </a:xfrm>
          <a:custGeom>
            <a:avLst/>
            <a:gdLst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700040 w 5480577"/>
              <a:gd name="connsiteY4" fmla="*/ 1097532 h 1109080"/>
              <a:gd name="connsiteX5" fmla="*/ 3493017 w 5480577"/>
              <a:gd name="connsiteY5" fmla="*/ 862275 h 1109080"/>
              <a:gd name="connsiteX6" fmla="*/ 0 w 5480577"/>
              <a:gd name="connsiteY6" fmla="*/ 862275 h 1109080"/>
              <a:gd name="connsiteX7" fmla="*/ 0 w 5480577"/>
              <a:gd name="connsiteY7" fmla="*/ 246805 h 1109080"/>
              <a:gd name="connsiteX8" fmla="*/ 3493017 w 5480577"/>
              <a:gd name="connsiteY8" fmla="*/ 246805 h 1109080"/>
              <a:gd name="connsiteX9" fmla="*/ 3700040 w 5480577"/>
              <a:gd name="connsiteY9" fmla="*/ 11548 h 1109080"/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700040 w 5480577"/>
              <a:gd name="connsiteY4" fmla="*/ 1097532 h 1109080"/>
              <a:gd name="connsiteX5" fmla="*/ 3493017 w 5480577"/>
              <a:gd name="connsiteY5" fmla="*/ 862275 h 1109080"/>
              <a:gd name="connsiteX6" fmla="*/ 0 w 5480577"/>
              <a:gd name="connsiteY6" fmla="*/ 862275 h 1109080"/>
              <a:gd name="connsiteX7" fmla="*/ 0 w 5480577"/>
              <a:gd name="connsiteY7" fmla="*/ 246805 h 1109080"/>
              <a:gd name="connsiteX8" fmla="*/ 3493017 w 5480577"/>
              <a:gd name="connsiteY8" fmla="*/ 246805 h 1109080"/>
              <a:gd name="connsiteX9" fmla="*/ 3700040 w 5480577"/>
              <a:gd name="connsiteY9" fmla="*/ 0 h 1109080"/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493017 w 5480577"/>
              <a:gd name="connsiteY4" fmla="*/ 862275 h 1109080"/>
              <a:gd name="connsiteX5" fmla="*/ 0 w 5480577"/>
              <a:gd name="connsiteY5" fmla="*/ 862275 h 1109080"/>
              <a:gd name="connsiteX6" fmla="*/ 0 w 5480577"/>
              <a:gd name="connsiteY6" fmla="*/ 246805 h 1109080"/>
              <a:gd name="connsiteX7" fmla="*/ 3493017 w 5480577"/>
              <a:gd name="connsiteY7" fmla="*/ 246805 h 1109080"/>
              <a:gd name="connsiteX8" fmla="*/ 3700040 w 5480577"/>
              <a:gd name="connsiteY8" fmla="*/ 0 h 110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0577" h="1109080">
                <a:moveTo>
                  <a:pt x="3700040" y="0"/>
                </a:moveTo>
                <a:lnTo>
                  <a:pt x="5480577" y="0"/>
                </a:lnTo>
                <a:lnTo>
                  <a:pt x="5480577" y="1109080"/>
                </a:lnTo>
                <a:lnTo>
                  <a:pt x="3700040" y="1109080"/>
                </a:lnTo>
                <a:lnTo>
                  <a:pt x="3493017" y="862275"/>
                </a:lnTo>
                <a:lnTo>
                  <a:pt x="0" y="862275"/>
                </a:lnTo>
                <a:lnTo>
                  <a:pt x="0" y="246805"/>
                </a:lnTo>
                <a:lnTo>
                  <a:pt x="3493017" y="246805"/>
                </a:lnTo>
                <a:lnTo>
                  <a:pt x="3700040" y="0"/>
                </a:lnTo>
                <a:close/>
              </a:path>
            </a:pathLst>
          </a:custGeom>
          <a:gradFill>
            <a:gsLst>
              <a:gs pos="0">
                <a:srgbClr val="19A7FF"/>
              </a:gs>
              <a:gs pos="25000">
                <a:srgbClr val="19A7FF"/>
              </a:gs>
              <a:gs pos="30000">
                <a:schemeClr val="bg1"/>
              </a:gs>
              <a:gs pos="35000">
                <a:srgbClr val="F08D4A"/>
              </a:gs>
              <a:gs pos="100000">
                <a:srgbClr val="F08D4A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C36008-25E6-1C26-1C0D-288713A676BA}"/>
              </a:ext>
            </a:extLst>
          </p:cNvPr>
          <p:cNvSpPr/>
          <p:nvPr/>
        </p:nvSpPr>
        <p:spPr>
          <a:xfrm>
            <a:off x="6759308" y="2502937"/>
            <a:ext cx="553720" cy="83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D3875-230D-7850-34EA-039E586EE80F}"/>
              </a:ext>
            </a:extLst>
          </p:cNvPr>
          <p:cNvSpPr txBox="1"/>
          <p:nvPr/>
        </p:nvSpPr>
        <p:spPr>
          <a:xfrm>
            <a:off x="4270108" y="5240422"/>
            <a:ext cx="36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DW1 resets later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6BC2D4-CBCA-EBBB-1BDA-E01A6D6C79E3}"/>
              </a:ext>
            </a:extLst>
          </p:cNvPr>
          <p:cNvSpPr txBox="1"/>
          <p:nvPr/>
        </p:nvSpPr>
        <p:spPr>
          <a:xfrm>
            <a:off x="5272849" y="1690688"/>
            <a:ext cx="36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DW2 switches first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E4CDF6-0BAC-53C0-91EA-A22F17ECEDDA}"/>
              </a:ext>
            </a:extLst>
          </p:cNvPr>
          <p:cNvCxnSpPr>
            <a:cxnSpLocks/>
          </p:cNvCxnSpPr>
          <p:nvPr/>
        </p:nvCxnSpPr>
        <p:spPr>
          <a:xfrm flipV="1">
            <a:off x="5638013" y="2921436"/>
            <a:ext cx="788183" cy="1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4D6DCE-68DA-45CF-FCA0-A6DA744A7BFF}"/>
              </a:ext>
            </a:extLst>
          </p:cNvPr>
          <p:cNvCxnSpPr>
            <a:cxnSpLocks/>
          </p:cNvCxnSpPr>
          <p:nvPr/>
        </p:nvCxnSpPr>
        <p:spPr>
          <a:xfrm flipH="1" flipV="1">
            <a:off x="5759953" y="4539430"/>
            <a:ext cx="788183" cy="1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7A10CD9-22E0-81E7-4515-6499DE081459}"/>
              </a:ext>
            </a:extLst>
          </p:cNvPr>
          <p:cNvSpPr/>
          <p:nvPr/>
        </p:nvSpPr>
        <p:spPr>
          <a:xfrm>
            <a:off x="7420232" y="2160844"/>
            <a:ext cx="2141068" cy="1561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556A98-DAE8-78B4-2150-DF795C3E6517}"/>
              </a:ext>
            </a:extLst>
          </p:cNvPr>
          <p:cNvSpPr/>
          <p:nvPr/>
        </p:nvSpPr>
        <p:spPr>
          <a:xfrm>
            <a:off x="4961570" y="3682031"/>
            <a:ext cx="2141068" cy="1561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9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543D-E9C0-C751-3F65-E8B3B49C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shot – reduces current density in region by 25%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9DB6A4E-8C5C-6E5D-DE59-F9BCA09B8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" y="2610576"/>
            <a:ext cx="7265175" cy="2724441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607BFA2-7623-6A45-CE86-92487AA77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81" y="1442735"/>
            <a:ext cx="3878638" cy="5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5C5C-133A-B5F4-BE43-DFAD5CDB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shot – reduces current density in region by 30%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3F65BFA-0775-15C0-44DE-495E9786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1"/>
          <a:stretch/>
        </p:blipFill>
        <p:spPr>
          <a:xfrm>
            <a:off x="7870051" y="1284347"/>
            <a:ext cx="4185767" cy="536238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F9AD089-F410-DCDA-9C01-42852B072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3"/>
          <a:stretch/>
        </p:blipFill>
        <p:spPr>
          <a:xfrm>
            <a:off x="261825" y="2152505"/>
            <a:ext cx="7311641" cy="29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4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5C5C-133A-B5F4-BE43-DFAD5CDB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shot – reduces current density in region by 30%, anisotropy variation reduced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F020F6A8-9335-0CC4-902E-312F39080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 b="2310"/>
          <a:stretch/>
        </p:blipFill>
        <p:spPr>
          <a:xfrm>
            <a:off x="8299442" y="1690688"/>
            <a:ext cx="3836717" cy="4954417"/>
          </a:xfr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613126CC-8B4B-02D2-7A7E-617028309D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"/>
          <a:stretch/>
        </p:blipFill>
        <p:spPr>
          <a:xfrm>
            <a:off x="160543" y="2286870"/>
            <a:ext cx="7699110" cy="31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47FD-ACE5-164C-E9E8-A5A6CF4E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idea for device: VCMA pinning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6425F-81AD-1D40-6629-16EC0412C31A}"/>
              </a:ext>
            </a:extLst>
          </p:cNvPr>
          <p:cNvSpPr/>
          <p:nvPr/>
        </p:nvSpPr>
        <p:spPr>
          <a:xfrm>
            <a:off x="7582908" y="3436215"/>
            <a:ext cx="1121834" cy="231356"/>
          </a:xfrm>
          <a:prstGeom prst="rect">
            <a:avLst/>
          </a:prstGeom>
          <a:solidFill>
            <a:srgbClr val="0070C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9D0E6-0C15-1EB3-AA65-C23C42CEE6A6}"/>
              </a:ext>
            </a:extLst>
          </p:cNvPr>
          <p:cNvSpPr/>
          <p:nvPr/>
        </p:nvSpPr>
        <p:spPr>
          <a:xfrm>
            <a:off x="7582907" y="3667573"/>
            <a:ext cx="1121834" cy="335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C09E9-B736-3316-5847-BB7ADD9ACD75}"/>
              </a:ext>
            </a:extLst>
          </p:cNvPr>
          <p:cNvSpPr/>
          <p:nvPr/>
        </p:nvSpPr>
        <p:spPr>
          <a:xfrm>
            <a:off x="8118908" y="4003133"/>
            <a:ext cx="2020824" cy="615470"/>
          </a:xfrm>
          <a:prstGeom prst="rect">
            <a:avLst/>
          </a:prstGeom>
          <a:solidFill>
            <a:srgbClr val="C0000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0468B-E74B-FDDA-D905-5A0B0B153B11}"/>
              </a:ext>
            </a:extLst>
          </p:cNvPr>
          <p:cNvSpPr/>
          <p:nvPr/>
        </p:nvSpPr>
        <p:spPr>
          <a:xfrm>
            <a:off x="6096000" y="4003134"/>
            <a:ext cx="2022949" cy="615470"/>
          </a:xfrm>
          <a:prstGeom prst="rect">
            <a:avLst/>
          </a:prstGeom>
          <a:solidFill>
            <a:srgbClr val="0070C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915B64-9203-C334-4AAF-373F06FC6116}"/>
              </a:ext>
            </a:extLst>
          </p:cNvPr>
          <p:cNvCxnSpPr>
            <a:cxnSpLocks/>
          </p:cNvCxnSpPr>
          <p:nvPr/>
        </p:nvCxnSpPr>
        <p:spPr>
          <a:xfrm flipV="1">
            <a:off x="10586177" y="4310384"/>
            <a:ext cx="0" cy="4878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3D644E7-C9E3-25BA-D98E-A477AA9D3D5F}"/>
              </a:ext>
            </a:extLst>
          </p:cNvPr>
          <p:cNvSpPr/>
          <p:nvPr/>
        </p:nvSpPr>
        <p:spPr>
          <a:xfrm rot="10800000">
            <a:off x="10480344" y="4798193"/>
            <a:ext cx="201210" cy="159085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AC451-7EE6-0A8C-C0CC-3E933AEF5915}"/>
              </a:ext>
            </a:extLst>
          </p:cNvPr>
          <p:cNvSpPr txBox="1"/>
          <p:nvPr/>
        </p:nvSpPr>
        <p:spPr>
          <a:xfrm>
            <a:off x="5075828" y="3636377"/>
            <a:ext cx="75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400" baseline="-25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C402BE-7285-9322-4ECD-B9CBC371C875}"/>
              </a:ext>
            </a:extLst>
          </p:cNvPr>
          <p:cNvCxnSpPr>
            <a:cxnSpLocks/>
          </p:cNvCxnSpPr>
          <p:nvPr/>
        </p:nvCxnSpPr>
        <p:spPr>
          <a:xfrm flipV="1">
            <a:off x="5075828" y="4136761"/>
            <a:ext cx="788183" cy="1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F8B84-4C8A-1000-7070-C8DEE2310225}"/>
              </a:ext>
            </a:extLst>
          </p:cNvPr>
          <p:cNvGrpSpPr/>
          <p:nvPr/>
        </p:nvGrpSpPr>
        <p:grpSpPr>
          <a:xfrm>
            <a:off x="4819309" y="4238531"/>
            <a:ext cx="5761640" cy="170744"/>
            <a:chOff x="503697" y="2629243"/>
            <a:chExt cx="5761640" cy="17074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E13B22-E571-FD35-6DE8-6C69D42D881C}"/>
                </a:ext>
              </a:extLst>
            </p:cNvPr>
            <p:cNvGrpSpPr/>
            <p:nvPr/>
          </p:nvGrpSpPr>
          <p:grpSpPr>
            <a:xfrm rot="16200000">
              <a:off x="2560888" y="572052"/>
              <a:ext cx="170743" cy="4285126"/>
              <a:chOff x="4585407" y="235409"/>
              <a:chExt cx="170743" cy="383201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3D3F46-2FF9-17D6-AF9D-B6E4BB8645F5}"/>
                  </a:ext>
                </a:extLst>
              </p:cNvPr>
              <p:cNvSpPr/>
              <p:nvPr/>
            </p:nvSpPr>
            <p:spPr>
              <a:xfrm>
                <a:off x="4585407" y="2248887"/>
                <a:ext cx="170743" cy="403879"/>
              </a:xfrm>
              <a:custGeom>
                <a:avLst/>
                <a:gdLst>
                  <a:gd name="connsiteX0" fmla="*/ 58737 w 100012"/>
                  <a:gd name="connsiteY0" fmla="*/ 238125 h 238125"/>
                  <a:gd name="connsiteX1" fmla="*/ 3175 w 100012"/>
                  <a:gd name="connsiteY1" fmla="*/ 214313 h 238125"/>
                  <a:gd name="connsiteX2" fmla="*/ 95250 w 100012"/>
                  <a:gd name="connsiteY2" fmla="*/ 174625 h 238125"/>
                  <a:gd name="connsiteX3" fmla="*/ 4762 w 100012"/>
                  <a:gd name="connsiteY3" fmla="*/ 136525 h 238125"/>
                  <a:gd name="connsiteX4" fmla="*/ 100012 w 100012"/>
                  <a:gd name="connsiteY4" fmla="*/ 100013 h 238125"/>
                  <a:gd name="connsiteX5" fmla="*/ 0 w 100012"/>
                  <a:gd name="connsiteY5" fmla="*/ 60325 h 238125"/>
                  <a:gd name="connsiteX6" fmla="*/ 98425 w 100012"/>
                  <a:gd name="connsiteY6" fmla="*/ 20638 h 238125"/>
                  <a:gd name="connsiteX7" fmla="*/ 49212 w 100012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12" h="238125">
                    <a:moveTo>
                      <a:pt x="58737" y="238125"/>
                    </a:moveTo>
                    <a:lnTo>
                      <a:pt x="3175" y="214313"/>
                    </a:lnTo>
                    <a:lnTo>
                      <a:pt x="95250" y="174625"/>
                    </a:lnTo>
                    <a:lnTo>
                      <a:pt x="4762" y="136525"/>
                    </a:lnTo>
                    <a:lnTo>
                      <a:pt x="100012" y="100013"/>
                    </a:lnTo>
                    <a:lnTo>
                      <a:pt x="0" y="60325"/>
                    </a:lnTo>
                    <a:lnTo>
                      <a:pt x="98425" y="20638"/>
                    </a:lnTo>
                    <a:lnTo>
                      <a:pt x="49212" y="0"/>
                    </a:ln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2D25875-DFA3-CE43-C191-CCA7F82ABA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1975" y="1242148"/>
                <a:ext cx="2013478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ACBC1B6-B8E6-CD47-1483-B12B6E98DD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974915" y="3360092"/>
                <a:ext cx="1414654" cy="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526614-1CC5-C68C-AC02-47D1A9360FC1}"/>
                </a:ext>
              </a:extLst>
            </p:cNvPr>
            <p:cNvGrpSpPr/>
            <p:nvPr/>
          </p:nvGrpSpPr>
          <p:grpSpPr>
            <a:xfrm rot="16200000">
              <a:off x="5430083" y="1964734"/>
              <a:ext cx="170743" cy="1499764"/>
              <a:chOff x="4585407" y="2248887"/>
              <a:chExt cx="170743" cy="134117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3F54C7E-25FB-4D63-96A8-3447BDBFFB8D}"/>
                  </a:ext>
                </a:extLst>
              </p:cNvPr>
              <p:cNvSpPr/>
              <p:nvPr/>
            </p:nvSpPr>
            <p:spPr>
              <a:xfrm>
                <a:off x="4585407" y="2248887"/>
                <a:ext cx="170743" cy="403879"/>
              </a:xfrm>
              <a:custGeom>
                <a:avLst/>
                <a:gdLst>
                  <a:gd name="connsiteX0" fmla="*/ 58737 w 100012"/>
                  <a:gd name="connsiteY0" fmla="*/ 238125 h 238125"/>
                  <a:gd name="connsiteX1" fmla="*/ 3175 w 100012"/>
                  <a:gd name="connsiteY1" fmla="*/ 214313 h 238125"/>
                  <a:gd name="connsiteX2" fmla="*/ 95250 w 100012"/>
                  <a:gd name="connsiteY2" fmla="*/ 174625 h 238125"/>
                  <a:gd name="connsiteX3" fmla="*/ 4762 w 100012"/>
                  <a:gd name="connsiteY3" fmla="*/ 136525 h 238125"/>
                  <a:gd name="connsiteX4" fmla="*/ 100012 w 100012"/>
                  <a:gd name="connsiteY4" fmla="*/ 100013 h 238125"/>
                  <a:gd name="connsiteX5" fmla="*/ 0 w 100012"/>
                  <a:gd name="connsiteY5" fmla="*/ 60325 h 238125"/>
                  <a:gd name="connsiteX6" fmla="*/ 98425 w 100012"/>
                  <a:gd name="connsiteY6" fmla="*/ 20638 h 238125"/>
                  <a:gd name="connsiteX7" fmla="*/ 49212 w 100012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12" h="238125">
                    <a:moveTo>
                      <a:pt x="58737" y="238125"/>
                    </a:moveTo>
                    <a:lnTo>
                      <a:pt x="3175" y="214313"/>
                    </a:lnTo>
                    <a:lnTo>
                      <a:pt x="95250" y="174625"/>
                    </a:lnTo>
                    <a:lnTo>
                      <a:pt x="4762" y="136525"/>
                    </a:lnTo>
                    <a:lnTo>
                      <a:pt x="100012" y="100013"/>
                    </a:lnTo>
                    <a:lnTo>
                      <a:pt x="0" y="60325"/>
                    </a:lnTo>
                    <a:lnTo>
                      <a:pt x="98425" y="20638"/>
                    </a:lnTo>
                    <a:lnTo>
                      <a:pt x="49212" y="0"/>
                    </a:ln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8176C2C-890E-50E3-C8EC-857AABD616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213593" y="3121414"/>
                <a:ext cx="93729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63BFA3-C7AF-225A-C9FB-B26FADAF8B23}"/>
              </a:ext>
            </a:extLst>
          </p:cNvPr>
          <p:cNvGrpSpPr/>
          <p:nvPr/>
        </p:nvGrpSpPr>
        <p:grpSpPr>
          <a:xfrm>
            <a:off x="8033536" y="3108140"/>
            <a:ext cx="170743" cy="1202244"/>
            <a:chOff x="4585407" y="1809423"/>
            <a:chExt cx="170743" cy="10751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8C2FA1-E1A2-1FDF-FDAF-CD3352220EC3}"/>
                </a:ext>
              </a:extLst>
            </p:cNvPr>
            <p:cNvSpPr/>
            <p:nvPr/>
          </p:nvSpPr>
          <p:spPr>
            <a:xfrm>
              <a:off x="4585407" y="2248887"/>
              <a:ext cx="170743" cy="403879"/>
            </a:xfrm>
            <a:custGeom>
              <a:avLst/>
              <a:gdLst>
                <a:gd name="connsiteX0" fmla="*/ 58737 w 100012"/>
                <a:gd name="connsiteY0" fmla="*/ 238125 h 238125"/>
                <a:gd name="connsiteX1" fmla="*/ 3175 w 100012"/>
                <a:gd name="connsiteY1" fmla="*/ 214313 h 238125"/>
                <a:gd name="connsiteX2" fmla="*/ 95250 w 100012"/>
                <a:gd name="connsiteY2" fmla="*/ 174625 h 238125"/>
                <a:gd name="connsiteX3" fmla="*/ 4762 w 100012"/>
                <a:gd name="connsiteY3" fmla="*/ 136525 h 238125"/>
                <a:gd name="connsiteX4" fmla="*/ 100012 w 100012"/>
                <a:gd name="connsiteY4" fmla="*/ 100013 h 238125"/>
                <a:gd name="connsiteX5" fmla="*/ 0 w 100012"/>
                <a:gd name="connsiteY5" fmla="*/ 60325 h 238125"/>
                <a:gd name="connsiteX6" fmla="*/ 98425 w 100012"/>
                <a:gd name="connsiteY6" fmla="*/ 20638 h 238125"/>
                <a:gd name="connsiteX7" fmla="*/ 49212 w 100012"/>
                <a:gd name="connsiteY7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12" h="238125">
                  <a:moveTo>
                    <a:pt x="58737" y="238125"/>
                  </a:moveTo>
                  <a:lnTo>
                    <a:pt x="3175" y="214313"/>
                  </a:lnTo>
                  <a:lnTo>
                    <a:pt x="95250" y="174625"/>
                  </a:lnTo>
                  <a:lnTo>
                    <a:pt x="4762" y="136525"/>
                  </a:lnTo>
                  <a:lnTo>
                    <a:pt x="100012" y="100013"/>
                  </a:lnTo>
                  <a:lnTo>
                    <a:pt x="0" y="60325"/>
                  </a:lnTo>
                  <a:lnTo>
                    <a:pt x="98425" y="20638"/>
                  </a:lnTo>
                  <a:lnTo>
                    <a:pt x="49212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A49CE2-C1B0-4E6F-06EC-BF23AE9A5EA0}"/>
                </a:ext>
              </a:extLst>
            </p:cNvPr>
            <p:cNvCxnSpPr>
              <a:cxnSpLocks/>
            </p:cNvCxnSpPr>
            <p:nvPr/>
          </p:nvCxnSpPr>
          <p:spPr>
            <a:xfrm>
              <a:off x="4678715" y="1809423"/>
              <a:ext cx="0" cy="4394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EC19B6-F0A8-2906-F87C-15B127D5C8EF}"/>
                </a:ext>
              </a:extLst>
            </p:cNvPr>
            <p:cNvCxnSpPr/>
            <p:nvPr/>
          </p:nvCxnSpPr>
          <p:spPr>
            <a:xfrm>
              <a:off x="4682242" y="2652766"/>
              <a:ext cx="0" cy="2317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538E4A-54A0-C2F2-BDCE-10C224936172}"/>
              </a:ext>
            </a:extLst>
          </p:cNvPr>
          <p:cNvCxnSpPr>
            <a:cxnSpLocks/>
          </p:cNvCxnSpPr>
          <p:nvPr/>
        </p:nvCxnSpPr>
        <p:spPr>
          <a:xfrm>
            <a:off x="8126844" y="3108140"/>
            <a:ext cx="778793" cy="0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A8AA38B-5DA0-D834-C4A3-7655FB033F6B}"/>
              </a:ext>
            </a:extLst>
          </p:cNvPr>
          <p:cNvSpPr/>
          <p:nvPr/>
        </p:nvSpPr>
        <p:spPr>
          <a:xfrm>
            <a:off x="6388390" y="3793805"/>
            <a:ext cx="592277" cy="2093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707341-8DB9-BD72-FEDB-A184973484B7}"/>
              </a:ext>
            </a:extLst>
          </p:cNvPr>
          <p:cNvSpPr/>
          <p:nvPr/>
        </p:nvSpPr>
        <p:spPr>
          <a:xfrm>
            <a:off x="9376329" y="3793805"/>
            <a:ext cx="592277" cy="2093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AC72DF-4862-4E17-54ED-8C41B1B8AD78}"/>
              </a:ext>
            </a:extLst>
          </p:cNvPr>
          <p:cNvSpPr/>
          <p:nvPr/>
        </p:nvSpPr>
        <p:spPr>
          <a:xfrm>
            <a:off x="10907884" y="3163276"/>
            <a:ext cx="406400" cy="4064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E5BB16-670A-8686-9798-990CA65E9139}"/>
              </a:ext>
            </a:extLst>
          </p:cNvPr>
          <p:cNvCxnSpPr>
            <a:cxnSpLocks/>
          </p:cNvCxnSpPr>
          <p:nvPr/>
        </p:nvCxnSpPr>
        <p:spPr>
          <a:xfrm flipV="1">
            <a:off x="11109241" y="3567814"/>
            <a:ext cx="0" cy="4878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1776BED-4170-BB78-D0BA-3E90673B8678}"/>
              </a:ext>
            </a:extLst>
          </p:cNvPr>
          <p:cNvSpPr/>
          <p:nvPr/>
        </p:nvSpPr>
        <p:spPr>
          <a:xfrm rot="10800000">
            <a:off x="11003408" y="4055623"/>
            <a:ext cx="201210" cy="159085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831050-6DED-2F96-E11B-70C6D5699335}"/>
              </a:ext>
            </a:extLst>
          </p:cNvPr>
          <p:cNvCxnSpPr>
            <a:cxnSpLocks/>
          </p:cNvCxnSpPr>
          <p:nvPr/>
        </p:nvCxnSpPr>
        <p:spPr>
          <a:xfrm flipV="1">
            <a:off x="6688124" y="2675467"/>
            <a:ext cx="0" cy="11183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2D3F40-650E-C6C5-2BEA-E01749CB5BB8}"/>
              </a:ext>
            </a:extLst>
          </p:cNvPr>
          <p:cNvCxnSpPr>
            <a:cxnSpLocks/>
          </p:cNvCxnSpPr>
          <p:nvPr/>
        </p:nvCxnSpPr>
        <p:spPr>
          <a:xfrm flipH="1">
            <a:off x="6688124" y="2675467"/>
            <a:ext cx="44435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144772-3F3D-F5DE-8D40-95D37A2F5E07}"/>
              </a:ext>
            </a:extLst>
          </p:cNvPr>
          <p:cNvCxnSpPr>
            <a:cxnSpLocks/>
          </p:cNvCxnSpPr>
          <p:nvPr/>
        </p:nvCxnSpPr>
        <p:spPr>
          <a:xfrm flipV="1">
            <a:off x="11131721" y="2675467"/>
            <a:ext cx="0" cy="4878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40A379-8F43-B3A0-B711-2CFB12AA29A3}"/>
              </a:ext>
            </a:extLst>
          </p:cNvPr>
          <p:cNvCxnSpPr>
            <a:cxnSpLocks/>
          </p:cNvCxnSpPr>
          <p:nvPr/>
        </p:nvCxnSpPr>
        <p:spPr>
          <a:xfrm flipV="1">
            <a:off x="9665295" y="2675467"/>
            <a:ext cx="0" cy="11183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65AC90-AFEC-8506-36B2-8B02041CAA4A}"/>
              </a:ext>
            </a:extLst>
          </p:cNvPr>
          <p:cNvSpPr txBox="1"/>
          <p:nvPr/>
        </p:nvSpPr>
        <p:spPr>
          <a:xfrm>
            <a:off x="10221914" y="3066441"/>
            <a:ext cx="68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DB47DA-A9C1-8A34-F522-31364813D641}"/>
              </a:ext>
            </a:extLst>
          </p:cNvPr>
          <p:cNvSpPr txBox="1"/>
          <p:nvPr/>
        </p:nvSpPr>
        <p:spPr>
          <a:xfrm>
            <a:off x="838200" y="1690688"/>
            <a:ext cx="3272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Use voltage- controlled pinning sites at ends of track, turn off when pulse is delivered, turn on when pulse ends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49E341-DC7B-55DB-DF4F-B0575BAA2694}"/>
              </a:ext>
            </a:extLst>
          </p:cNvPr>
          <p:cNvSpPr/>
          <p:nvPr/>
        </p:nvSpPr>
        <p:spPr>
          <a:xfrm>
            <a:off x="6096000" y="4618603"/>
            <a:ext cx="4043730" cy="424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7055-E67A-5BA5-DF47-F31AD6BF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A401-BCB6-6EB7-08F9-16EFC855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Figure out geometry</a:t>
            </a:r>
          </a:p>
          <a:p>
            <a:pPr marL="514350" indent="-514350">
              <a:buAutoNum type="arabicPeriod"/>
            </a:pPr>
            <a:r>
              <a:rPr lang="en-US" dirty="0"/>
              <a:t>Calculate electric field (electrostatics/Poisson)</a:t>
            </a:r>
          </a:p>
          <a:p>
            <a:pPr marL="514350" indent="-514350">
              <a:buAutoNum type="arabicPeriod"/>
            </a:pPr>
            <a:r>
              <a:rPr lang="en-US" dirty="0"/>
              <a:t>Mumax3 simulations</a:t>
            </a:r>
          </a:p>
        </p:txBody>
      </p:sp>
    </p:spTree>
    <p:extLst>
      <p:ext uri="{BB962C8B-B14F-4D97-AF65-F5344CB8AC3E}">
        <p14:creationId xmlns:p14="http://schemas.microsoft.com/office/powerpoint/2010/main" val="49402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BE938-AF48-4EA1-9377-DEFE896D68D4}"/>
              </a:ext>
            </a:extLst>
          </p:cNvPr>
          <p:cNvSpPr txBox="1"/>
          <p:nvPr/>
        </p:nvSpPr>
        <p:spPr>
          <a:xfrm>
            <a:off x="985285" y="119578"/>
            <a:ext cx="1017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To reduce the DW depinning current, pin the DW on edge roughness</a:t>
            </a:r>
            <a:endParaRPr lang="en-US" sz="24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D6413-0A8B-4B18-A6B4-EF58245FA7B2}"/>
              </a:ext>
            </a:extLst>
          </p:cNvPr>
          <p:cNvSpPr txBox="1"/>
          <p:nvPr/>
        </p:nvSpPr>
        <p:spPr>
          <a:xfrm>
            <a:off x="318979" y="1490008"/>
            <a:ext cx="3196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DW settles to a band of positions for a given pulse width due to geometry variations, a longer track is needed to separate the states</a:t>
            </a:r>
            <a:endParaRPr lang="en-US" sz="20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6356B0-9A2D-418D-B2F2-AB611B66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5499" y="1544906"/>
            <a:ext cx="3196854" cy="2556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B9C85-B096-4D4B-9031-68F018C71AD0}"/>
              </a:ext>
            </a:extLst>
          </p:cNvPr>
          <p:cNvSpPr txBox="1"/>
          <p:nvPr/>
        </p:nvSpPr>
        <p:spPr>
          <a:xfrm>
            <a:off x="4554283" y="699540"/>
            <a:ext cx="180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120nm track</a:t>
            </a:r>
            <a:endParaRPr lang="en-US" sz="2000" b="1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D24E-C187-4DA1-BC36-8E89158CCAB0}"/>
              </a:ext>
            </a:extLst>
          </p:cNvPr>
          <p:cNvSpPr txBox="1"/>
          <p:nvPr/>
        </p:nvSpPr>
        <p:spPr>
          <a:xfrm>
            <a:off x="3783093" y="1107896"/>
            <a:ext cx="325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3×10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A/m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2 ns pulse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62E91B9-84C2-4976-A10F-B09CEC750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9296" y="4188141"/>
            <a:ext cx="3064275" cy="25735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B529DB7-F100-4A74-96D9-F7B486318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0832" y="4188142"/>
            <a:ext cx="3175401" cy="2600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47A78E-5AFD-4BD0-8372-8E546FD571F8}"/>
              </a:ext>
            </a:extLst>
          </p:cNvPr>
          <p:cNvSpPr txBox="1"/>
          <p:nvPr/>
        </p:nvSpPr>
        <p:spPr>
          <a:xfrm>
            <a:off x="5323368" y="5840672"/>
            <a:ext cx="138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 ns 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FC5A4-CF9C-4618-9BD3-E2589815900A}"/>
              </a:ext>
            </a:extLst>
          </p:cNvPr>
          <p:cNvSpPr txBox="1"/>
          <p:nvPr/>
        </p:nvSpPr>
        <p:spPr>
          <a:xfrm>
            <a:off x="8998689" y="5840672"/>
            <a:ext cx="138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6 ns pulse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221D6B-E741-4ED2-A7F9-D955A40C6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10988" y="1544906"/>
            <a:ext cx="3175401" cy="25080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B5EA7A-B338-429F-9246-5134E0E6D02B}"/>
              </a:ext>
            </a:extLst>
          </p:cNvPr>
          <p:cNvSpPr txBox="1"/>
          <p:nvPr/>
        </p:nvSpPr>
        <p:spPr>
          <a:xfrm>
            <a:off x="8243780" y="699540"/>
            <a:ext cx="180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320nm track</a:t>
            </a:r>
            <a:endParaRPr lang="en-US" sz="2000" b="1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C1F49-9E1D-4EFF-B2BB-5E25A977FE81}"/>
              </a:ext>
            </a:extLst>
          </p:cNvPr>
          <p:cNvSpPr txBox="1"/>
          <p:nvPr/>
        </p:nvSpPr>
        <p:spPr>
          <a:xfrm>
            <a:off x="7472590" y="1107896"/>
            <a:ext cx="325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3×10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A/m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6 ns pulse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8FB49A-6B75-46DB-9308-7092E8180B43}"/>
              </a:ext>
            </a:extLst>
          </p:cNvPr>
          <p:cNvSpPr/>
          <p:nvPr/>
        </p:nvSpPr>
        <p:spPr>
          <a:xfrm>
            <a:off x="6606360" y="1814623"/>
            <a:ext cx="328167" cy="1155405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F0A014-A912-4CAD-90B3-2DD98BFBA030}"/>
              </a:ext>
            </a:extLst>
          </p:cNvPr>
          <p:cNvSpPr/>
          <p:nvPr/>
        </p:nvSpPr>
        <p:spPr>
          <a:xfrm>
            <a:off x="5108612" y="2628314"/>
            <a:ext cx="328167" cy="1155405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BB79A6-BA32-490D-9EDA-3C244567E07A}"/>
              </a:ext>
            </a:extLst>
          </p:cNvPr>
          <p:cNvSpPr/>
          <p:nvPr/>
        </p:nvSpPr>
        <p:spPr>
          <a:xfrm>
            <a:off x="10351071" y="1806991"/>
            <a:ext cx="206966" cy="59596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F20C55-7EFD-4D81-A042-8C8CDD00AC6D}"/>
              </a:ext>
            </a:extLst>
          </p:cNvPr>
          <p:cNvSpPr/>
          <p:nvPr/>
        </p:nvSpPr>
        <p:spPr>
          <a:xfrm>
            <a:off x="8408810" y="2962940"/>
            <a:ext cx="206966" cy="59596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3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9495021-C5EE-41BF-92C8-E7E6F6D3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880" y="1699802"/>
            <a:ext cx="4846320" cy="3969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6BE938-AF48-4EA1-9377-DEFE896D68D4}"/>
              </a:ext>
            </a:extLst>
          </p:cNvPr>
          <p:cNvSpPr txBox="1"/>
          <p:nvPr/>
        </p:nvSpPr>
        <p:spPr>
          <a:xfrm>
            <a:off x="985285" y="551378"/>
            <a:ext cx="1017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DW can be reliably driven back and forth with opposite polarity pulses</a:t>
            </a:r>
            <a:endParaRPr lang="en-US" sz="24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AB33FA-C9AA-448C-9152-D3F8D9AE939E}"/>
              </a:ext>
            </a:extLst>
          </p:cNvPr>
          <p:cNvGrpSpPr/>
          <p:nvPr/>
        </p:nvGrpSpPr>
        <p:grpSpPr>
          <a:xfrm>
            <a:off x="393075" y="1479095"/>
            <a:ext cx="5550852" cy="4066571"/>
            <a:chOff x="393075" y="1479095"/>
            <a:chExt cx="5550852" cy="40665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303D96-1D60-4ED1-97ED-35E58A583F2C}"/>
                </a:ext>
              </a:extLst>
            </p:cNvPr>
            <p:cNvGrpSpPr/>
            <p:nvPr/>
          </p:nvGrpSpPr>
          <p:grpSpPr>
            <a:xfrm>
              <a:off x="393075" y="1479095"/>
              <a:ext cx="5473449" cy="4066571"/>
              <a:chOff x="1908609" y="1174296"/>
              <a:chExt cx="7182829" cy="5336578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B85C9FBF-82F9-42E2-9FC4-C8F5211FB6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08609" y="1536538"/>
                <a:ext cx="7182829" cy="497433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5437BA-98AF-418B-8663-AE1AA7ECBC83}"/>
                  </a:ext>
                </a:extLst>
              </p:cNvPr>
              <p:cNvSpPr txBox="1"/>
              <p:nvPr/>
            </p:nvSpPr>
            <p:spPr>
              <a:xfrm>
                <a:off x="3791095" y="1174297"/>
                <a:ext cx="1527776" cy="57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 ns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5C9753-5918-4973-99AC-B48C2173EE3F}"/>
                  </a:ext>
                </a:extLst>
              </p:cNvPr>
              <p:cNvSpPr txBox="1"/>
              <p:nvPr/>
            </p:nvSpPr>
            <p:spPr>
              <a:xfrm>
                <a:off x="6536793" y="1174296"/>
                <a:ext cx="1527776" cy="57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 ns</a:t>
                </a:r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7F273E-FA96-427E-8FFE-0CAD14D1B677}"/>
                </a:ext>
              </a:extLst>
            </p:cNvPr>
            <p:cNvSpPr/>
            <p:nvPr/>
          </p:nvSpPr>
          <p:spPr>
            <a:xfrm>
              <a:off x="5615760" y="3684615"/>
              <a:ext cx="328167" cy="1155405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97764F7-C24E-4497-A014-D0CF0DA9C9F7}"/>
                </a:ext>
              </a:extLst>
            </p:cNvPr>
            <p:cNvSpPr/>
            <p:nvPr/>
          </p:nvSpPr>
          <p:spPr>
            <a:xfrm>
              <a:off x="3658893" y="2260244"/>
              <a:ext cx="328167" cy="1155405"/>
            </a:xfrm>
            <a:prstGeom prst="ellipse">
              <a:avLst/>
            </a:prstGeom>
            <a:noFill/>
            <a:ln w="2222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E8B3EF2-4E76-4D4B-8093-A8F68D064B33}"/>
              </a:ext>
            </a:extLst>
          </p:cNvPr>
          <p:cNvSpPr txBox="1"/>
          <p:nvPr/>
        </p:nvSpPr>
        <p:spPr>
          <a:xfrm>
            <a:off x="8396812" y="2195925"/>
            <a:ext cx="1625866" cy="46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(+) pulse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2580FD-AE4F-4376-887A-0E3757A0B741}"/>
              </a:ext>
            </a:extLst>
          </p:cNvPr>
          <p:cNvSpPr txBox="1"/>
          <p:nvPr/>
        </p:nvSpPr>
        <p:spPr>
          <a:xfrm>
            <a:off x="8545078" y="4565467"/>
            <a:ext cx="2612021" cy="46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(+) &amp; (–) pulse</a:t>
            </a:r>
          </a:p>
        </p:txBody>
      </p:sp>
    </p:spTree>
    <p:extLst>
      <p:ext uri="{BB962C8B-B14F-4D97-AF65-F5344CB8AC3E}">
        <p14:creationId xmlns:p14="http://schemas.microsoft.com/office/powerpoint/2010/main" val="3240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98A01F61-E045-48A6-B161-07AD5037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1274" y="1665223"/>
            <a:ext cx="5626382" cy="46085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2A2426-A948-42D5-8798-04897EA9ED24}"/>
              </a:ext>
            </a:extLst>
          </p:cNvPr>
          <p:cNvSpPr txBox="1"/>
          <p:nvPr/>
        </p:nvSpPr>
        <p:spPr>
          <a:xfrm>
            <a:off x="5283067" y="2212858"/>
            <a:ext cx="1625866" cy="46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(+) pulse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4428A5-ECC2-4DB5-BE94-34807315E5C2}"/>
              </a:ext>
            </a:extLst>
          </p:cNvPr>
          <p:cNvSpPr txBox="1"/>
          <p:nvPr/>
        </p:nvSpPr>
        <p:spPr>
          <a:xfrm>
            <a:off x="5345699" y="4838834"/>
            <a:ext cx="1330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(+) &amp; (–) 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24F98-CA9A-48B7-8453-DEC8230859C9}"/>
              </a:ext>
            </a:extLst>
          </p:cNvPr>
          <p:cNvSpPr txBox="1"/>
          <p:nvPr/>
        </p:nvSpPr>
        <p:spPr>
          <a:xfrm>
            <a:off x="1010093" y="353368"/>
            <a:ext cx="1017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Strong reset is important regardless of device state</a:t>
            </a:r>
            <a:endParaRPr lang="en-US" sz="2400" b="1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8AE74-8B9C-45F5-B1C7-5A857390FD0E}"/>
              </a:ext>
            </a:extLst>
          </p:cNvPr>
          <p:cNvSpPr txBox="1"/>
          <p:nvPr/>
        </p:nvSpPr>
        <p:spPr>
          <a:xfrm>
            <a:off x="8855472" y="2323282"/>
            <a:ext cx="196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 after input high</a:t>
            </a:r>
            <a:endParaRPr lang="en-US" sz="2400" baseline="30000" dirty="0">
              <a:solidFill>
                <a:srgbClr val="0000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9B598-52EE-45C0-B3B5-5DB0FDF0AF9C}"/>
              </a:ext>
            </a:extLst>
          </p:cNvPr>
          <p:cNvSpPr txBox="1"/>
          <p:nvPr/>
        </p:nvSpPr>
        <p:spPr>
          <a:xfrm>
            <a:off x="8797787" y="5208420"/>
            <a:ext cx="157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 after reset</a:t>
            </a:r>
            <a:endParaRPr lang="en-US" sz="2400" baseline="300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5C8F0-3884-4A51-AFF8-1E3E08E6A61E}"/>
              </a:ext>
            </a:extLst>
          </p:cNvPr>
          <p:cNvCxnSpPr>
            <a:cxnSpLocks/>
          </p:cNvCxnSpPr>
          <p:nvPr/>
        </p:nvCxnSpPr>
        <p:spPr>
          <a:xfrm flipV="1">
            <a:off x="7171266" y="1820333"/>
            <a:ext cx="0" cy="377098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FE4D2D-C500-46E8-B771-7EC51B4D0318}"/>
              </a:ext>
            </a:extLst>
          </p:cNvPr>
          <p:cNvCxnSpPr>
            <a:cxnSpLocks/>
          </p:cNvCxnSpPr>
          <p:nvPr/>
        </p:nvCxnSpPr>
        <p:spPr>
          <a:xfrm flipV="1">
            <a:off x="4241796" y="1817758"/>
            <a:ext cx="0" cy="3669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BD642F-C15E-425F-AF88-A50A62CCFDE6}"/>
              </a:ext>
            </a:extLst>
          </p:cNvPr>
          <p:cNvSpPr txBox="1"/>
          <p:nvPr/>
        </p:nvSpPr>
        <p:spPr>
          <a:xfrm>
            <a:off x="6640077" y="1160573"/>
            <a:ext cx="106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4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  <a:endParaRPr lang="en-US" sz="240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3B919B-2748-442D-A1B2-200D8A3C9585}"/>
              </a:ext>
            </a:extLst>
          </p:cNvPr>
          <p:cNvSpPr txBox="1"/>
          <p:nvPr/>
        </p:nvSpPr>
        <p:spPr>
          <a:xfrm>
            <a:off x="3744735" y="1203558"/>
            <a:ext cx="106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4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  <a:endParaRPr lang="en-US" sz="240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14100-ED32-4B6C-A3D7-84D4AC77FF37}"/>
              </a:ext>
            </a:extLst>
          </p:cNvPr>
          <p:cNvSpPr/>
          <p:nvPr/>
        </p:nvSpPr>
        <p:spPr>
          <a:xfrm>
            <a:off x="6891866" y="2379133"/>
            <a:ext cx="558798" cy="1049867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F723CF-2A51-446F-A166-2D8F7BC376A6}"/>
              </a:ext>
            </a:extLst>
          </p:cNvPr>
          <p:cNvSpPr/>
          <p:nvPr/>
        </p:nvSpPr>
        <p:spPr>
          <a:xfrm>
            <a:off x="6908933" y="4158553"/>
            <a:ext cx="558798" cy="104986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87CE00-4CD3-4721-8AAB-724E88CDA036}"/>
              </a:ext>
            </a:extLst>
          </p:cNvPr>
          <p:cNvSpPr/>
          <p:nvPr/>
        </p:nvSpPr>
        <p:spPr>
          <a:xfrm>
            <a:off x="3992589" y="3968988"/>
            <a:ext cx="558798" cy="1049867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60AE81-8D7B-4D9E-BBC6-F2647FBE6DEF}"/>
              </a:ext>
            </a:extLst>
          </p:cNvPr>
          <p:cNvSpPr txBox="1"/>
          <p:nvPr/>
        </p:nvSpPr>
        <p:spPr>
          <a:xfrm>
            <a:off x="889005" y="5344125"/>
            <a:ext cx="239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 after input low, before reset</a:t>
            </a:r>
            <a:endParaRPr lang="en-US" sz="2400" baseline="30000" dirty="0">
              <a:solidFill>
                <a:schemeClr val="accent6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0E2BE5-9A54-4098-9FE7-1BA7A4ABD030}"/>
              </a:ext>
            </a:extLst>
          </p:cNvPr>
          <p:cNvCxnSpPr/>
          <p:nvPr/>
        </p:nvCxnSpPr>
        <p:spPr>
          <a:xfrm flipV="1">
            <a:off x="3268133" y="5096933"/>
            <a:ext cx="886874" cy="49438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1AFEC4-5126-47F7-9012-2CE6F7AC566A}"/>
              </a:ext>
            </a:extLst>
          </p:cNvPr>
          <p:cNvCxnSpPr>
            <a:cxnSpLocks/>
          </p:cNvCxnSpPr>
          <p:nvPr/>
        </p:nvCxnSpPr>
        <p:spPr>
          <a:xfrm flipH="1">
            <a:off x="7479082" y="2770307"/>
            <a:ext cx="1548130" cy="415499"/>
          </a:xfrm>
          <a:prstGeom prst="straightConnector1">
            <a:avLst/>
          </a:prstGeom>
          <a:ln w="3175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CBE860-9D43-4BA1-857F-E6FF40A3FEFC}"/>
              </a:ext>
            </a:extLst>
          </p:cNvPr>
          <p:cNvCxnSpPr>
            <a:cxnSpLocks/>
          </p:cNvCxnSpPr>
          <p:nvPr/>
        </p:nvCxnSpPr>
        <p:spPr>
          <a:xfrm flipH="1" flipV="1">
            <a:off x="7463794" y="5062577"/>
            <a:ext cx="1613282" cy="377655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B7AD993-140B-4E24-88A7-9A1E63F5B456}"/>
              </a:ext>
            </a:extLst>
          </p:cNvPr>
          <p:cNvSpPr/>
          <p:nvPr/>
        </p:nvSpPr>
        <p:spPr>
          <a:xfrm>
            <a:off x="3920074" y="3488919"/>
            <a:ext cx="4690526" cy="4311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MTJ</a:t>
            </a:r>
          </a:p>
        </p:txBody>
      </p:sp>
    </p:spTree>
    <p:extLst>
      <p:ext uri="{BB962C8B-B14F-4D97-AF65-F5344CB8AC3E}">
        <p14:creationId xmlns:p14="http://schemas.microsoft.com/office/powerpoint/2010/main" val="349523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C91F35-D5C7-483F-896C-0936B520122D}"/>
              </a:ext>
            </a:extLst>
          </p:cNvPr>
          <p:cNvSpPr txBox="1"/>
          <p:nvPr/>
        </p:nvSpPr>
        <p:spPr>
          <a:xfrm>
            <a:off x="2024109" y="318052"/>
            <a:ext cx="76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Inertia?</a:t>
            </a:r>
            <a:endParaRPr lang="en-US" sz="28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EC74A0-7D23-4661-9722-D9FAC560B671}"/>
              </a:ext>
            </a:extLst>
          </p:cNvPr>
          <p:cNvGrpSpPr>
            <a:grpSpLocks noChangeAspect="1"/>
          </p:cNvGrpSpPr>
          <p:nvPr/>
        </p:nvGrpSpPr>
        <p:grpSpPr>
          <a:xfrm>
            <a:off x="266075" y="1248782"/>
            <a:ext cx="5550408" cy="4123748"/>
            <a:chOff x="1866276" y="1267429"/>
            <a:chExt cx="7182830" cy="533657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452F3E3-9A96-42E3-B88C-5A6DE575A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6276" y="1629671"/>
              <a:ext cx="7182830" cy="497433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A3733-853E-4811-857D-404938E5A4D7}"/>
                </a:ext>
              </a:extLst>
            </p:cNvPr>
            <p:cNvSpPr txBox="1"/>
            <p:nvPr/>
          </p:nvSpPr>
          <p:spPr>
            <a:xfrm>
              <a:off x="3748763" y="1267430"/>
              <a:ext cx="1527777" cy="51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5 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2514B6-DAD4-49BD-BF60-D859A719A821}"/>
                </a:ext>
              </a:extLst>
            </p:cNvPr>
            <p:cNvSpPr txBox="1"/>
            <p:nvPr/>
          </p:nvSpPr>
          <p:spPr>
            <a:xfrm>
              <a:off x="6494460" y="1267429"/>
              <a:ext cx="1527777" cy="51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5 ns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149D29-4383-4E2A-A4A4-777290B724C9}"/>
              </a:ext>
            </a:extLst>
          </p:cNvPr>
          <p:cNvGrpSpPr/>
          <p:nvPr/>
        </p:nvGrpSpPr>
        <p:grpSpPr>
          <a:xfrm>
            <a:off x="6186310" y="1305959"/>
            <a:ext cx="5473449" cy="4066571"/>
            <a:chOff x="1908609" y="1174296"/>
            <a:chExt cx="7182829" cy="5336578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11294C0-BC07-4B19-9ACB-9B660C73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8609" y="1536538"/>
              <a:ext cx="7182829" cy="497433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E73A34-1F4E-442F-93E3-C7849D7A9CF3}"/>
                </a:ext>
              </a:extLst>
            </p:cNvPr>
            <p:cNvSpPr txBox="1"/>
            <p:nvPr/>
          </p:nvSpPr>
          <p:spPr>
            <a:xfrm>
              <a:off x="3791095" y="1174297"/>
              <a:ext cx="1527776" cy="57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5 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CADAF-D228-4739-B00D-89E8ACA79407}"/>
                </a:ext>
              </a:extLst>
            </p:cNvPr>
            <p:cNvSpPr txBox="1"/>
            <p:nvPr/>
          </p:nvSpPr>
          <p:spPr>
            <a:xfrm>
              <a:off x="6536793" y="1174296"/>
              <a:ext cx="1527776" cy="57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5 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50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877C6B-7B99-4AE4-A239-C0E1D40B5394}"/>
              </a:ext>
            </a:extLst>
          </p:cNvPr>
          <p:cNvSpPr/>
          <p:nvPr/>
        </p:nvSpPr>
        <p:spPr>
          <a:xfrm>
            <a:off x="5084168" y="2394954"/>
            <a:ext cx="1121834" cy="231356"/>
          </a:xfrm>
          <a:prstGeom prst="rect">
            <a:avLst/>
          </a:prstGeom>
          <a:solidFill>
            <a:srgbClr val="0070C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52DF2-F625-4E00-B832-0351BAFA3299}"/>
              </a:ext>
            </a:extLst>
          </p:cNvPr>
          <p:cNvSpPr/>
          <p:nvPr/>
        </p:nvSpPr>
        <p:spPr>
          <a:xfrm>
            <a:off x="5084167" y="2626312"/>
            <a:ext cx="1121834" cy="335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9CA74-07E9-4360-A8A0-40AC885D2309}"/>
              </a:ext>
            </a:extLst>
          </p:cNvPr>
          <p:cNvSpPr/>
          <p:nvPr/>
        </p:nvSpPr>
        <p:spPr>
          <a:xfrm>
            <a:off x="5620168" y="2961872"/>
            <a:ext cx="2020824" cy="615470"/>
          </a:xfrm>
          <a:prstGeom prst="rect">
            <a:avLst/>
          </a:prstGeom>
          <a:solidFill>
            <a:srgbClr val="C0000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564ED-D03B-4ACF-967E-193A74DEF1F6}"/>
              </a:ext>
            </a:extLst>
          </p:cNvPr>
          <p:cNvSpPr/>
          <p:nvPr/>
        </p:nvSpPr>
        <p:spPr>
          <a:xfrm>
            <a:off x="3597260" y="2961873"/>
            <a:ext cx="3510439" cy="615470"/>
          </a:xfrm>
          <a:prstGeom prst="rect">
            <a:avLst/>
          </a:prstGeom>
          <a:solidFill>
            <a:srgbClr val="549F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0C0327-5406-4D0E-92EB-CC1C317E7BBC}"/>
              </a:ext>
            </a:extLst>
          </p:cNvPr>
          <p:cNvGrpSpPr/>
          <p:nvPr/>
        </p:nvGrpSpPr>
        <p:grpSpPr>
          <a:xfrm>
            <a:off x="5582923" y="2067361"/>
            <a:ext cx="170743" cy="1202244"/>
            <a:chOff x="4585407" y="1809423"/>
            <a:chExt cx="170743" cy="10751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9D036B-2DCD-4605-B470-7109CFD01B66}"/>
                </a:ext>
              </a:extLst>
            </p:cNvPr>
            <p:cNvSpPr/>
            <p:nvPr/>
          </p:nvSpPr>
          <p:spPr>
            <a:xfrm>
              <a:off x="4585407" y="2248887"/>
              <a:ext cx="170743" cy="403879"/>
            </a:xfrm>
            <a:custGeom>
              <a:avLst/>
              <a:gdLst>
                <a:gd name="connsiteX0" fmla="*/ 58737 w 100012"/>
                <a:gd name="connsiteY0" fmla="*/ 238125 h 238125"/>
                <a:gd name="connsiteX1" fmla="*/ 3175 w 100012"/>
                <a:gd name="connsiteY1" fmla="*/ 214313 h 238125"/>
                <a:gd name="connsiteX2" fmla="*/ 95250 w 100012"/>
                <a:gd name="connsiteY2" fmla="*/ 174625 h 238125"/>
                <a:gd name="connsiteX3" fmla="*/ 4762 w 100012"/>
                <a:gd name="connsiteY3" fmla="*/ 136525 h 238125"/>
                <a:gd name="connsiteX4" fmla="*/ 100012 w 100012"/>
                <a:gd name="connsiteY4" fmla="*/ 100013 h 238125"/>
                <a:gd name="connsiteX5" fmla="*/ 0 w 100012"/>
                <a:gd name="connsiteY5" fmla="*/ 60325 h 238125"/>
                <a:gd name="connsiteX6" fmla="*/ 98425 w 100012"/>
                <a:gd name="connsiteY6" fmla="*/ 20638 h 238125"/>
                <a:gd name="connsiteX7" fmla="*/ 49212 w 100012"/>
                <a:gd name="connsiteY7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12" h="238125">
                  <a:moveTo>
                    <a:pt x="58737" y="238125"/>
                  </a:moveTo>
                  <a:lnTo>
                    <a:pt x="3175" y="214313"/>
                  </a:lnTo>
                  <a:lnTo>
                    <a:pt x="95250" y="174625"/>
                  </a:lnTo>
                  <a:lnTo>
                    <a:pt x="4762" y="136525"/>
                  </a:lnTo>
                  <a:lnTo>
                    <a:pt x="100012" y="100013"/>
                  </a:lnTo>
                  <a:lnTo>
                    <a:pt x="0" y="60325"/>
                  </a:lnTo>
                  <a:lnTo>
                    <a:pt x="98425" y="20638"/>
                  </a:lnTo>
                  <a:lnTo>
                    <a:pt x="49212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88A6BA-6A2C-4088-9062-A2EEBFB1954A}"/>
                </a:ext>
              </a:extLst>
            </p:cNvPr>
            <p:cNvCxnSpPr>
              <a:cxnSpLocks/>
            </p:cNvCxnSpPr>
            <p:nvPr/>
          </p:nvCxnSpPr>
          <p:spPr>
            <a:xfrm>
              <a:off x="4678715" y="1809423"/>
              <a:ext cx="0" cy="4394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3EDF4C-94B0-4FE3-9DAC-F25B94B40B02}"/>
                </a:ext>
              </a:extLst>
            </p:cNvPr>
            <p:cNvCxnSpPr/>
            <p:nvPr/>
          </p:nvCxnSpPr>
          <p:spPr>
            <a:xfrm>
              <a:off x="4682242" y="2652766"/>
              <a:ext cx="0" cy="2317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92C5E1-7E6B-402D-85B7-4EB6E57CADF4}"/>
              </a:ext>
            </a:extLst>
          </p:cNvPr>
          <p:cNvCxnSpPr>
            <a:cxnSpLocks/>
          </p:cNvCxnSpPr>
          <p:nvPr/>
        </p:nvCxnSpPr>
        <p:spPr>
          <a:xfrm flipV="1">
            <a:off x="7899335" y="3269606"/>
            <a:ext cx="0" cy="11899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F0D7BC0-8B4C-41A9-AD6E-742B9AD5B0CA}"/>
              </a:ext>
            </a:extLst>
          </p:cNvPr>
          <p:cNvSpPr/>
          <p:nvPr/>
        </p:nvSpPr>
        <p:spPr>
          <a:xfrm>
            <a:off x="8426666" y="1196811"/>
            <a:ext cx="1121834" cy="231356"/>
          </a:xfrm>
          <a:prstGeom prst="rect">
            <a:avLst/>
          </a:prstGeom>
          <a:solidFill>
            <a:srgbClr val="0070C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6168C6-2A24-431C-A99F-FF94D5065AE8}"/>
              </a:ext>
            </a:extLst>
          </p:cNvPr>
          <p:cNvSpPr/>
          <p:nvPr/>
        </p:nvSpPr>
        <p:spPr>
          <a:xfrm>
            <a:off x="8426665" y="1428169"/>
            <a:ext cx="1121834" cy="335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E82473-B46F-4BDE-A1B2-C2D3F2721A1C}"/>
              </a:ext>
            </a:extLst>
          </p:cNvPr>
          <p:cNvSpPr/>
          <p:nvPr/>
        </p:nvSpPr>
        <p:spPr>
          <a:xfrm>
            <a:off x="8962666" y="1763729"/>
            <a:ext cx="2020824" cy="615470"/>
          </a:xfrm>
          <a:prstGeom prst="rect">
            <a:avLst/>
          </a:prstGeom>
          <a:solidFill>
            <a:srgbClr val="C0000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7C6FC5-4AC8-447C-A2F0-85ABF9ADE9B8}"/>
              </a:ext>
            </a:extLst>
          </p:cNvPr>
          <p:cNvSpPr/>
          <p:nvPr/>
        </p:nvSpPr>
        <p:spPr>
          <a:xfrm>
            <a:off x="6939758" y="1763730"/>
            <a:ext cx="2022949" cy="615470"/>
          </a:xfrm>
          <a:prstGeom prst="rect">
            <a:avLst/>
          </a:prstGeom>
          <a:solidFill>
            <a:srgbClr val="0070C0">
              <a:alpha val="6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B86297-45D4-43C2-B80B-31958F8965FC}"/>
              </a:ext>
            </a:extLst>
          </p:cNvPr>
          <p:cNvCxnSpPr>
            <a:cxnSpLocks/>
          </p:cNvCxnSpPr>
          <p:nvPr/>
        </p:nvCxnSpPr>
        <p:spPr>
          <a:xfrm flipV="1">
            <a:off x="11429935" y="2070980"/>
            <a:ext cx="0" cy="4878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6D15A4C-AE1D-4738-9066-16D2B37F5CAD}"/>
              </a:ext>
            </a:extLst>
          </p:cNvPr>
          <p:cNvSpPr/>
          <p:nvPr/>
        </p:nvSpPr>
        <p:spPr>
          <a:xfrm rot="10800000">
            <a:off x="11324102" y="2558789"/>
            <a:ext cx="201210" cy="159085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42F985DB-12B6-4F94-83DA-5E34EF44A45E}"/>
              </a:ext>
            </a:extLst>
          </p:cNvPr>
          <p:cNvSpPr/>
          <p:nvPr/>
        </p:nvSpPr>
        <p:spPr>
          <a:xfrm rot="10800000">
            <a:off x="7798730" y="4450240"/>
            <a:ext cx="201210" cy="159085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C87B747-2B4A-4144-A021-8030DB31FD11}"/>
              </a:ext>
            </a:extLst>
          </p:cNvPr>
          <p:cNvSpPr/>
          <p:nvPr/>
        </p:nvSpPr>
        <p:spPr>
          <a:xfrm>
            <a:off x="7696135" y="3753617"/>
            <a:ext cx="406400" cy="4064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5257EE-2D31-4A0D-89AB-C8CF2982F233}"/>
              </a:ext>
            </a:extLst>
          </p:cNvPr>
          <p:cNvSpPr txBox="1"/>
          <p:nvPr/>
        </p:nvSpPr>
        <p:spPr>
          <a:xfrm>
            <a:off x="8205600" y="3801939"/>
            <a:ext cx="36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E37E84-30B7-404E-B8E7-F21DD679C267}"/>
              </a:ext>
            </a:extLst>
          </p:cNvPr>
          <p:cNvSpPr txBox="1"/>
          <p:nvPr/>
        </p:nvSpPr>
        <p:spPr>
          <a:xfrm>
            <a:off x="4211368" y="2371560"/>
            <a:ext cx="74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4772BA-4246-43FF-80CE-91A54C05717A}"/>
              </a:ext>
            </a:extLst>
          </p:cNvPr>
          <p:cNvSpPr txBox="1"/>
          <p:nvPr/>
        </p:nvSpPr>
        <p:spPr>
          <a:xfrm>
            <a:off x="112217" y="5451526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AD86E9-9A4D-4471-9B32-E365DE31B527}"/>
              </a:ext>
            </a:extLst>
          </p:cNvPr>
          <p:cNvSpPr txBox="1"/>
          <p:nvPr/>
        </p:nvSpPr>
        <p:spPr>
          <a:xfrm>
            <a:off x="1781661" y="4735811"/>
            <a:ext cx="546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01661B-EF41-4540-B745-5670CFC88F2D}"/>
              </a:ext>
            </a:extLst>
          </p:cNvPr>
          <p:cNvSpPr txBox="1"/>
          <p:nvPr/>
        </p:nvSpPr>
        <p:spPr>
          <a:xfrm>
            <a:off x="1751840" y="5246829"/>
            <a:ext cx="551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+ TMR)			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32A71D-412C-477F-9BF9-E259D9D65DD9}"/>
              </a:ext>
            </a:extLst>
          </p:cNvPr>
          <p:cNvSpPr txBox="1"/>
          <p:nvPr/>
        </p:nvSpPr>
        <p:spPr>
          <a:xfrm>
            <a:off x="1922075" y="6109161"/>
            <a:ext cx="61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6A9FDC-5EBD-4CA0-8EF3-2E927E4B4699}"/>
              </a:ext>
            </a:extLst>
          </p:cNvPr>
          <p:cNvSpPr txBox="1"/>
          <p:nvPr/>
        </p:nvSpPr>
        <p:spPr>
          <a:xfrm>
            <a:off x="2387982" y="5757848"/>
            <a:ext cx="1113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FE4364-B589-4FD2-9CEC-AE31EB1BCC47}"/>
              </a:ext>
            </a:extLst>
          </p:cNvPr>
          <p:cNvSpPr txBox="1"/>
          <p:nvPr/>
        </p:nvSpPr>
        <p:spPr>
          <a:xfrm>
            <a:off x="2479097" y="6109161"/>
            <a:ext cx="932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0A085F-8B7C-439F-979E-FF34FF72459F}"/>
              </a:ext>
            </a:extLst>
          </p:cNvPr>
          <p:cNvCxnSpPr>
            <a:cxnSpLocks/>
          </p:cNvCxnSpPr>
          <p:nvPr/>
        </p:nvCxnSpPr>
        <p:spPr>
          <a:xfrm>
            <a:off x="2528895" y="6170075"/>
            <a:ext cx="827285" cy="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C1DD13-7666-416D-A92F-21D66679A822}"/>
              </a:ext>
            </a:extLst>
          </p:cNvPr>
          <p:cNvSpPr txBox="1"/>
          <p:nvPr/>
        </p:nvSpPr>
        <p:spPr>
          <a:xfrm>
            <a:off x="3358257" y="5942005"/>
            <a:ext cx="33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4B27C8-0C73-4AB9-8AE3-1563676CAABA}"/>
              </a:ext>
            </a:extLst>
          </p:cNvPr>
          <p:cNvSpPr txBox="1"/>
          <p:nvPr/>
        </p:nvSpPr>
        <p:spPr>
          <a:xfrm>
            <a:off x="4661270" y="5757848"/>
            <a:ext cx="1113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F2588E-5D41-4C5E-86D3-415726537725}"/>
              </a:ext>
            </a:extLst>
          </p:cNvPr>
          <p:cNvSpPr txBox="1"/>
          <p:nvPr/>
        </p:nvSpPr>
        <p:spPr>
          <a:xfrm>
            <a:off x="4705409" y="6109161"/>
            <a:ext cx="932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C7A0E-FB88-4481-9B4C-EE2CCB7D5C39}"/>
              </a:ext>
            </a:extLst>
          </p:cNvPr>
          <p:cNvCxnSpPr>
            <a:cxnSpLocks/>
          </p:cNvCxnSpPr>
          <p:nvPr/>
        </p:nvCxnSpPr>
        <p:spPr>
          <a:xfrm>
            <a:off x="4756665" y="6170075"/>
            <a:ext cx="838523" cy="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e 90">
            <a:extLst>
              <a:ext uri="{FF2B5EF4-FFF2-40B4-BE49-F238E27FC236}">
                <a16:creationId xmlns:a16="http://schemas.microsoft.com/office/drawing/2014/main" id="{D4F7549B-B32A-41C8-93BE-C971A3AEAE30}"/>
              </a:ext>
            </a:extLst>
          </p:cNvPr>
          <p:cNvSpPr/>
          <p:nvPr/>
        </p:nvSpPr>
        <p:spPr>
          <a:xfrm>
            <a:off x="1419865" y="4830995"/>
            <a:ext cx="352512" cy="1643133"/>
          </a:xfrm>
          <a:prstGeom prst="leftBrace">
            <a:avLst>
              <a:gd name="adj1" fmla="val 5441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7D2804-72E0-4477-A200-73289A32C61F}"/>
              </a:ext>
            </a:extLst>
          </p:cNvPr>
          <p:cNvSpPr txBox="1"/>
          <p:nvPr/>
        </p:nvSpPr>
        <p:spPr>
          <a:xfrm>
            <a:off x="6025443" y="6022352"/>
            <a:ext cx="197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757F6C-FE58-48B3-B9DC-552641ECDE66}"/>
              </a:ext>
            </a:extLst>
          </p:cNvPr>
          <p:cNvCxnSpPr>
            <a:cxnSpLocks/>
          </p:cNvCxnSpPr>
          <p:nvPr/>
        </p:nvCxnSpPr>
        <p:spPr>
          <a:xfrm flipH="1">
            <a:off x="3225455" y="3411848"/>
            <a:ext cx="4098146" cy="0"/>
          </a:xfrm>
          <a:prstGeom prst="line">
            <a:avLst/>
          </a:prstGeom>
          <a:ln w="3175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7FB41F-9BAD-47A7-B2B8-E343E1EFF2F2}"/>
              </a:ext>
            </a:extLst>
          </p:cNvPr>
          <p:cNvCxnSpPr>
            <a:cxnSpLocks/>
          </p:cNvCxnSpPr>
          <p:nvPr/>
        </p:nvCxnSpPr>
        <p:spPr>
          <a:xfrm flipV="1">
            <a:off x="6028860" y="2181080"/>
            <a:ext cx="0" cy="929639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C2D0717D-C3BE-4A0E-A4E9-EEF423E5762A}"/>
              </a:ext>
            </a:extLst>
          </p:cNvPr>
          <p:cNvSpPr/>
          <p:nvPr/>
        </p:nvSpPr>
        <p:spPr>
          <a:xfrm rot="10800000">
            <a:off x="2862666" y="4179712"/>
            <a:ext cx="201210" cy="159085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059831-F9C5-487D-9815-202251532E90}"/>
              </a:ext>
            </a:extLst>
          </p:cNvPr>
          <p:cNvGrpSpPr/>
          <p:nvPr/>
        </p:nvGrpSpPr>
        <p:grpSpPr>
          <a:xfrm>
            <a:off x="2963272" y="3179642"/>
            <a:ext cx="4936066" cy="170744"/>
            <a:chOff x="1329271" y="2629243"/>
            <a:chExt cx="4936066" cy="17074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0C61BED-0768-4B38-8334-58966F3E792E}"/>
                </a:ext>
              </a:extLst>
            </p:cNvPr>
            <p:cNvGrpSpPr/>
            <p:nvPr/>
          </p:nvGrpSpPr>
          <p:grpSpPr>
            <a:xfrm rot="16200000">
              <a:off x="2973675" y="984839"/>
              <a:ext cx="170743" cy="3459552"/>
              <a:chOff x="4585407" y="973686"/>
              <a:chExt cx="170743" cy="309373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24A11FB-A081-4268-AF6C-FC54FA48E564}"/>
                  </a:ext>
                </a:extLst>
              </p:cNvPr>
              <p:cNvSpPr/>
              <p:nvPr/>
            </p:nvSpPr>
            <p:spPr>
              <a:xfrm>
                <a:off x="4585407" y="2248887"/>
                <a:ext cx="170743" cy="403879"/>
              </a:xfrm>
              <a:custGeom>
                <a:avLst/>
                <a:gdLst>
                  <a:gd name="connsiteX0" fmla="*/ 58737 w 100012"/>
                  <a:gd name="connsiteY0" fmla="*/ 238125 h 238125"/>
                  <a:gd name="connsiteX1" fmla="*/ 3175 w 100012"/>
                  <a:gd name="connsiteY1" fmla="*/ 214313 h 238125"/>
                  <a:gd name="connsiteX2" fmla="*/ 95250 w 100012"/>
                  <a:gd name="connsiteY2" fmla="*/ 174625 h 238125"/>
                  <a:gd name="connsiteX3" fmla="*/ 4762 w 100012"/>
                  <a:gd name="connsiteY3" fmla="*/ 136525 h 238125"/>
                  <a:gd name="connsiteX4" fmla="*/ 100012 w 100012"/>
                  <a:gd name="connsiteY4" fmla="*/ 100013 h 238125"/>
                  <a:gd name="connsiteX5" fmla="*/ 0 w 100012"/>
                  <a:gd name="connsiteY5" fmla="*/ 60325 h 238125"/>
                  <a:gd name="connsiteX6" fmla="*/ 98425 w 100012"/>
                  <a:gd name="connsiteY6" fmla="*/ 20638 h 238125"/>
                  <a:gd name="connsiteX7" fmla="*/ 49212 w 100012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12" h="238125">
                    <a:moveTo>
                      <a:pt x="58737" y="238125"/>
                    </a:moveTo>
                    <a:lnTo>
                      <a:pt x="3175" y="214313"/>
                    </a:lnTo>
                    <a:lnTo>
                      <a:pt x="95250" y="174625"/>
                    </a:lnTo>
                    <a:lnTo>
                      <a:pt x="4762" y="136525"/>
                    </a:lnTo>
                    <a:lnTo>
                      <a:pt x="100012" y="100013"/>
                    </a:lnTo>
                    <a:lnTo>
                      <a:pt x="0" y="60325"/>
                    </a:lnTo>
                    <a:lnTo>
                      <a:pt x="98425" y="20638"/>
                    </a:lnTo>
                    <a:lnTo>
                      <a:pt x="49212" y="0"/>
                    </a:ln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B2497DF-7D5F-4198-8D13-1E7F3CBA52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41114" y="1611286"/>
                <a:ext cx="12752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1BE78EB-3BD2-4106-9063-ED9F0F9FDC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974915" y="3360092"/>
                <a:ext cx="1414654" cy="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8075ADD-FECC-4D28-BFAA-6F474F771188}"/>
                </a:ext>
              </a:extLst>
            </p:cNvPr>
            <p:cNvGrpSpPr/>
            <p:nvPr/>
          </p:nvGrpSpPr>
          <p:grpSpPr>
            <a:xfrm rot="16200000">
              <a:off x="5430083" y="1964734"/>
              <a:ext cx="170743" cy="1499764"/>
              <a:chOff x="4585407" y="2248887"/>
              <a:chExt cx="170743" cy="1341176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ED12050-B956-409B-B063-035677342FE7}"/>
                  </a:ext>
                </a:extLst>
              </p:cNvPr>
              <p:cNvSpPr/>
              <p:nvPr/>
            </p:nvSpPr>
            <p:spPr>
              <a:xfrm>
                <a:off x="4585407" y="2248887"/>
                <a:ext cx="170743" cy="403879"/>
              </a:xfrm>
              <a:custGeom>
                <a:avLst/>
                <a:gdLst>
                  <a:gd name="connsiteX0" fmla="*/ 58737 w 100012"/>
                  <a:gd name="connsiteY0" fmla="*/ 238125 h 238125"/>
                  <a:gd name="connsiteX1" fmla="*/ 3175 w 100012"/>
                  <a:gd name="connsiteY1" fmla="*/ 214313 h 238125"/>
                  <a:gd name="connsiteX2" fmla="*/ 95250 w 100012"/>
                  <a:gd name="connsiteY2" fmla="*/ 174625 h 238125"/>
                  <a:gd name="connsiteX3" fmla="*/ 4762 w 100012"/>
                  <a:gd name="connsiteY3" fmla="*/ 136525 h 238125"/>
                  <a:gd name="connsiteX4" fmla="*/ 100012 w 100012"/>
                  <a:gd name="connsiteY4" fmla="*/ 100013 h 238125"/>
                  <a:gd name="connsiteX5" fmla="*/ 0 w 100012"/>
                  <a:gd name="connsiteY5" fmla="*/ 60325 h 238125"/>
                  <a:gd name="connsiteX6" fmla="*/ 98425 w 100012"/>
                  <a:gd name="connsiteY6" fmla="*/ 20638 h 238125"/>
                  <a:gd name="connsiteX7" fmla="*/ 49212 w 100012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12" h="238125">
                    <a:moveTo>
                      <a:pt x="58737" y="238125"/>
                    </a:moveTo>
                    <a:lnTo>
                      <a:pt x="3175" y="214313"/>
                    </a:lnTo>
                    <a:lnTo>
                      <a:pt x="95250" y="174625"/>
                    </a:lnTo>
                    <a:lnTo>
                      <a:pt x="4762" y="136525"/>
                    </a:lnTo>
                    <a:lnTo>
                      <a:pt x="100012" y="100013"/>
                    </a:lnTo>
                    <a:lnTo>
                      <a:pt x="0" y="60325"/>
                    </a:lnTo>
                    <a:lnTo>
                      <a:pt x="98425" y="20638"/>
                    </a:lnTo>
                    <a:lnTo>
                      <a:pt x="49212" y="0"/>
                    </a:ln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CBB0DF7-597E-4C53-B59C-8E1662FB68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213593" y="3121414"/>
                <a:ext cx="93729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3E02058-530D-4386-A05A-6C7090030517}"/>
              </a:ext>
            </a:extLst>
          </p:cNvPr>
          <p:cNvCxnSpPr>
            <a:cxnSpLocks/>
          </p:cNvCxnSpPr>
          <p:nvPr/>
        </p:nvCxnSpPr>
        <p:spPr>
          <a:xfrm flipV="1">
            <a:off x="2963271" y="3253550"/>
            <a:ext cx="0" cy="9064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10FD90-DAAF-4CF8-944D-2EA7143C55E0}"/>
              </a:ext>
            </a:extLst>
          </p:cNvPr>
          <p:cNvCxnSpPr>
            <a:cxnSpLocks/>
          </p:cNvCxnSpPr>
          <p:nvPr/>
        </p:nvCxnSpPr>
        <p:spPr>
          <a:xfrm>
            <a:off x="1999361" y="6170075"/>
            <a:ext cx="448338" cy="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3977692-3E21-439B-ACD6-8BE883DAAD94}"/>
              </a:ext>
            </a:extLst>
          </p:cNvPr>
          <p:cNvSpPr txBox="1"/>
          <p:nvPr/>
        </p:nvSpPr>
        <p:spPr>
          <a:xfrm>
            <a:off x="2079838" y="5798197"/>
            <a:ext cx="353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B57C4C-F587-4194-990F-95F76EF32ED7}"/>
              </a:ext>
            </a:extLst>
          </p:cNvPr>
          <p:cNvSpPr txBox="1"/>
          <p:nvPr/>
        </p:nvSpPr>
        <p:spPr>
          <a:xfrm>
            <a:off x="3885777" y="6109161"/>
            <a:ext cx="61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F402E5A-810D-4E3F-949F-A6F557AEBAF7}"/>
              </a:ext>
            </a:extLst>
          </p:cNvPr>
          <p:cNvCxnSpPr>
            <a:cxnSpLocks/>
          </p:cNvCxnSpPr>
          <p:nvPr/>
        </p:nvCxnSpPr>
        <p:spPr>
          <a:xfrm>
            <a:off x="3706523" y="6170075"/>
            <a:ext cx="956553" cy="0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313947C-F914-43E8-B5CA-E7209F404D06}"/>
              </a:ext>
            </a:extLst>
          </p:cNvPr>
          <p:cNvSpPr txBox="1"/>
          <p:nvPr/>
        </p:nvSpPr>
        <p:spPr>
          <a:xfrm>
            <a:off x="3624439" y="5798197"/>
            <a:ext cx="119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TMR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01B63263-A4DE-4377-95CD-A2C0958E51B5}"/>
              </a:ext>
            </a:extLst>
          </p:cNvPr>
          <p:cNvSpPr/>
          <p:nvPr/>
        </p:nvSpPr>
        <p:spPr>
          <a:xfrm>
            <a:off x="1882387" y="5806362"/>
            <a:ext cx="124066" cy="702910"/>
          </a:xfrm>
          <a:prstGeom prst="leftBracket">
            <a:avLst>
              <a:gd name="adj" fmla="val 9646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ket 98">
            <a:extLst>
              <a:ext uri="{FF2B5EF4-FFF2-40B4-BE49-F238E27FC236}">
                <a16:creationId xmlns:a16="http://schemas.microsoft.com/office/drawing/2014/main" id="{CEECA2F1-19F9-44DB-83A1-49722540FF05}"/>
              </a:ext>
            </a:extLst>
          </p:cNvPr>
          <p:cNvSpPr/>
          <p:nvPr/>
        </p:nvSpPr>
        <p:spPr>
          <a:xfrm flipH="1">
            <a:off x="5616240" y="5806362"/>
            <a:ext cx="116668" cy="702910"/>
          </a:xfrm>
          <a:prstGeom prst="leftBracket">
            <a:avLst>
              <a:gd name="adj" fmla="val 110292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946615-F3A8-448D-996A-B99A742BBAC2}"/>
              </a:ext>
            </a:extLst>
          </p:cNvPr>
          <p:cNvSpPr txBox="1"/>
          <p:nvPr/>
        </p:nvSpPr>
        <p:spPr>
          <a:xfrm>
            <a:off x="5712256" y="5721979"/>
            <a:ext cx="44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FA0A82-FC9D-4410-A3A1-5C29547CCC07}"/>
              </a:ext>
            </a:extLst>
          </p:cNvPr>
          <p:cNvSpPr txBox="1"/>
          <p:nvPr/>
        </p:nvSpPr>
        <p:spPr>
          <a:xfrm>
            <a:off x="5270451" y="3633313"/>
            <a:ext cx="75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EDEDEA-4B60-4F48-9789-AD5AD84CB046}"/>
              </a:ext>
            </a:extLst>
          </p:cNvPr>
          <p:cNvSpPr txBox="1"/>
          <p:nvPr/>
        </p:nvSpPr>
        <p:spPr>
          <a:xfrm>
            <a:off x="5877339" y="1218881"/>
            <a:ext cx="75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C7237CF-3B0F-426A-AC44-7FB7C6F05AF6}"/>
              </a:ext>
            </a:extLst>
          </p:cNvPr>
          <p:cNvCxnSpPr>
            <a:cxnSpLocks/>
          </p:cNvCxnSpPr>
          <p:nvPr/>
        </p:nvCxnSpPr>
        <p:spPr>
          <a:xfrm flipV="1">
            <a:off x="5919586" y="1897357"/>
            <a:ext cx="788183" cy="1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099C15D-8E79-4F0B-AC56-8E5C102299B1}"/>
              </a:ext>
            </a:extLst>
          </p:cNvPr>
          <p:cNvGrpSpPr/>
          <p:nvPr/>
        </p:nvGrpSpPr>
        <p:grpSpPr>
          <a:xfrm>
            <a:off x="5668295" y="2002288"/>
            <a:ext cx="5761640" cy="170744"/>
            <a:chOff x="503697" y="2629243"/>
            <a:chExt cx="5761640" cy="17074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B48C924-DFA4-4FED-A563-6C07BF9C1238}"/>
                </a:ext>
              </a:extLst>
            </p:cNvPr>
            <p:cNvGrpSpPr/>
            <p:nvPr/>
          </p:nvGrpSpPr>
          <p:grpSpPr>
            <a:xfrm rot="16200000">
              <a:off x="2560888" y="572052"/>
              <a:ext cx="170743" cy="4285126"/>
              <a:chOff x="4585407" y="235409"/>
              <a:chExt cx="170743" cy="383201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2E221E8-D965-4A8B-B756-494C25CB9318}"/>
                  </a:ext>
                </a:extLst>
              </p:cNvPr>
              <p:cNvSpPr/>
              <p:nvPr/>
            </p:nvSpPr>
            <p:spPr>
              <a:xfrm>
                <a:off x="4585407" y="2248887"/>
                <a:ext cx="170743" cy="403879"/>
              </a:xfrm>
              <a:custGeom>
                <a:avLst/>
                <a:gdLst>
                  <a:gd name="connsiteX0" fmla="*/ 58737 w 100012"/>
                  <a:gd name="connsiteY0" fmla="*/ 238125 h 238125"/>
                  <a:gd name="connsiteX1" fmla="*/ 3175 w 100012"/>
                  <a:gd name="connsiteY1" fmla="*/ 214313 h 238125"/>
                  <a:gd name="connsiteX2" fmla="*/ 95250 w 100012"/>
                  <a:gd name="connsiteY2" fmla="*/ 174625 h 238125"/>
                  <a:gd name="connsiteX3" fmla="*/ 4762 w 100012"/>
                  <a:gd name="connsiteY3" fmla="*/ 136525 h 238125"/>
                  <a:gd name="connsiteX4" fmla="*/ 100012 w 100012"/>
                  <a:gd name="connsiteY4" fmla="*/ 100013 h 238125"/>
                  <a:gd name="connsiteX5" fmla="*/ 0 w 100012"/>
                  <a:gd name="connsiteY5" fmla="*/ 60325 h 238125"/>
                  <a:gd name="connsiteX6" fmla="*/ 98425 w 100012"/>
                  <a:gd name="connsiteY6" fmla="*/ 20638 h 238125"/>
                  <a:gd name="connsiteX7" fmla="*/ 49212 w 100012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12" h="238125">
                    <a:moveTo>
                      <a:pt x="58737" y="238125"/>
                    </a:moveTo>
                    <a:lnTo>
                      <a:pt x="3175" y="214313"/>
                    </a:lnTo>
                    <a:lnTo>
                      <a:pt x="95250" y="174625"/>
                    </a:lnTo>
                    <a:lnTo>
                      <a:pt x="4762" y="136525"/>
                    </a:lnTo>
                    <a:lnTo>
                      <a:pt x="100012" y="100013"/>
                    </a:lnTo>
                    <a:lnTo>
                      <a:pt x="0" y="60325"/>
                    </a:lnTo>
                    <a:lnTo>
                      <a:pt x="98425" y="20638"/>
                    </a:lnTo>
                    <a:lnTo>
                      <a:pt x="49212" y="0"/>
                    </a:ln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FE1992A-FDFB-43BA-8EF6-5062CFE3F5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1975" y="1242148"/>
                <a:ext cx="201347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02FB01F-0F98-4040-B582-26181457EE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974915" y="3360092"/>
                <a:ext cx="1414654" cy="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5C23028-0012-4B70-BA71-2DD9A3907E0E}"/>
                </a:ext>
              </a:extLst>
            </p:cNvPr>
            <p:cNvGrpSpPr/>
            <p:nvPr/>
          </p:nvGrpSpPr>
          <p:grpSpPr>
            <a:xfrm rot="16200000">
              <a:off x="5430083" y="1964734"/>
              <a:ext cx="170743" cy="1499764"/>
              <a:chOff x="4585407" y="2248887"/>
              <a:chExt cx="170743" cy="1341176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8B69B35-88F2-47BE-92D9-1B3B42A283A7}"/>
                  </a:ext>
                </a:extLst>
              </p:cNvPr>
              <p:cNvSpPr/>
              <p:nvPr/>
            </p:nvSpPr>
            <p:spPr>
              <a:xfrm>
                <a:off x="4585407" y="2248887"/>
                <a:ext cx="170743" cy="403879"/>
              </a:xfrm>
              <a:custGeom>
                <a:avLst/>
                <a:gdLst>
                  <a:gd name="connsiteX0" fmla="*/ 58737 w 100012"/>
                  <a:gd name="connsiteY0" fmla="*/ 238125 h 238125"/>
                  <a:gd name="connsiteX1" fmla="*/ 3175 w 100012"/>
                  <a:gd name="connsiteY1" fmla="*/ 214313 h 238125"/>
                  <a:gd name="connsiteX2" fmla="*/ 95250 w 100012"/>
                  <a:gd name="connsiteY2" fmla="*/ 174625 h 238125"/>
                  <a:gd name="connsiteX3" fmla="*/ 4762 w 100012"/>
                  <a:gd name="connsiteY3" fmla="*/ 136525 h 238125"/>
                  <a:gd name="connsiteX4" fmla="*/ 100012 w 100012"/>
                  <a:gd name="connsiteY4" fmla="*/ 100013 h 238125"/>
                  <a:gd name="connsiteX5" fmla="*/ 0 w 100012"/>
                  <a:gd name="connsiteY5" fmla="*/ 60325 h 238125"/>
                  <a:gd name="connsiteX6" fmla="*/ 98425 w 100012"/>
                  <a:gd name="connsiteY6" fmla="*/ 20638 h 238125"/>
                  <a:gd name="connsiteX7" fmla="*/ 49212 w 100012"/>
                  <a:gd name="connsiteY7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012" h="238125">
                    <a:moveTo>
                      <a:pt x="58737" y="238125"/>
                    </a:moveTo>
                    <a:lnTo>
                      <a:pt x="3175" y="214313"/>
                    </a:lnTo>
                    <a:lnTo>
                      <a:pt x="95250" y="174625"/>
                    </a:lnTo>
                    <a:lnTo>
                      <a:pt x="4762" y="136525"/>
                    </a:lnTo>
                    <a:lnTo>
                      <a:pt x="100012" y="100013"/>
                    </a:lnTo>
                    <a:lnTo>
                      <a:pt x="0" y="60325"/>
                    </a:lnTo>
                    <a:lnTo>
                      <a:pt x="98425" y="20638"/>
                    </a:lnTo>
                    <a:lnTo>
                      <a:pt x="49212" y="0"/>
                    </a:ln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274BD52-141A-4738-91F9-181ACB68DA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213593" y="3121414"/>
                <a:ext cx="93729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1D9880B-4C01-42CD-83CA-F022A9DFDF49}"/>
              </a:ext>
            </a:extLst>
          </p:cNvPr>
          <p:cNvSpPr txBox="1"/>
          <p:nvPr/>
        </p:nvSpPr>
        <p:spPr>
          <a:xfrm>
            <a:off x="146223" y="300238"/>
            <a:ext cx="765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An approximate model of concatenation</a:t>
            </a:r>
            <a:endParaRPr lang="en-US" sz="28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36C8969-3494-46C8-B767-06E958BB8A1F}"/>
              </a:ext>
            </a:extLst>
          </p:cNvPr>
          <p:cNvSpPr txBox="1"/>
          <p:nvPr/>
        </p:nvSpPr>
        <p:spPr>
          <a:xfrm>
            <a:off x="325349" y="1027103"/>
            <a:ext cx="491679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2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does not vary across the track and is independent of MTJ state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2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does not affect DW</a:t>
            </a:r>
          </a:p>
        </p:txBody>
      </p:sp>
    </p:spTree>
    <p:extLst>
      <p:ext uri="{BB962C8B-B14F-4D97-AF65-F5344CB8AC3E}">
        <p14:creationId xmlns:p14="http://schemas.microsoft.com/office/powerpoint/2010/main" val="33527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43D7C07D-2003-438D-AEF5-46710C35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366" y="1235118"/>
            <a:ext cx="10473267" cy="438776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C0A2EFD-847A-4968-8E65-2295B242EA61}"/>
              </a:ext>
            </a:extLst>
          </p:cNvPr>
          <p:cNvSpPr txBox="1"/>
          <p:nvPr/>
        </p:nvSpPr>
        <p:spPr>
          <a:xfrm>
            <a:off x="2024110" y="318052"/>
            <a:ext cx="3673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DW 1 reset</a:t>
            </a:r>
          </a:p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(constant J</a:t>
            </a:r>
            <a:r>
              <a:rPr lang="en-US" sz="28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857642-EC6A-4026-930B-90EC838CAFE9}"/>
              </a:ext>
            </a:extLst>
          </p:cNvPr>
          <p:cNvSpPr txBox="1"/>
          <p:nvPr/>
        </p:nvSpPr>
        <p:spPr>
          <a:xfrm>
            <a:off x="7053310" y="318052"/>
            <a:ext cx="367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Current into DW 2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6408F3-BA7F-4D1C-9BCD-D80B37A527F8}"/>
              </a:ext>
            </a:extLst>
          </p:cNvPr>
          <p:cNvSpPr txBox="1"/>
          <p:nvPr/>
        </p:nvSpPr>
        <p:spPr>
          <a:xfrm>
            <a:off x="2607733" y="97917"/>
            <a:ext cx="654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Time-varying current input</a:t>
            </a:r>
            <a:endParaRPr lang="en-US" sz="28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8BBE6E-210E-4C09-A2B4-9D5313163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35" y="949436"/>
            <a:ext cx="3986732" cy="581064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C053B6E-B052-4037-B54B-4327AAB08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4812" y="944499"/>
            <a:ext cx="3990120" cy="581558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849301F-F88D-4FA8-AD6C-A7196580F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0280" y="944499"/>
            <a:ext cx="3990120" cy="58155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9DAC4C6-1C28-4EB6-B735-1BC28F834A92}"/>
              </a:ext>
            </a:extLst>
          </p:cNvPr>
          <p:cNvSpPr txBox="1"/>
          <p:nvPr/>
        </p:nvSpPr>
        <p:spPr>
          <a:xfrm>
            <a:off x="1913467" y="1054650"/>
            <a:ext cx="20489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0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= 3.0×10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0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= 1.2×10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93AA7B-7F5A-42D2-B27B-F1EA3580E912}"/>
              </a:ext>
            </a:extLst>
          </p:cNvPr>
          <p:cNvSpPr txBox="1"/>
          <p:nvPr/>
        </p:nvSpPr>
        <p:spPr>
          <a:xfrm>
            <a:off x="6095999" y="1054650"/>
            <a:ext cx="20489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0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= 3.0×10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0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= 1.0×10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9F9B06-6CE2-4299-9CBB-0B20A693E248}"/>
              </a:ext>
            </a:extLst>
          </p:cNvPr>
          <p:cNvSpPr txBox="1"/>
          <p:nvPr/>
        </p:nvSpPr>
        <p:spPr>
          <a:xfrm>
            <a:off x="10095340" y="1023081"/>
            <a:ext cx="20489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0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= 3.9×10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20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= 1.3×10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757812-B438-4C8B-B933-A4F7FEFCC986}"/>
              </a:ext>
            </a:extLst>
          </p:cNvPr>
          <p:cNvSpPr txBox="1"/>
          <p:nvPr/>
        </p:nvSpPr>
        <p:spPr>
          <a:xfrm>
            <a:off x="2103593" y="1839480"/>
            <a:ext cx="18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(TMR = 150%)</a:t>
            </a:r>
            <a:endParaRPr lang="en-US" sz="20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0B5B0E-D738-4649-BC15-302E58F01E1A}"/>
              </a:ext>
            </a:extLst>
          </p:cNvPr>
          <p:cNvSpPr txBox="1"/>
          <p:nvPr/>
        </p:nvSpPr>
        <p:spPr>
          <a:xfrm>
            <a:off x="6102148" y="1839480"/>
            <a:ext cx="18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(TMR = 200%)</a:t>
            </a:r>
            <a:endParaRPr lang="en-US" sz="20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601A6-5737-4BC5-AC34-B6CCD7FFCA12}"/>
              </a:ext>
            </a:extLst>
          </p:cNvPr>
          <p:cNvSpPr txBox="1"/>
          <p:nvPr/>
        </p:nvSpPr>
        <p:spPr>
          <a:xfrm>
            <a:off x="10149213" y="1839480"/>
            <a:ext cx="18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(TMR = 200%)</a:t>
            </a:r>
            <a:endParaRPr lang="en-US" sz="2000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29DE2D-6D0B-4BBA-AC70-BF1E183B8BB7}"/>
              </a:ext>
            </a:extLst>
          </p:cNvPr>
          <p:cNvSpPr txBox="1"/>
          <p:nvPr/>
        </p:nvSpPr>
        <p:spPr>
          <a:xfrm>
            <a:off x="1296188" y="4099726"/>
            <a:ext cx="18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DW 2</a:t>
            </a:r>
            <a:endParaRPr lang="en-US" sz="2000" b="1" baseline="30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8D81F7-E66C-4613-9D89-23202C3AFB68}"/>
              </a:ext>
            </a:extLst>
          </p:cNvPr>
          <p:cNvSpPr/>
          <p:nvPr/>
        </p:nvSpPr>
        <p:spPr>
          <a:xfrm>
            <a:off x="772633" y="4921127"/>
            <a:ext cx="3218688" cy="32462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733332-B557-47B5-80E9-4149A5FA435A}"/>
              </a:ext>
            </a:extLst>
          </p:cNvPr>
          <p:cNvSpPr/>
          <p:nvPr/>
        </p:nvSpPr>
        <p:spPr>
          <a:xfrm>
            <a:off x="4813716" y="4921127"/>
            <a:ext cx="3218688" cy="32462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69FD1D-CED4-432D-85DB-C177F5BB430B}"/>
              </a:ext>
            </a:extLst>
          </p:cNvPr>
          <p:cNvSpPr/>
          <p:nvPr/>
        </p:nvSpPr>
        <p:spPr>
          <a:xfrm>
            <a:off x="8766272" y="4921127"/>
            <a:ext cx="3218688" cy="32462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4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7AE0FA-55A4-4B09-9F4C-0750F068AB2A}"/>
              </a:ext>
            </a:extLst>
          </p:cNvPr>
          <p:cNvSpPr/>
          <p:nvPr/>
        </p:nvSpPr>
        <p:spPr>
          <a:xfrm>
            <a:off x="3334758" y="4081504"/>
            <a:ext cx="4500137" cy="910673"/>
          </a:xfrm>
          <a:custGeom>
            <a:avLst/>
            <a:gdLst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700040 w 5480577"/>
              <a:gd name="connsiteY4" fmla="*/ 1097532 h 1109080"/>
              <a:gd name="connsiteX5" fmla="*/ 3493017 w 5480577"/>
              <a:gd name="connsiteY5" fmla="*/ 862275 h 1109080"/>
              <a:gd name="connsiteX6" fmla="*/ 0 w 5480577"/>
              <a:gd name="connsiteY6" fmla="*/ 862275 h 1109080"/>
              <a:gd name="connsiteX7" fmla="*/ 0 w 5480577"/>
              <a:gd name="connsiteY7" fmla="*/ 246805 h 1109080"/>
              <a:gd name="connsiteX8" fmla="*/ 3493017 w 5480577"/>
              <a:gd name="connsiteY8" fmla="*/ 246805 h 1109080"/>
              <a:gd name="connsiteX9" fmla="*/ 3700040 w 5480577"/>
              <a:gd name="connsiteY9" fmla="*/ 11548 h 1109080"/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700040 w 5480577"/>
              <a:gd name="connsiteY4" fmla="*/ 1097532 h 1109080"/>
              <a:gd name="connsiteX5" fmla="*/ 3493017 w 5480577"/>
              <a:gd name="connsiteY5" fmla="*/ 862275 h 1109080"/>
              <a:gd name="connsiteX6" fmla="*/ 0 w 5480577"/>
              <a:gd name="connsiteY6" fmla="*/ 862275 h 1109080"/>
              <a:gd name="connsiteX7" fmla="*/ 0 w 5480577"/>
              <a:gd name="connsiteY7" fmla="*/ 246805 h 1109080"/>
              <a:gd name="connsiteX8" fmla="*/ 3493017 w 5480577"/>
              <a:gd name="connsiteY8" fmla="*/ 246805 h 1109080"/>
              <a:gd name="connsiteX9" fmla="*/ 3700040 w 5480577"/>
              <a:gd name="connsiteY9" fmla="*/ 0 h 1109080"/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493017 w 5480577"/>
              <a:gd name="connsiteY4" fmla="*/ 862275 h 1109080"/>
              <a:gd name="connsiteX5" fmla="*/ 0 w 5480577"/>
              <a:gd name="connsiteY5" fmla="*/ 862275 h 1109080"/>
              <a:gd name="connsiteX6" fmla="*/ 0 w 5480577"/>
              <a:gd name="connsiteY6" fmla="*/ 246805 h 1109080"/>
              <a:gd name="connsiteX7" fmla="*/ 3493017 w 5480577"/>
              <a:gd name="connsiteY7" fmla="*/ 246805 h 1109080"/>
              <a:gd name="connsiteX8" fmla="*/ 3700040 w 5480577"/>
              <a:gd name="connsiteY8" fmla="*/ 0 h 110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0577" h="1109080">
                <a:moveTo>
                  <a:pt x="3700040" y="0"/>
                </a:moveTo>
                <a:lnTo>
                  <a:pt x="5480577" y="0"/>
                </a:lnTo>
                <a:lnTo>
                  <a:pt x="5480577" y="1109080"/>
                </a:lnTo>
                <a:lnTo>
                  <a:pt x="3700040" y="1109080"/>
                </a:lnTo>
                <a:lnTo>
                  <a:pt x="3493017" y="862275"/>
                </a:lnTo>
                <a:lnTo>
                  <a:pt x="0" y="862275"/>
                </a:lnTo>
                <a:lnTo>
                  <a:pt x="0" y="246805"/>
                </a:lnTo>
                <a:lnTo>
                  <a:pt x="3493017" y="246805"/>
                </a:lnTo>
                <a:lnTo>
                  <a:pt x="3700040" y="0"/>
                </a:lnTo>
                <a:close/>
              </a:path>
            </a:pathLst>
          </a:custGeom>
          <a:gradFill flip="none" rotWithShape="1">
            <a:gsLst>
              <a:gs pos="0">
                <a:srgbClr val="19A7FF"/>
              </a:gs>
              <a:gs pos="80000">
                <a:srgbClr val="19A7FF"/>
              </a:gs>
              <a:gs pos="85000">
                <a:schemeClr val="bg1"/>
              </a:gs>
              <a:gs pos="90000">
                <a:srgbClr val="F08D4A"/>
              </a:gs>
              <a:gs pos="100000">
                <a:srgbClr val="F08D4A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92F55-7A30-4990-9179-99E51423682A}"/>
              </a:ext>
            </a:extLst>
          </p:cNvPr>
          <p:cNvSpPr/>
          <p:nvPr/>
        </p:nvSpPr>
        <p:spPr>
          <a:xfrm>
            <a:off x="4873255" y="4081504"/>
            <a:ext cx="553720" cy="83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B74F44-9463-47DF-9A56-AE635F653093}"/>
              </a:ext>
            </a:extLst>
          </p:cNvPr>
          <p:cNvSpPr/>
          <p:nvPr/>
        </p:nvSpPr>
        <p:spPr>
          <a:xfrm rot="16200000">
            <a:off x="4570057" y="3248122"/>
            <a:ext cx="1744316" cy="833120"/>
          </a:xfrm>
          <a:custGeom>
            <a:avLst/>
            <a:gdLst>
              <a:gd name="connsiteX0" fmla="*/ 1744316 w 1744316"/>
              <a:gd name="connsiteY0" fmla="*/ 0 h 833120"/>
              <a:gd name="connsiteX1" fmla="*/ 1744316 w 1744316"/>
              <a:gd name="connsiteY1" fmla="*/ 833120 h 833120"/>
              <a:gd name="connsiteX2" fmla="*/ 1495396 w 1744316"/>
              <a:gd name="connsiteY2" fmla="*/ 833120 h 833120"/>
              <a:gd name="connsiteX3" fmla="*/ 1495396 w 1744316"/>
              <a:gd name="connsiteY3" fmla="*/ 248920 h 833120"/>
              <a:gd name="connsiteX4" fmla="*/ 0 w 1744316"/>
              <a:gd name="connsiteY4" fmla="*/ 248920 h 833120"/>
              <a:gd name="connsiteX5" fmla="*/ 0 w 1744316"/>
              <a:gd name="connsiteY5" fmla="*/ 0 h 833120"/>
              <a:gd name="connsiteX6" fmla="*/ 1495396 w 1744316"/>
              <a:gd name="connsiteY6" fmla="*/ 0 h 833120"/>
              <a:gd name="connsiteX7" fmla="*/ 1619856 w 1744316"/>
              <a:gd name="connsiteY7" fmla="*/ 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16" h="833120">
                <a:moveTo>
                  <a:pt x="1744316" y="0"/>
                </a:moveTo>
                <a:lnTo>
                  <a:pt x="1744316" y="833120"/>
                </a:lnTo>
                <a:lnTo>
                  <a:pt x="1495396" y="833120"/>
                </a:lnTo>
                <a:lnTo>
                  <a:pt x="1495396" y="248920"/>
                </a:lnTo>
                <a:lnTo>
                  <a:pt x="0" y="248920"/>
                </a:lnTo>
                <a:lnTo>
                  <a:pt x="0" y="0"/>
                </a:lnTo>
                <a:lnTo>
                  <a:pt x="1495396" y="0"/>
                </a:lnTo>
                <a:lnTo>
                  <a:pt x="16198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B6A27A-3DA6-4FBF-BD6D-C7BE85C01FB7}"/>
              </a:ext>
            </a:extLst>
          </p:cNvPr>
          <p:cNvSpPr/>
          <p:nvPr/>
        </p:nvSpPr>
        <p:spPr>
          <a:xfrm>
            <a:off x="5691878" y="2463511"/>
            <a:ext cx="4500137" cy="910673"/>
          </a:xfrm>
          <a:custGeom>
            <a:avLst/>
            <a:gdLst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700040 w 5480577"/>
              <a:gd name="connsiteY4" fmla="*/ 1097532 h 1109080"/>
              <a:gd name="connsiteX5" fmla="*/ 3493017 w 5480577"/>
              <a:gd name="connsiteY5" fmla="*/ 862275 h 1109080"/>
              <a:gd name="connsiteX6" fmla="*/ 0 w 5480577"/>
              <a:gd name="connsiteY6" fmla="*/ 862275 h 1109080"/>
              <a:gd name="connsiteX7" fmla="*/ 0 w 5480577"/>
              <a:gd name="connsiteY7" fmla="*/ 246805 h 1109080"/>
              <a:gd name="connsiteX8" fmla="*/ 3493017 w 5480577"/>
              <a:gd name="connsiteY8" fmla="*/ 246805 h 1109080"/>
              <a:gd name="connsiteX9" fmla="*/ 3700040 w 5480577"/>
              <a:gd name="connsiteY9" fmla="*/ 11548 h 1109080"/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700040 w 5480577"/>
              <a:gd name="connsiteY4" fmla="*/ 1097532 h 1109080"/>
              <a:gd name="connsiteX5" fmla="*/ 3493017 w 5480577"/>
              <a:gd name="connsiteY5" fmla="*/ 862275 h 1109080"/>
              <a:gd name="connsiteX6" fmla="*/ 0 w 5480577"/>
              <a:gd name="connsiteY6" fmla="*/ 862275 h 1109080"/>
              <a:gd name="connsiteX7" fmla="*/ 0 w 5480577"/>
              <a:gd name="connsiteY7" fmla="*/ 246805 h 1109080"/>
              <a:gd name="connsiteX8" fmla="*/ 3493017 w 5480577"/>
              <a:gd name="connsiteY8" fmla="*/ 246805 h 1109080"/>
              <a:gd name="connsiteX9" fmla="*/ 3700040 w 5480577"/>
              <a:gd name="connsiteY9" fmla="*/ 0 h 1109080"/>
              <a:gd name="connsiteX0" fmla="*/ 3700040 w 5480577"/>
              <a:gd name="connsiteY0" fmla="*/ 0 h 1109080"/>
              <a:gd name="connsiteX1" fmla="*/ 5480577 w 5480577"/>
              <a:gd name="connsiteY1" fmla="*/ 0 h 1109080"/>
              <a:gd name="connsiteX2" fmla="*/ 5480577 w 5480577"/>
              <a:gd name="connsiteY2" fmla="*/ 1109080 h 1109080"/>
              <a:gd name="connsiteX3" fmla="*/ 3700040 w 5480577"/>
              <a:gd name="connsiteY3" fmla="*/ 1109080 h 1109080"/>
              <a:gd name="connsiteX4" fmla="*/ 3493017 w 5480577"/>
              <a:gd name="connsiteY4" fmla="*/ 862275 h 1109080"/>
              <a:gd name="connsiteX5" fmla="*/ 0 w 5480577"/>
              <a:gd name="connsiteY5" fmla="*/ 862275 h 1109080"/>
              <a:gd name="connsiteX6" fmla="*/ 0 w 5480577"/>
              <a:gd name="connsiteY6" fmla="*/ 246805 h 1109080"/>
              <a:gd name="connsiteX7" fmla="*/ 3493017 w 5480577"/>
              <a:gd name="connsiteY7" fmla="*/ 246805 h 1109080"/>
              <a:gd name="connsiteX8" fmla="*/ 3700040 w 5480577"/>
              <a:gd name="connsiteY8" fmla="*/ 0 h 110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0577" h="1109080">
                <a:moveTo>
                  <a:pt x="3700040" y="0"/>
                </a:moveTo>
                <a:lnTo>
                  <a:pt x="5480577" y="0"/>
                </a:lnTo>
                <a:lnTo>
                  <a:pt x="5480577" y="1109080"/>
                </a:lnTo>
                <a:lnTo>
                  <a:pt x="3700040" y="1109080"/>
                </a:lnTo>
                <a:lnTo>
                  <a:pt x="3493017" y="862275"/>
                </a:lnTo>
                <a:lnTo>
                  <a:pt x="0" y="862275"/>
                </a:lnTo>
                <a:lnTo>
                  <a:pt x="0" y="246805"/>
                </a:lnTo>
                <a:lnTo>
                  <a:pt x="3493017" y="246805"/>
                </a:lnTo>
                <a:lnTo>
                  <a:pt x="3700040" y="0"/>
                </a:lnTo>
                <a:close/>
              </a:path>
            </a:pathLst>
          </a:custGeom>
          <a:gradFill>
            <a:gsLst>
              <a:gs pos="0">
                <a:srgbClr val="19A7FF"/>
              </a:gs>
              <a:gs pos="25000">
                <a:srgbClr val="19A7FF"/>
              </a:gs>
              <a:gs pos="30000">
                <a:schemeClr val="bg1"/>
              </a:gs>
              <a:gs pos="35000">
                <a:srgbClr val="F08D4A"/>
              </a:gs>
              <a:gs pos="100000">
                <a:srgbClr val="F08D4A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3AE32-9C0E-4A9D-BDA5-C9F1893DCDD6}"/>
              </a:ext>
            </a:extLst>
          </p:cNvPr>
          <p:cNvSpPr/>
          <p:nvPr/>
        </p:nvSpPr>
        <p:spPr>
          <a:xfrm>
            <a:off x="7723135" y="2500347"/>
            <a:ext cx="553720" cy="83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3B700-5133-44D9-96DC-92F42E4A8C17}"/>
              </a:ext>
            </a:extLst>
          </p:cNvPr>
          <p:cNvSpPr txBox="1"/>
          <p:nvPr/>
        </p:nvSpPr>
        <p:spPr>
          <a:xfrm>
            <a:off x="5233935" y="5237832"/>
            <a:ext cx="36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DW1 resets later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3548A-8D63-4431-B365-7BD4B335D1FF}"/>
              </a:ext>
            </a:extLst>
          </p:cNvPr>
          <p:cNvSpPr txBox="1"/>
          <p:nvPr/>
        </p:nvSpPr>
        <p:spPr>
          <a:xfrm>
            <a:off x="6236676" y="1688098"/>
            <a:ext cx="36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DW2 switches first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B007E-CD45-438E-B951-F6CEDD6C2813}"/>
              </a:ext>
            </a:extLst>
          </p:cNvPr>
          <p:cNvSpPr txBox="1"/>
          <p:nvPr/>
        </p:nvSpPr>
        <p:spPr>
          <a:xfrm>
            <a:off x="395028" y="1370679"/>
            <a:ext cx="4500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current input is large enough to move the DW at a moderate speed in the fat region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3D2CED-7B6F-49CC-B234-6B071AE53EED}"/>
              </a:ext>
            </a:extLst>
          </p:cNvPr>
          <p:cNvCxnSpPr>
            <a:cxnSpLocks/>
          </p:cNvCxnSpPr>
          <p:nvPr/>
        </p:nvCxnSpPr>
        <p:spPr>
          <a:xfrm flipV="1">
            <a:off x="6601840" y="2918846"/>
            <a:ext cx="788183" cy="1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9C3DC9-C503-4D5B-9765-54AE38F02E80}"/>
              </a:ext>
            </a:extLst>
          </p:cNvPr>
          <p:cNvCxnSpPr>
            <a:cxnSpLocks/>
          </p:cNvCxnSpPr>
          <p:nvPr/>
        </p:nvCxnSpPr>
        <p:spPr>
          <a:xfrm flipH="1" flipV="1">
            <a:off x="6723780" y="4536840"/>
            <a:ext cx="788183" cy="1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8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504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Times New Roman</vt:lpstr>
      <vt:lpstr>Office Theme</vt:lpstr>
      <vt:lpstr>Understanding spin-orbit torque domain wall logic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Metal strip on the right side of track</vt:lpstr>
      <vt:lpstr>First shot – reduces current density in region by 25%</vt:lpstr>
      <vt:lpstr>Second shot – reduces current density in region by 30%</vt:lpstr>
      <vt:lpstr>Third shot – reduces current density in region by 30%, anisotropy variation reduced</vt:lpstr>
      <vt:lpstr>Potential idea for device: VCMA pinning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Xiao, Tianyao</dc:creator>
  <cp:lastModifiedBy>Liu, Samuel</cp:lastModifiedBy>
  <cp:revision>38</cp:revision>
  <dcterms:created xsi:type="dcterms:W3CDTF">2021-07-28T16:01:21Z</dcterms:created>
  <dcterms:modified xsi:type="dcterms:W3CDTF">2022-08-31T21:57:04Z</dcterms:modified>
</cp:coreProperties>
</file>