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8" r:id="rId2"/>
  </p:sldMasterIdLst>
  <p:sldIdLst>
    <p:sldId id="353" r:id="rId3"/>
    <p:sldId id="322" r:id="rId4"/>
    <p:sldId id="323" r:id="rId5"/>
    <p:sldId id="324" r:id="rId6"/>
    <p:sldId id="326" r:id="rId7"/>
    <p:sldId id="343" r:id="rId8"/>
    <p:sldId id="331" r:id="rId9"/>
    <p:sldId id="332" r:id="rId10"/>
    <p:sldId id="336" r:id="rId11"/>
    <p:sldId id="341" r:id="rId12"/>
    <p:sldId id="337" r:id="rId13"/>
    <p:sldId id="325" r:id="rId14"/>
    <p:sldId id="342" r:id="rId15"/>
    <p:sldId id="338" r:id="rId16"/>
    <p:sldId id="339" r:id="rId17"/>
    <p:sldId id="340" r:id="rId18"/>
    <p:sldId id="344" r:id="rId19"/>
    <p:sldId id="346" r:id="rId20"/>
    <p:sldId id="345" r:id="rId21"/>
    <p:sldId id="348" r:id="rId22"/>
    <p:sldId id="347" r:id="rId23"/>
    <p:sldId id="349" r:id="rId24"/>
    <p:sldId id="350" r:id="rId25"/>
    <p:sldId id="351" r:id="rId26"/>
    <p:sldId id="35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15C7D-D330-6B4E-A592-E5CB7D7A3FAB}" v="64" dt="2021-03-25T15:36:58.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75"/>
    <p:restoredTop sz="94694"/>
  </p:normalViewPr>
  <p:slideViewPr>
    <p:cSldViewPr snapToGrid="0" snapToObjects="1">
      <p:cViewPr varScale="1">
        <p:scale>
          <a:sx n="147" d="100"/>
          <a:sy n="147" d="100"/>
        </p:scale>
        <p:origin x="12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Kunli" userId="0fbd029f-d407-44f9-8183-0cc38f239c59" providerId="ADAL" clId="{7D515C7D-D330-6B4E-A592-E5CB7D7A3FAB}"/>
    <pc:docChg chg="undo custSel addSld delSld modSld sldOrd">
      <pc:chgData name="Liu, Kunli" userId="0fbd029f-d407-44f9-8183-0cc38f239c59" providerId="ADAL" clId="{7D515C7D-D330-6B4E-A592-E5CB7D7A3FAB}" dt="2021-03-25T15:37:05.295" v="1963" actId="2696"/>
      <pc:docMkLst>
        <pc:docMk/>
      </pc:docMkLst>
      <pc:sldChg chg="addSp delSp modSp del mod">
        <pc:chgData name="Liu, Kunli" userId="0fbd029f-d407-44f9-8183-0cc38f239c59" providerId="ADAL" clId="{7D515C7D-D330-6B4E-A592-E5CB7D7A3FAB}" dt="2021-03-25T15:37:05.295" v="1963" actId="2696"/>
        <pc:sldMkLst>
          <pc:docMk/>
          <pc:sldMk cId="3687677115" sldId="288"/>
        </pc:sldMkLst>
        <pc:spChg chg="add del mod">
          <ac:chgData name="Liu, Kunli" userId="0fbd029f-d407-44f9-8183-0cc38f239c59" providerId="ADAL" clId="{7D515C7D-D330-6B4E-A592-E5CB7D7A3FAB}" dt="2021-03-25T15:36:49.266" v="1947"/>
          <ac:spMkLst>
            <pc:docMk/>
            <pc:sldMk cId="3687677115" sldId="288"/>
            <ac:spMk id="3" creationId="{4427DA7B-9B03-4040-847E-62C305B0D057}"/>
          </ac:spMkLst>
        </pc:spChg>
      </pc:sldChg>
      <pc:sldChg chg="addSp delSp modSp mod">
        <pc:chgData name="Liu, Kunli" userId="0fbd029f-d407-44f9-8183-0cc38f239c59" providerId="ADAL" clId="{7D515C7D-D330-6B4E-A592-E5CB7D7A3FAB}" dt="2021-03-25T15:24:01.744" v="1811" actId="15"/>
        <pc:sldMkLst>
          <pc:docMk/>
          <pc:sldMk cId="2186951537" sldId="345"/>
        </pc:sldMkLst>
        <pc:spChg chg="del">
          <ac:chgData name="Liu, Kunli" userId="0fbd029f-d407-44f9-8183-0cc38f239c59" providerId="ADAL" clId="{7D515C7D-D330-6B4E-A592-E5CB7D7A3FAB}" dt="2021-03-25T14:11:28.879" v="39" actId="478"/>
          <ac:spMkLst>
            <pc:docMk/>
            <pc:sldMk cId="2186951537" sldId="345"/>
            <ac:spMk id="4" creationId="{FFF99137-75B8-4249-9F3F-4C62EC053AB6}"/>
          </ac:spMkLst>
        </pc:spChg>
        <pc:spChg chg="add del mod">
          <ac:chgData name="Liu, Kunli" userId="0fbd029f-d407-44f9-8183-0cc38f239c59" providerId="ADAL" clId="{7D515C7D-D330-6B4E-A592-E5CB7D7A3FAB}" dt="2021-03-25T14:12:36.948" v="99" actId="478"/>
          <ac:spMkLst>
            <pc:docMk/>
            <pc:sldMk cId="2186951537" sldId="345"/>
            <ac:spMk id="5" creationId="{F782221F-8ED7-334E-9098-AF26B47AEA50}"/>
          </ac:spMkLst>
        </pc:spChg>
        <pc:spChg chg="add mod">
          <ac:chgData name="Liu, Kunli" userId="0fbd029f-d407-44f9-8183-0cc38f239c59" providerId="ADAL" clId="{7D515C7D-D330-6B4E-A592-E5CB7D7A3FAB}" dt="2021-03-25T14:52:51.640" v="1320" actId="207"/>
          <ac:spMkLst>
            <pc:docMk/>
            <pc:sldMk cId="2186951537" sldId="345"/>
            <ac:spMk id="6" creationId="{031F1033-E048-5043-B079-5F7C4B805260}"/>
          </ac:spMkLst>
        </pc:spChg>
        <pc:spChg chg="add mod">
          <ac:chgData name="Liu, Kunli" userId="0fbd029f-d407-44f9-8183-0cc38f239c59" providerId="ADAL" clId="{7D515C7D-D330-6B4E-A592-E5CB7D7A3FAB}" dt="2021-03-25T15:24:01.744" v="1811" actId="15"/>
          <ac:spMkLst>
            <pc:docMk/>
            <pc:sldMk cId="2186951537" sldId="345"/>
            <ac:spMk id="7" creationId="{BA29E39E-2A98-8041-9E27-224440D6B6A6}"/>
          </ac:spMkLst>
        </pc:spChg>
      </pc:sldChg>
      <pc:sldChg chg="addSp delSp modSp new mod">
        <pc:chgData name="Liu, Kunli" userId="0fbd029f-d407-44f9-8183-0cc38f239c59" providerId="ADAL" clId="{7D515C7D-D330-6B4E-A592-E5CB7D7A3FAB}" dt="2021-03-25T13:04:54.008" v="38" actId="1076"/>
        <pc:sldMkLst>
          <pc:docMk/>
          <pc:sldMk cId="3903530187" sldId="346"/>
        </pc:sldMkLst>
        <pc:spChg chg="mod">
          <ac:chgData name="Liu, Kunli" userId="0fbd029f-d407-44f9-8183-0cc38f239c59" providerId="ADAL" clId="{7D515C7D-D330-6B4E-A592-E5CB7D7A3FAB}" dt="2021-03-25T13:03:00.100" v="28" actId="20577"/>
          <ac:spMkLst>
            <pc:docMk/>
            <pc:sldMk cId="3903530187" sldId="346"/>
            <ac:spMk id="3" creationId="{9FB4C5AC-16C2-8840-AA57-52FF55FC5127}"/>
          </ac:spMkLst>
        </pc:spChg>
        <pc:spChg chg="del">
          <ac:chgData name="Liu, Kunli" userId="0fbd029f-d407-44f9-8183-0cc38f239c59" providerId="ADAL" clId="{7D515C7D-D330-6B4E-A592-E5CB7D7A3FAB}" dt="2021-03-25T13:03:02.501" v="29" actId="478"/>
          <ac:spMkLst>
            <pc:docMk/>
            <pc:sldMk cId="3903530187" sldId="346"/>
            <ac:spMk id="4" creationId="{6AED2E01-A9FB-224F-9565-C09D559ED833}"/>
          </ac:spMkLst>
        </pc:spChg>
        <pc:spChg chg="add mod">
          <ac:chgData name="Liu, Kunli" userId="0fbd029f-d407-44f9-8183-0cc38f239c59" providerId="ADAL" clId="{7D515C7D-D330-6B4E-A592-E5CB7D7A3FAB}" dt="2021-03-25T13:04:13.603" v="33" actId="1076"/>
          <ac:spMkLst>
            <pc:docMk/>
            <pc:sldMk cId="3903530187" sldId="346"/>
            <ac:spMk id="5" creationId="{CBFBB8EA-44E9-734F-9A02-488BD11FC674}"/>
          </ac:spMkLst>
        </pc:spChg>
        <pc:picChg chg="add mod">
          <ac:chgData name="Liu, Kunli" userId="0fbd029f-d407-44f9-8183-0cc38f239c59" providerId="ADAL" clId="{7D515C7D-D330-6B4E-A592-E5CB7D7A3FAB}" dt="2021-03-25T13:04:54.008" v="38" actId="1076"/>
          <ac:picMkLst>
            <pc:docMk/>
            <pc:sldMk cId="3903530187" sldId="346"/>
            <ac:picMk id="7" creationId="{2C72EF1D-B605-8D45-962F-9E83519288B9}"/>
          </ac:picMkLst>
        </pc:picChg>
      </pc:sldChg>
      <pc:sldChg chg="addSp delSp modSp new mod">
        <pc:chgData name="Liu, Kunli" userId="0fbd029f-d407-44f9-8183-0cc38f239c59" providerId="ADAL" clId="{7D515C7D-D330-6B4E-A592-E5CB7D7A3FAB}" dt="2021-03-25T14:25:12.986" v="919" actId="207"/>
        <pc:sldMkLst>
          <pc:docMk/>
          <pc:sldMk cId="471089793" sldId="347"/>
        </pc:sldMkLst>
        <pc:spChg chg="mod">
          <ac:chgData name="Liu, Kunli" userId="0fbd029f-d407-44f9-8183-0cc38f239c59" providerId="ADAL" clId="{7D515C7D-D330-6B4E-A592-E5CB7D7A3FAB}" dt="2021-03-25T14:18:01.875" v="832" actId="20577"/>
          <ac:spMkLst>
            <pc:docMk/>
            <pc:sldMk cId="471089793" sldId="347"/>
            <ac:spMk id="3" creationId="{8EF7E232-9A1D-D743-B7DF-3B79178A3279}"/>
          </ac:spMkLst>
        </pc:spChg>
        <pc:spChg chg="del">
          <ac:chgData name="Liu, Kunli" userId="0fbd029f-d407-44f9-8183-0cc38f239c59" providerId="ADAL" clId="{7D515C7D-D330-6B4E-A592-E5CB7D7A3FAB}" dt="2021-03-25T14:18:26.015" v="833" actId="478"/>
          <ac:spMkLst>
            <pc:docMk/>
            <pc:sldMk cId="471089793" sldId="347"/>
            <ac:spMk id="4" creationId="{555C140C-D14C-8B44-A99C-824AF0C5CE71}"/>
          </ac:spMkLst>
        </pc:spChg>
        <pc:spChg chg="add mod">
          <ac:chgData name="Liu, Kunli" userId="0fbd029f-d407-44f9-8183-0cc38f239c59" providerId="ADAL" clId="{7D515C7D-D330-6B4E-A592-E5CB7D7A3FAB}" dt="2021-03-25T14:18:30.958" v="836" actId="14100"/>
          <ac:spMkLst>
            <pc:docMk/>
            <pc:sldMk cId="471089793" sldId="347"/>
            <ac:spMk id="5" creationId="{73C58BEE-AF5D-C24C-8A28-7D9402D709FA}"/>
          </ac:spMkLst>
        </pc:spChg>
        <pc:spChg chg="add mod">
          <ac:chgData name="Liu, Kunli" userId="0fbd029f-d407-44f9-8183-0cc38f239c59" providerId="ADAL" clId="{7D515C7D-D330-6B4E-A592-E5CB7D7A3FAB}" dt="2021-03-25T14:25:12.986" v="919" actId="207"/>
          <ac:spMkLst>
            <pc:docMk/>
            <pc:sldMk cId="471089793" sldId="347"/>
            <ac:spMk id="10" creationId="{6F67611D-BF0F-214B-ADFD-C45EA6F651A5}"/>
          </ac:spMkLst>
        </pc:spChg>
        <pc:picChg chg="add del mod">
          <ac:chgData name="Liu, Kunli" userId="0fbd029f-d407-44f9-8183-0cc38f239c59" providerId="ADAL" clId="{7D515C7D-D330-6B4E-A592-E5CB7D7A3FAB}" dt="2021-03-25T14:19:22.845" v="841" actId="478"/>
          <ac:picMkLst>
            <pc:docMk/>
            <pc:sldMk cId="471089793" sldId="347"/>
            <ac:picMk id="7" creationId="{AF3FC216-50E0-AC4B-971A-365B321B068C}"/>
          </ac:picMkLst>
        </pc:picChg>
        <pc:picChg chg="add mod">
          <ac:chgData name="Liu, Kunli" userId="0fbd029f-d407-44f9-8183-0cc38f239c59" providerId="ADAL" clId="{7D515C7D-D330-6B4E-A592-E5CB7D7A3FAB}" dt="2021-03-25T14:20:09.338" v="845" actId="962"/>
          <ac:picMkLst>
            <pc:docMk/>
            <pc:sldMk cId="471089793" sldId="347"/>
            <ac:picMk id="9" creationId="{9833013A-1E13-1544-BAF2-CE84BCF149C5}"/>
          </ac:picMkLst>
        </pc:picChg>
      </pc:sldChg>
      <pc:sldChg chg="addSp delSp modSp new mod ord">
        <pc:chgData name="Liu, Kunli" userId="0fbd029f-d407-44f9-8183-0cc38f239c59" providerId="ADAL" clId="{7D515C7D-D330-6B4E-A592-E5CB7D7A3FAB}" dt="2021-03-25T14:42:24.172" v="1026" actId="1076"/>
        <pc:sldMkLst>
          <pc:docMk/>
          <pc:sldMk cId="940802484" sldId="348"/>
        </pc:sldMkLst>
        <pc:spChg chg="mod">
          <ac:chgData name="Liu, Kunli" userId="0fbd029f-d407-44f9-8183-0cc38f239c59" providerId="ADAL" clId="{7D515C7D-D330-6B4E-A592-E5CB7D7A3FAB}" dt="2021-03-25T14:40:24.634" v="967" actId="20577"/>
          <ac:spMkLst>
            <pc:docMk/>
            <pc:sldMk cId="940802484" sldId="348"/>
            <ac:spMk id="3" creationId="{0356E66B-B89F-2049-8EBA-03C15591E4E4}"/>
          </ac:spMkLst>
        </pc:spChg>
        <pc:spChg chg="del">
          <ac:chgData name="Liu, Kunli" userId="0fbd029f-d407-44f9-8183-0cc38f239c59" providerId="ADAL" clId="{7D515C7D-D330-6B4E-A592-E5CB7D7A3FAB}" dt="2021-03-25T14:40:30.001" v="968" actId="478"/>
          <ac:spMkLst>
            <pc:docMk/>
            <pc:sldMk cId="940802484" sldId="348"/>
            <ac:spMk id="4" creationId="{85A2F750-2A83-3B48-8AB4-65023DA9E0AB}"/>
          </ac:spMkLst>
        </pc:spChg>
        <pc:spChg chg="add mod">
          <ac:chgData name="Liu, Kunli" userId="0fbd029f-d407-44f9-8183-0cc38f239c59" providerId="ADAL" clId="{7D515C7D-D330-6B4E-A592-E5CB7D7A3FAB}" dt="2021-03-25T14:42:19.852" v="1025" actId="1076"/>
          <ac:spMkLst>
            <pc:docMk/>
            <pc:sldMk cId="940802484" sldId="348"/>
            <ac:spMk id="5" creationId="{3C3BC673-434A-2248-84F7-B10BF7499F6B}"/>
          </ac:spMkLst>
        </pc:spChg>
        <pc:spChg chg="add mod">
          <ac:chgData name="Liu, Kunli" userId="0fbd029f-d407-44f9-8183-0cc38f239c59" providerId="ADAL" clId="{7D515C7D-D330-6B4E-A592-E5CB7D7A3FAB}" dt="2021-03-25T14:42:24.172" v="1026" actId="1076"/>
          <ac:spMkLst>
            <pc:docMk/>
            <pc:sldMk cId="940802484" sldId="348"/>
            <ac:spMk id="6" creationId="{EFB2EE1B-7EF9-8B4C-B07D-4AE1E8E1A0AB}"/>
          </ac:spMkLst>
        </pc:spChg>
        <pc:picChg chg="add mod">
          <ac:chgData name="Liu, Kunli" userId="0fbd029f-d407-44f9-8183-0cc38f239c59" providerId="ADAL" clId="{7D515C7D-D330-6B4E-A592-E5CB7D7A3FAB}" dt="2021-03-25T14:42:11.392" v="1022" actId="1076"/>
          <ac:picMkLst>
            <pc:docMk/>
            <pc:sldMk cId="940802484" sldId="348"/>
            <ac:picMk id="8" creationId="{CFBD28C1-08CD-904B-9375-E8CA72C35A8A}"/>
          </ac:picMkLst>
        </pc:picChg>
      </pc:sldChg>
      <pc:sldChg chg="addSp delSp modSp new mod">
        <pc:chgData name="Liu, Kunli" userId="0fbd029f-d407-44f9-8183-0cc38f239c59" providerId="ADAL" clId="{7D515C7D-D330-6B4E-A592-E5CB7D7A3FAB}" dt="2021-03-25T15:24:18.164" v="1812" actId="1076"/>
        <pc:sldMkLst>
          <pc:docMk/>
          <pc:sldMk cId="392447004" sldId="349"/>
        </pc:sldMkLst>
        <pc:spChg chg="mod">
          <ac:chgData name="Liu, Kunli" userId="0fbd029f-d407-44f9-8183-0cc38f239c59" providerId="ADAL" clId="{7D515C7D-D330-6B4E-A592-E5CB7D7A3FAB}" dt="2021-03-25T14:49:47.817" v="1292" actId="20577"/>
          <ac:spMkLst>
            <pc:docMk/>
            <pc:sldMk cId="392447004" sldId="349"/>
            <ac:spMk id="3" creationId="{B72C3172-7875-FA47-BDBC-4AF42D67552E}"/>
          </ac:spMkLst>
        </pc:spChg>
        <pc:spChg chg="del">
          <ac:chgData name="Liu, Kunli" userId="0fbd029f-d407-44f9-8183-0cc38f239c59" providerId="ADAL" clId="{7D515C7D-D330-6B4E-A592-E5CB7D7A3FAB}" dt="2021-03-25T14:49:54.024" v="1293" actId="478"/>
          <ac:spMkLst>
            <pc:docMk/>
            <pc:sldMk cId="392447004" sldId="349"/>
            <ac:spMk id="4" creationId="{72EF444C-9CBE-2F49-8648-EA02CE227E34}"/>
          </ac:spMkLst>
        </pc:spChg>
        <pc:spChg chg="add mod">
          <ac:chgData name="Liu, Kunli" userId="0fbd029f-d407-44f9-8183-0cc38f239c59" providerId="ADAL" clId="{7D515C7D-D330-6B4E-A592-E5CB7D7A3FAB}" dt="2021-03-25T14:51:22.174" v="1310" actId="1076"/>
          <ac:spMkLst>
            <pc:docMk/>
            <pc:sldMk cId="392447004" sldId="349"/>
            <ac:spMk id="5" creationId="{A537E56E-1C9D-684A-B525-0FE7C84C082B}"/>
          </ac:spMkLst>
        </pc:spChg>
        <pc:spChg chg="add mod">
          <ac:chgData name="Liu, Kunli" userId="0fbd029f-d407-44f9-8183-0cc38f239c59" providerId="ADAL" clId="{7D515C7D-D330-6B4E-A592-E5CB7D7A3FAB}" dt="2021-03-25T15:24:18.164" v="1812" actId="1076"/>
          <ac:spMkLst>
            <pc:docMk/>
            <pc:sldMk cId="392447004" sldId="349"/>
            <ac:spMk id="10" creationId="{F5AF2DED-8718-474F-AD1E-839E6E58FD6D}"/>
          </ac:spMkLst>
        </pc:spChg>
        <pc:picChg chg="add mod">
          <ac:chgData name="Liu, Kunli" userId="0fbd029f-d407-44f9-8183-0cc38f239c59" providerId="ADAL" clId="{7D515C7D-D330-6B4E-A592-E5CB7D7A3FAB}" dt="2021-03-25T14:51:24.335" v="1311" actId="1076"/>
          <ac:picMkLst>
            <pc:docMk/>
            <pc:sldMk cId="392447004" sldId="349"/>
            <ac:picMk id="7" creationId="{712F0675-5206-6045-969B-90565BED020D}"/>
          </ac:picMkLst>
        </pc:picChg>
        <pc:picChg chg="add mod">
          <ac:chgData name="Liu, Kunli" userId="0fbd029f-d407-44f9-8183-0cc38f239c59" providerId="ADAL" clId="{7D515C7D-D330-6B4E-A592-E5CB7D7A3FAB}" dt="2021-03-25T14:51:25.573" v="1312" actId="1076"/>
          <ac:picMkLst>
            <pc:docMk/>
            <pc:sldMk cId="392447004" sldId="349"/>
            <ac:picMk id="9" creationId="{D29FFB81-6EB6-5441-A9BD-EF4554ED6B0A}"/>
          </ac:picMkLst>
        </pc:picChg>
      </pc:sldChg>
      <pc:sldChg chg="addSp delSp modSp new mod">
        <pc:chgData name="Liu, Kunli" userId="0fbd029f-d407-44f9-8183-0cc38f239c59" providerId="ADAL" clId="{7D515C7D-D330-6B4E-A592-E5CB7D7A3FAB}" dt="2021-03-25T15:26:07.079" v="1944" actId="1076"/>
        <pc:sldMkLst>
          <pc:docMk/>
          <pc:sldMk cId="1547819475" sldId="350"/>
        </pc:sldMkLst>
        <pc:spChg chg="mod">
          <ac:chgData name="Liu, Kunli" userId="0fbd029f-d407-44f9-8183-0cc38f239c59" providerId="ADAL" clId="{7D515C7D-D330-6B4E-A592-E5CB7D7A3FAB}" dt="2021-03-25T15:18:12.624" v="1341" actId="20577"/>
          <ac:spMkLst>
            <pc:docMk/>
            <pc:sldMk cId="1547819475" sldId="350"/>
            <ac:spMk id="3" creationId="{8FF2BB50-3BF3-8844-9214-93FB54912C3C}"/>
          </ac:spMkLst>
        </pc:spChg>
        <pc:spChg chg="del">
          <ac:chgData name="Liu, Kunli" userId="0fbd029f-d407-44f9-8183-0cc38f239c59" providerId="ADAL" clId="{7D515C7D-D330-6B4E-A592-E5CB7D7A3FAB}" dt="2021-03-25T15:18:18.143" v="1342" actId="478"/>
          <ac:spMkLst>
            <pc:docMk/>
            <pc:sldMk cId="1547819475" sldId="350"/>
            <ac:spMk id="4" creationId="{0CA56160-6D3B-9543-8500-835A48C50153}"/>
          </ac:spMkLst>
        </pc:spChg>
        <pc:spChg chg="add mod">
          <ac:chgData name="Liu, Kunli" userId="0fbd029f-d407-44f9-8183-0cc38f239c59" providerId="ADAL" clId="{7D515C7D-D330-6B4E-A592-E5CB7D7A3FAB}" dt="2021-03-25T15:24:24.632" v="1813" actId="207"/>
          <ac:spMkLst>
            <pc:docMk/>
            <pc:sldMk cId="1547819475" sldId="350"/>
            <ac:spMk id="5" creationId="{E032F421-A1CF-7E43-9520-AF2DDEBDB89B}"/>
          </ac:spMkLst>
        </pc:spChg>
        <pc:picChg chg="add mod">
          <ac:chgData name="Liu, Kunli" userId="0fbd029f-d407-44f9-8183-0cc38f239c59" providerId="ADAL" clId="{7D515C7D-D330-6B4E-A592-E5CB7D7A3FAB}" dt="2021-03-25T15:26:07.079" v="1944" actId="1076"/>
          <ac:picMkLst>
            <pc:docMk/>
            <pc:sldMk cId="1547819475" sldId="350"/>
            <ac:picMk id="7" creationId="{AF8942EF-AC3D-944E-88C3-6A96813B63B0}"/>
          </ac:picMkLst>
        </pc:picChg>
      </pc:sldChg>
      <pc:sldChg chg="addSp delSp modSp add mod">
        <pc:chgData name="Liu, Kunli" userId="0fbd029f-d407-44f9-8183-0cc38f239c59" providerId="ADAL" clId="{7D515C7D-D330-6B4E-A592-E5CB7D7A3FAB}" dt="2021-03-25T15:24:28.371" v="1814" actId="207"/>
        <pc:sldMkLst>
          <pc:docMk/>
          <pc:sldMk cId="2879333611" sldId="351"/>
        </pc:sldMkLst>
        <pc:spChg chg="mod">
          <ac:chgData name="Liu, Kunli" userId="0fbd029f-d407-44f9-8183-0cc38f239c59" providerId="ADAL" clId="{7D515C7D-D330-6B4E-A592-E5CB7D7A3FAB}" dt="2021-03-25T15:24:28.371" v="1814" actId="207"/>
          <ac:spMkLst>
            <pc:docMk/>
            <pc:sldMk cId="2879333611" sldId="351"/>
            <ac:spMk id="5" creationId="{E032F421-A1CF-7E43-9520-AF2DDEBDB89B}"/>
          </ac:spMkLst>
        </pc:spChg>
        <pc:picChg chg="add mod">
          <ac:chgData name="Liu, Kunli" userId="0fbd029f-d407-44f9-8183-0cc38f239c59" providerId="ADAL" clId="{7D515C7D-D330-6B4E-A592-E5CB7D7A3FAB}" dt="2021-03-25T15:20:54.472" v="1503" actId="1076"/>
          <ac:picMkLst>
            <pc:docMk/>
            <pc:sldMk cId="2879333611" sldId="351"/>
            <ac:picMk id="6" creationId="{1CDA29F2-33F8-EF45-A1FD-BBD9D8FE6232}"/>
          </ac:picMkLst>
        </pc:picChg>
        <pc:picChg chg="del mod">
          <ac:chgData name="Liu, Kunli" userId="0fbd029f-d407-44f9-8183-0cc38f239c59" providerId="ADAL" clId="{7D515C7D-D330-6B4E-A592-E5CB7D7A3FAB}" dt="2021-03-25T15:20:46.724" v="1498" actId="478"/>
          <ac:picMkLst>
            <pc:docMk/>
            <pc:sldMk cId="2879333611" sldId="351"/>
            <ac:picMk id="7" creationId="{AF8942EF-AC3D-944E-88C3-6A96813B63B0}"/>
          </ac:picMkLst>
        </pc:picChg>
      </pc:sldChg>
      <pc:sldChg chg="modSp new mod">
        <pc:chgData name="Liu, Kunli" userId="0fbd029f-d407-44f9-8183-0cc38f239c59" providerId="ADAL" clId="{7D515C7D-D330-6B4E-A592-E5CB7D7A3FAB}" dt="2021-03-25T15:25:25.582" v="1943" actId="207"/>
        <pc:sldMkLst>
          <pc:docMk/>
          <pc:sldMk cId="1984982999" sldId="352"/>
        </pc:sldMkLst>
        <pc:spChg chg="mod">
          <ac:chgData name="Liu, Kunli" userId="0fbd029f-d407-44f9-8183-0cc38f239c59" providerId="ADAL" clId="{7D515C7D-D330-6B4E-A592-E5CB7D7A3FAB}" dt="2021-03-25T15:21:08.557" v="1514" actId="20577"/>
          <ac:spMkLst>
            <pc:docMk/>
            <pc:sldMk cId="1984982999" sldId="352"/>
            <ac:spMk id="3" creationId="{B2A5EC73-C653-784C-94A0-0CBC92A17140}"/>
          </ac:spMkLst>
        </pc:spChg>
        <pc:spChg chg="mod">
          <ac:chgData name="Liu, Kunli" userId="0fbd029f-d407-44f9-8183-0cc38f239c59" providerId="ADAL" clId="{7D515C7D-D330-6B4E-A592-E5CB7D7A3FAB}" dt="2021-03-25T15:25:25.582" v="1943" actId="207"/>
          <ac:spMkLst>
            <pc:docMk/>
            <pc:sldMk cId="1984982999" sldId="352"/>
            <ac:spMk id="4" creationId="{3E12D5C8-72FF-204A-A01A-7D6E3E9C8838}"/>
          </ac:spMkLst>
        </pc:spChg>
      </pc:sldChg>
      <pc:sldChg chg="modSp new mod">
        <pc:chgData name="Liu, Kunli" userId="0fbd029f-d407-44f9-8183-0cc38f239c59" providerId="ADAL" clId="{7D515C7D-D330-6B4E-A592-E5CB7D7A3FAB}" dt="2021-03-25T15:37:02.452" v="1962" actId="5793"/>
        <pc:sldMkLst>
          <pc:docMk/>
          <pc:sldMk cId="2275500306" sldId="353"/>
        </pc:sldMkLst>
        <pc:spChg chg="mod">
          <ac:chgData name="Liu, Kunli" userId="0fbd029f-d407-44f9-8183-0cc38f239c59" providerId="ADAL" clId="{7D515C7D-D330-6B4E-A592-E5CB7D7A3FAB}" dt="2021-03-25T15:36:58.492" v="1958"/>
          <ac:spMkLst>
            <pc:docMk/>
            <pc:sldMk cId="2275500306" sldId="353"/>
            <ac:spMk id="2" creationId="{04EE7426-663B-9848-BBC7-F02EB1765A49}"/>
          </ac:spMkLst>
        </pc:spChg>
        <pc:spChg chg="mod">
          <ac:chgData name="Liu, Kunli" userId="0fbd029f-d407-44f9-8183-0cc38f239c59" providerId="ADAL" clId="{7D515C7D-D330-6B4E-A592-E5CB7D7A3FAB}" dt="2021-03-25T15:37:02.452" v="1962" actId="5793"/>
          <ac:spMkLst>
            <pc:docMk/>
            <pc:sldMk cId="2275500306" sldId="353"/>
            <ac:spMk id="3" creationId="{520B7265-F529-C741-B25B-F47A4090BC94}"/>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75260" y="7"/>
            <a:ext cx="12274933" cy="686858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pic>
        <p:nvPicPr>
          <p:cNvPr id="14" name="Picture 13" descr="2-line-whit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8780799" y="5729016"/>
            <a:ext cx="2359903" cy="866851"/>
          </a:xfrm>
          <a:prstGeom prst="rect">
            <a:avLst/>
          </a:prstGeom>
        </p:spPr>
      </p:pic>
      <p:pic>
        <p:nvPicPr>
          <p:cNvPr id="13" name="Picture 12"/>
          <p:cNvPicPr>
            <a:picLocks/>
          </p:cNvPicPr>
          <p:nvPr userDrawn="1"/>
        </p:nvPicPr>
        <p:blipFill>
          <a:blip r:embed="rId3">
            <a:alphaModFix amt="9000"/>
            <a:extLst>
              <a:ext uri="{28A0092B-C50C-407E-A947-70E740481C1C}">
                <a14:useLocalDpi xmlns:a14="http://schemas.microsoft.com/office/drawing/2010/main" val="0"/>
              </a:ext>
            </a:extLst>
          </a:blip>
          <a:stretch>
            <a:fillRect/>
          </a:stretch>
        </p:blipFill>
        <p:spPr>
          <a:xfrm>
            <a:off x="265851" y="202233"/>
            <a:ext cx="4107755" cy="4610299"/>
          </a:xfrm>
          <a:prstGeom prst="rect">
            <a:avLst/>
          </a:prstGeom>
        </p:spPr>
      </p:pic>
      <p:sp>
        <p:nvSpPr>
          <p:cNvPr id="25" name="Title 1"/>
          <p:cNvSpPr>
            <a:spLocks noGrp="1"/>
          </p:cNvSpPr>
          <p:nvPr userDrawn="1">
            <p:ph type="ctrTitle"/>
          </p:nvPr>
        </p:nvSpPr>
        <p:spPr>
          <a:xfrm>
            <a:off x="1277535" y="1431369"/>
            <a:ext cx="9862719" cy="2329500"/>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userDrawn="1">
            <p:ph type="subTitle" idx="1"/>
          </p:nvPr>
        </p:nvSpPr>
        <p:spPr>
          <a:xfrm>
            <a:off x="1277535" y="4341056"/>
            <a:ext cx="9862719" cy="975360"/>
          </a:xfrm>
        </p:spPr>
        <p:txBody>
          <a:bodyPr>
            <a:normAutofit/>
          </a:bodyPr>
          <a:lstStyle>
            <a:lvl1pPr marL="0" indent="0" algn="l">
              <a:buNone/>
              <a:defRPr sz="3200">
                <a:solidFill>
                  <a:schemeClr val="bg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grpSp>
        <p:nvGrpSpPr>
          <p:cNvPr id="34" name="Group 33"/>
          <p:cNvGrpSpPr/>
          <p:nvPr userDrawn="1"/>
        </p:nvGrpSpPr>
        <p:grpSpPr>
          <a:xfrm rot="10800000">
            <a:off x="0" y="4001457"/>
            <a:ext cx="11140701" cy="76649"/>
            <a:chOff x="685800" y="1794746"/>
            <a:chExt cx="7772400" cy="179475"/>
          </a:xfrm>
        </p:grpSpPr>
        <p:sp>
          <p:nvSpPr>
            <p:cNvPr id="35" name="Rectangle 34"/>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6" name="Rectangle 35"/>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37" name="Rectangle 36"/>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122209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8189577" y="2377252"/>
            <a:ext cx="3392828" cy="639763"/>
          </a:xfrm>
        </p:spPr>
        <p:txBody>
          <a:bodyPr anchor="b">
            <a:noAutofit/>
          </a:bodyPr>
          <a:lstStyle>
            <a:lvl1pPr marL="0" indent="0">
              <a:buNone/>
              <a:defRPr sz="2133"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8189577" y="3080869"/>
            <a:ext cx="3392828" cy="3043353"/>
          </a:xfrm>
        </p:spPr>
        <p:txBody>
          <a:bodyPr>
            <a:normAutofit/>
          </a:bodyPr>
          <a:lstStyle>
            <a:lvl1pPr marL="457189" marR="0" indent="-457189" algn="l" defTabSz="609585" rtl="0" eaLnBrk="1" fontAlgn="auto" latinLnBrk="0" hangingPunct="1">
              <a:lnSpc>
                <a:spcPct val="100000"/>
              </a:lnSpc>
              <a:spcBef>
                <a:spcPct val="20000"/>
              </a:spcBef>
              <a:spcAft>
                <a:spcPts val="0"/>
              </a:spcAft>
              <a:buClr>
                <a:schemeClr val="tx1"/>
              </a:buClr>
              <a:buSzTx/>
              <a:buFont typeface="Arial"/>
              <a:buChar char="•"/>
              <a:tabLst/>
              <a:defRPr sz="2133"/>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marL="457189" marR="0" lvl="0" indent="-457189" algn="l" defTabSz="609585"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457189" marR="0" lvl="0" indent="-457189" algn="l" defTabSz="609585"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457189" marR="0" lvl="0" indent="-457189" algn="l" defTabSz="609585"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cxnSp>
        <p:nvCxnSpPr>
          <p:cNvPr id="23" name="Straight Connector 22"/>
          <p:cNvCxnSpPr/>
          <p:nvPr userDrawn="1"/>
        </p:nvCxnSpPr>
        <p:spPr>
          <a:xfrm>
            <a:off x="7878456" y="1466657"/>
            <a:ext cx="0" cy="4798684"/>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413550" y="1980206"/>
            <a:ext cx="7059708" cy="430919"/>
          </a:xfrm>
        </p:spPr>
        <p:txBody>
          <a:bodyPr anchor="b">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21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p:txBody>
      </p:sp>
      <p:sp>
        <p:nvSpPr>
          <p:cNvPr id="25" name="Content Placeholder 5"/>
          <p:cNvSpPr>
            <a:spLocks noGrp="1"/>
          </p:cNvSpPr>
          <p:nvPr>
            <p:ph sz="quarter" idx="15"/>
          </p:nvPr>
        </p:nvSpPr>
        <p:spPr>
          <a:xfrm>
            <a:off x="413550" y="2411126"/>
            <a:ext cx="7059708" cy="430919"/>
          </a:xfrm>
        </p:spPr>
        <p:txBody>
          <a:bodyPr>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1867" b="0">
                <a:solidFill>
                  <a:schemeClr val="tx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413550" y="3138259"/>
            <a:ext cx="7059708" cy="430919"/>
          </a:xfrm>
        </p:spPr>
        <p:txBody>
          <a:bodyPr anchor="b">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21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p:txBody>
      </p:sp>
      <p:sp>
        <p:nvSpPr>
          <p:cNvPr id="27" name="Content Placeholder 5"/>
          <p:cNvSpPr>
            <a:spLocks noGrp="1"/>
          </p:cNvSpPr>
          <p:nvPr>
            <p:ph sz="quarter" idx="17"/>
          </p:nvPr>
        </p:nvSpPr>
        <p:spPr>
          <a:xfrm>
            <a:off x="413550" y="3569179"/>
            <a:ext cx="7059708" cy="430919"/>
          </a:xfrm>
        </p:spPr>
        <p:txBody>
          <a:bodyPr>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1867" b="0">
                <a:solidFill>
                  <a:schemeClr val="tx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413550" y="4255861"/>
            <a:ext cx="7059708" cy="430919"/>
          </a:xfrm>
        </p:spPr>
        <p:txBody>
          <a:bodyPr anchor="b">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21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p:txBody>
      </p:sp>
      <p:sp>
        <p:nvSpPr>
          <p:cNvPr id="29" name="Content Placeholder 5"/>
          <p:cNvSpPr>
            <a:spLocks noGrp="1"/>
          </p:cNvSpPr>
          <p:nvPr>
            <p:ph sz="quarter" idx="19"/>
          </p:nvPr>
        </p:nvSpPr>
        <p:spPr>
          <a:xfrm>
            <a:off x="413550" y="4686779"/>
            <a:ext cx="7059708" cy="430919"/>
          </a:xfrm>
        </p:spPr>
        <p:txBody>
          <a:bodyPr>
            <a:normAutofit/>
          </a:bodyPr>
          <a:lstStyle>
            <a:lvl1pPr marL="0" marR="0" indent="0" algn="l" defTabSz="609585" rtl="0" eaLnBrk="1" fontAlgn="auto" latinLnBrk="0" hangingPunct="1">
              <a:lnSpc>
                <a:spcPct val="100000"/>
              </a:lnSpc>
              <a:spcBef>
                <a:spcPct val="20000"/>
              </a:spcBef>
              <a:spcAft>
                <a:spcPts val="0"/>
              </a:spcAft>
              <a:buClr>
                <a:schemeClr val="tx1"/>
              </a:buClr>
              <a:buSzTx/>
              <a:buFont typeface="Arial"/>
              <a:buNone/>
              <a:tabLst/>
              <a:defRPr sz="1867" b="0">
                <a:solidFill>
                  <a:schemeClr val="tx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412044" y="1287829"/>
            <a:ext cx="7061200" cy="558800"/>
          </a:xfrm>
        </p:spPr>
        <p:txBody>
          <a:bodyPr>
            <a:normAutofit/>
          </a:bodyPr>
          <a:lstStyle>
            <a:lvl1pPr marL="0" indent="0">
              <a:buNone/>
              <a:defRPr sz="2667" b="1">
                <a:solidFill>
                  <a:srgbClr val="00144D"/>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edit Master text styles</a:t>
            </a:r>
          </a:p>
        </p:txBody>
      </p:sp>
    </p:spTree>
    <p:extLst>
      <p:ext uri="{BB962C8B-B14F-4D97-AF65-F5344CB8AC3E}">
        <p14:creationId xmlns:p14="http://schemas.microsoft.com/office/powerpoint/2010/main" val="19312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
        <p:nvSpPr>
          <p:cNvPr id="19" name="Rectangle 18"/>
          <p:cNvSpPr/>
          <p:nvPr/>
        </p:nvSpPr>
        <p:spPr>
          <a:xfrm>
            <a:off x="609614" y="1480182"/>
            <a:ext cx="2931007"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latin typeface="Gill Sans"/>
              <a:cs typeface="Gill Sans"/>
            </a:endParaRPr>
          </a:p>
        </p:txBody>
      </p:sp>
      <p:sp>
        <p:nvSpPr>
          <p:cNvPr id="22" name="Rectangle 21"/>
          <p:cNvSpPr/>
          <p:nvPr userDrawn="1"/>
        </p:nvSpPr>
        <p:spPr>
          <a:xfrm>
            <a:off x="609613" y="1480177"/>
            <a:ext cx="2931007"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endParaRPr>
          </a:p>
        </p:txBody>
      </p:sp>
      <p:grpSp>
        <p:nvGrpSpPr>
          <p:cNvPr id="30" name="Group 29"/>
          <p:cNvGrpSpPr/>
          <p:nvPr userDrawn="1"/>
        </p:nvGrpSpPr>
        <p:grpSpPr>
          <a:xfrm>
            <a:off x="609597" y="2947965"/>
            <a:ext cx="4047067" cy="1373065"/>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solidFill>
                  <a:schemeClr val="tx2"/>
                </a:solidFill>
              </a:endParaRPr>
            </a:p>
          </p:txBody>
        </p:sp>
      </p:grpSp>
      <p:grpSp>
        <p:nvGrpSpPr>
          <p:cNvPr id="33" name="Group 32"/>
          <p:cNvGrpSpPr/>
          <p:nvPr userDrawn="1"/>
        </p:nvGrpSpPr>
        <p:grpSpPr>
          <a:xfrm>
            <a:off x="609599" y="4404681"/>
            <a:ext cx="10909301" cy="1373065"/>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solidFill>
                  <a:schemeClr val="bg2"/>
                </a:solidFill>
              </a:endParaRPr>
            </a:p>
          </p:txBody>
        </p:sp>
      </p:grpSp>
      <p:grpSp>
        <p:nvGrpSpPr>
          <p:cNvPr id="36" name="Group 35"/>
          <p:cNvGrpSpPr/>
          <p:nvPr userDrawn="1"/>
        </p:nvGrpSpPr>
        <p:grpSpPr>
          <a:xfrm>
            <a:off x="3661833" y="1480182"/>
            <a:ext cx="3683000" cy="1373065"/>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endParaRPr>
            </a:p>
          </p:txBody>
        </p:sp>
      </p:grpSp>
      <p:grpSp>
        <p:nvGrpSpPr>
          <p:cNvPr id="39" name="Group 38"/>
          <p:cNvGrpSpPr/>
          <p:nvPr userDrawn="1"/>
        </p:nvGrpSpPr>
        <p:grpSpPr>
          <a:xfrm>
            <a:off x="7481456" y="1480182"/>
            <a:ext cx="4037443" cy="1373065"/>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endParaRPr>
            </a:p>
          </p:txBody>
        </p:sp>
      </p:grpSp>
      <p:grpSp>
        <p:nvGrpSpPr>
          <p:cNvPr id="42" name="Group 41"/>
          <p:cNvGrpSpPr/>
          <p:nvPr userDrawn="1"/>
        </p:nvGrpSpPr>
        <p:grpSpPr>
          <a:xfrm>
            <a:off x="4776973" y="2947965"/>
            <a:ext cx="6741928" cy="1373065"/>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solidFill>
                  <a:schemeClr val="tx2"/>
                </a:solidFill>
              </a:endParaRPr>
            </a:p>
          </p:txBody>
        </p:sp>
      </p:grpSp>
      <p:sp>
        <p:nvSpPr>
          <p:cNvPr id="24" name="Content Placeholder 5"/>
          <p:cNvSpPr>
            <a:spLocks noGrp="1"/>
          </p:cNvSpPr>
          <p:nvPr>
            <p:ph sz="quarter" idx="14" hasCustomPrompt="1"/>
          </p:nvPr>
        </p:nvSpPr>
        <p:spPr>
          <a:xfrm>
            <a:off x="609602" y="1597259"/>
            <a:ext cx="2931005"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25" name="Content Placeholder 5"/>
          <p:cNvSpPr>
            <a:spLocks noGrp="1"/>
          </p:cNvSpPr>
          <p:nvPr>
            <p:ph sz="quarter" idx="15"/>
          </p:nvPr>
        </p:nvSpPr>
        <p:spPr>
          <a:xfrm>
            <a:off x="609614" y="2366907"/>
            <a:ext cx="2931007"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45" name="Content Placeholder 5"/>
          <p:cNvSpPr>
            <a:spLocks noGrp="1"/>
          </p:cNvSpPr>
          <p:nvPr>
            <p:ph sz="quarter" idx="21" hasCustomPrompt="1"/>
          </p:nvPr>
        </p:nvSpPr>
        <p:spPr>
          <a:xfrm>
            <a:off x="3661835" y="1597259"/>
            <a:ext cx="3683000"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46" name="Content Placeholder 5"/>
          <p:cNvSpPr>
            <a:spLocks noGrp="1"/>
          </p:cNvSpPr>
          <p:nvPr>
            <p:ph sz="quarter" idx="22"/>
          </p:nvPr>
        </p:nvSpPr>
        <p:spPr>
          <a:xfrm>
            <a:off x="3661838" y="2366907"/>
            <a:ext cx="3683001"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47" name="Content Placeholder 5"/>
          <p:cNvSpPr>
            <a:spLocks noGrp="1"/>
          </p:cNvSpPr>
          <p:nvPr>
            <p:ph sz="quarter" idx="23" hasCustomPrompt="1"/>
          </p:nvPr>
        </p:nvSpPr>
        <p:spPr>
          <a:xfrm>
            <a:off x="7481457" y="1597259"/>
            <a:ext cx="4037440"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48" name="Content Placeholder 5"/>
          <p:cNvSpPr>
            <a:spLocks noGrp="1"/>
          </p:cNvSpPr>
          <p:nvPr>
            <p:ph sz="quarter" idx="24"/>
          </p:nvPr>
        </p:nvSpPr>
        <p:spPr>
          <a:xfrm>
            <a:off x="7481466" y="2366907"/>
            <a:ext cx="4037441"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accent1"/>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49" name="Content Placeholder 5"/>
          <p:cNvSpPr>
            <a:spLocks noGrp="1"/>
          </p:cNvSpPr>
          <p:nvPr>
            <p:ph sz="quarter" idx="25" hasCustomPrompt="1"/>
          </p:nvPr>
        </p:nvSpPr>
        <p:spPr>
          <a:xfrm>
            <a:off x="4776975" y="3045167"/>
            <a:ext cx="6741923"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tx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50" name="Content Placeholder 5"/>
          <p:cNvSpPr>
            <a:spLocks noGrp="1"/>
          </p:cNvSpPr>
          <p:nvPr>
            <p:ph sz="quarter" idx="26"/>
          </p:nvPr>
        </p:nvSpPr>
        <p:spPr>
          <a:xfrm>
            <a:off x="4776973" y="3814812"/>
            <a:ext cx="6741928"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tx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51" name="Content Placeholder 5"/>
          <p:cNvSpPr>
            <a:spLocks noGrp="1"/>
          </p:cNvSpPr>
          <p:nvPr>
            <p:ph sz="quarter" idx="27" hasCustomPrompt="1"/>
          </p:nvPr>
        </p:nvSpPr>
        <p:spPr>
          <a:xfrm>
            <a:off x="609600" y="3045167"/>
            <a:ext cx="4047064"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tx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52" name="Content Placeholder 5"/>
          <p:cNvSpPr>
            <a:spLocks noGrp="1"/>
          </p:cNvSpPr>
          <p:nvPr>
            <p:ph sz="quarter" idx="28"/>
          </p:nvPr>
        </p:nvSpPr>
        <p:spPr>
          <a:xfrm>
            <a:off x="609609" y="3814812"/>
            <a:ext cx="4047065"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tx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
        <p:nvSpPr>
          <p:cNvPr id="53" name="Content Placeholder 5"/>
          <p:cNvSpPr>
            <a:spLocks noGrp="1"/>
          </p:cNvSpPr>
          <p:nvPr>
            <p:ph sz="quarter" idx="29" hasCustomPrompt="1"/>
          </p:nvPr>
        </p:nvSpPr>
        <p:spPr>
          <a:xfrm>
            <a:off x="609601" y="4514278"/>
            <a:ext cx="10909296" cy="769641"/>
          </a:xfrm>
        </p:spPr>
        <p:txBody>
          <a:bodyPr anchor="b">
            <a:no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5333" b="1">
                <a:solidFill>
                  <a:schemeClr val="bg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Edit</a:t>
            </a:r>
          </a:p>
        </p:txBody>
      </p:sp>
      <p:sp>
        <p:nvSpPr>
          <p:cNvPr id="54" name="Content Placeholder 5"/>
          <p:cNvSpPr>
            <a:spLocks noGrp="1"/>
          </p:cNvSpPr>
          <p:nvPr>
            <p:ph sz="quarter" idx="30"/>
          </p:nvPr>
        </p:nvSpPr>
        <p:spPr>
          <a:xfrm>
            <a:off x="609596" y="5283926"/>
            <a:ext cx="10909307" cy="430919"/>
          </a:xfrm>
        </p:spPr>
        <p:txBody>
          <a:bodyPr>
            <a:normAutofit/>
          </a:bodyPr>
          <a:lstStyle>
            <a:lvl1pPr marL="0" marR="0" indent="0" algn="ctr" defTabSz="609585" rtl="0" eaLnBrk="1" fontAlgn="auto" latinLnBrk="0" hangingPunct="1">
              <a:lnSpc>
                <a:spcPct val="100000"/>
              </a:lnSpc>
              <a:spcBef>
                <a:spcPct val="20000"/>
              </a:spcBef>
              <a:spcAft>
                <a:spcPts val="0"/>
              </a:spcAft>
              <a:buClr>
                <a:schemeClr val="tx1"/>
              </a:buClr>
              <a:buSzTx/>
              <a:buFont typeface="Arial"/>
              <a:buNone/>
              <a:tabLst/>
              <a:defRPr sz="3200" b="0">
                <a:solidFill>
                  <a:schemeClr val="bg2"/>
                </a:solidFill>
              </a:defRPr>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a:t>
            </a:r>
          </a:p>
        </p:txBody>
      </p:sp>
    </p:spTree>
    <p:extLst>
      <p:ext uri="{BB962C8B-B14F-4D97-AF65-F5344CB8AC3E}">
        <p14:creationId xmlns:p14="http://schemas.microsoft.com/office/powerpoint/2010/main" val="358225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9" name="Group 8"/>
          <p:cNvGrpSpPr/>
          <p:nvPr userDrawn="1"/>
        </p:nvGrpSpPr>
        <p:grpSpPr>
          <a:xfrm>
            <a:off x="-6771" y="945083"/>
            <a:ext cx="11589172" cy="63343"/>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96001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58579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40" name="Oval 39"/>
          <p:cNvSpPr/>
          <p:nvPr userDrawn="1"/>
        </p:nvSpPr>
        <p:spPr>
          <a:xfrm>
            <a:off x="2136053" y="1345419"/>
            <a:ext cx="4990355" cy="49880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latin typeface="Calibri"/>
              <a:cs typeface="Calibri"/>
            </a:endParaRPr>
          </a:p>
        </p:txBody>
      </p:sp>
      <p:sp>
        <p:nvSpPr>
          <p:cNvPr id="41" name="Oval 40"/>
          <p:cNvSpPr/>
          <p:nvPr userDrawn="1"/>
        </p:nvSpPr>
        <p:spPr>
          <a:xfrm>
            <a:off x="5018700" y="1330052"/>
            <a:ext cx="4990355" cy="4990352"/>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latin typeface="Calibri"/>
              <a:cs typeface="Calibri"/>
            </a:endParaRPr>
          </a:p>
        </p:txBody>
      </p:sp>
      <p:sp>
        <p:nvSpPr>
          <p:cNvPr id="8"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2" name="Title 1"/>
          <p:cNvSpPr>
            <a:spLocks noGrp="1"/>
          </p:cNvSpPr>
          <p:nvPr>
            <p:ph type="title" hasCustomPrompt="1"/>
          </p:nvPr>
        </p:nvSpPr>
        <p:spPr>
          <a:xfrm>
            <a:off x="2163040" y="3453267"/>
            <a:ext cx="2596680" cy="869672"/>
          </a:xfrm>
          <a:prstGeom prst="rect">
            <a:avLst/>
          </a:prstGeom>
        </p:spPr>
        <p:txBody>
          <a:bodyPr anchor="ctr">
            <a:noAutofit/>
          </a:bodyPr>
          <a:lstStyle>
            <a:lvl1pPr algn="ctr">
              <a:defRPr sz="2400" b="0">
                <a:solidFill>
                  <a:schemeClr val="bg1"/>
                </a:solidFill>
              </a:defRPr>
            </a:lvl1pPr>
          </a:lstStyle>
          <a:p>
            <a:r>
              <a:rPr lang="en-US" dirty="0"/>
              <a:t>CLICK TO EDIT MASTER TITLE STYLE</a:t>
            </a:r>
          </a:p>
        </p:txBody>
      </p:sp>
      <p:grpSp>
        <p:nvGrpSpPr>
          <p:cNvPr id="16" name="Group 15"/>
          <p:cNvGrpSpPr/>
          <p:nvPr userDrawn="1"/>
        </p:nvGrpSpPr>
        <p:grpSpPr>
          <a:xfrm>
            <a:off x="-6771" y="945083"/>
            <a:ext cx="11589172" cy="63343"/>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
        <p:nvSpPr>
          <p:cNvPr id="23" name="Text Placeholder 22"/>
          <p:cNvSpPr>
            <a:spLocks noGrp="1"/>
          </p:cNvSpPr>
          <p:nvPr>
            <p:ph type="body" sz="quarter" idx="13"/>
          </p:nvPr>
        </p:nvSpPr>
        <p:spPr>
          <a:xfrm>
            <a:off x="413550" y="0"/>
            <a:ext cx="10648951" cy="944563"/>
          </a:xfrm>
        </p:spPr>
        <p:txBody>
          <a:bodyPr anchor="ctr">
            <a:normAutofit/>
          </a:bodyPr>
          <a:lstStyle>
            <a:lvl1pPr marL="0" indent="0">
              <a:buNone/>
              <a:defRPr sz="4800">
                <a:solidFill>
                  <a:schemeClr val="accent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4759720" y="3452814"/>
            <a:ext cx="2624667" cy="869949"/>
          </a:xfrm>
        </p:spPr>
        <p:txBody>
          <a:bodyPr anchor="ctr">
            <a:noAutofit/>
          </a:bodyPr>
          <a:lstStyle>
            <a:lvl1pPr marL="0" indent="0" algn="ctr">
              <a:buNone/>
              <a:defRPr sz="24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7384387" y="3452814"/>
            <a:ext cx="2624667" cy="869949"/>
          </a:xfrm>
        </p:spPr>
        <p:txBody>
          <a:bodyPr anchor="ctr">
            <a:noAutofit/>
          </a:bodyPr>
          <a:lstStyle>
            <a:lvl1pPr marL="0" indent="0" algn="ctr">
              <a:buNone/>
              <a:defRPr sz="240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EDIT MASTER TEXT STYLE</a:t>
            </a:r>
          </a:p>
        </p:txBody>
      </p:sp>
    </p:spTree>
    <p:extLst>
      <p:ext uri="{BB962C8B-B14F-4D97-AF65-F5344CB8AC3E}">
        <p14:creationId xmlns:p14="http://schemas.microsoft.com/office/powerpoint/2010/main" val="2458805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319866" y="6110112"/>
            <a:ext cx="2972740" cy="5203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 name="Picture Placeholder 2"/>
          <p:cNvSpPr>
            <a:spLocks noGrp="1"/>
          </p:cNvSpPr>
          <p:nvPr>
            <p:ph type="pic" idx="1"/>
          </p:nvPr>
        </p:nvSpPr>
        <p:spPr>
          <a:xfrm>
            <a:off x="-20100" y="0"/>
            <a:ext cx="12248445" cy="5581101"/>
          </a:xfrm>
          <a:ln>
            <a:noFill/>
          </a:ln>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9" name="Rectangle 8"/>
          <p:cNvSpPr/>
          <p:nvPr userDrawn="1"/>
        </p:nvSpPr>
        <p:spPr>
          <a:xfrm>
            <a:off x="-56445" y="5644446"/>
            <a:ext cx="12323704" cy="122209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 name="Text Placeholder 3"/>
          <p:cNvSpPr>
            <a:spLocks noGrp="1"/>
          </p:cNvSpPr>
          <p:nvPr>
            <p:ph type="body" sz="half" idx="2"/>
          </p:nvPr>
        </p:nvSpPr>
        <p:spPr>
          <a:xfrm>
            <a:off x="621125" y="5961493"/>
            <a:ext cx="7751467" cy="607691"/>
          </a:xfrm>
        </p:spPr>
        <p:txBody>
          <a:bodyPr anchor="ctr">
            <a:normAutofit/>
          </a:bodyPr>
          <a:lstStyle>
            <a:lvl1pPr marL="0" indent="0">
              <a:buNone/>
              <a:defRPr sz="240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8" name="Slide Number Placeholder 5"/>
          <p:cNvSpPr>
            <a:spLocks noGrp="1"/>
          </p:cNvSpPr>
          <p:nvPr>
            <p:ph type="sldNum" sz="quarter" idx="12"/>
          </p:nvPr>
        </p:nvSpPr>
        <p:spPr>
          <a:xfrm>
            <a:off x="8737600" y="6265332"/>
            <a:ext cx="2844800" cy="365125"/>
          </a:xfrm>
        </p:spPr>
        <p:txBody>
          <a:bodyPr/>
          <a:lstStyle>
            <a:lvl1pPr>
              <a:defRPr>
                <a:solidFill>
                  <a:schemeClr val="bg1"/>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56445" y="5581102"/>
            <a:ext cx="12271023" cy="63343"/>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1436273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416626" y="6124625"/>
            <a:ext cx="2972740" cy="7043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 name="Picture Placeholder 2"/>
          <p:cNvSpPr>
            <a:spLocks noGrp="1"/>
          </p:cNvSpPr>
          <p:nvPr>
            <p:ph type="pic" idx="1"/>
          </p:nvPr>
        </p:nvSpPr>
        <p:spPr>
          <a:xfrm>
            <a:off x="-19756" y="0"/>
            <a:ext cx="12248445" cy="5581101"/>
          </a:xfrm>
          <a:ln>
            <a:noFill/>
          </a:ln>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4" name="Text Placeholder 3"/>
          <p:cNvSpPr>
            <a:spLocks noGrp="1"/>
          </p:cNvSpPr>
          <p:nvPr>
            <p:ph type="body" sz="half" idx="2"/>
          </p:nvPr>
        </p:nvSpPr>
        <p:spPr>
          <a:xfrm>
            <a:off x="621125" y="5961493"/>
            <a:ext cx="7751467" cy="607691"/>
          </a:xfrm>
        </p:spPr>
        <p:txBody>
          <a:bodyPr anchor="ctr">
            <a:normAutofit/>
          </a:bodyPr>
          <a:lstStyle>
            <a:lvl1pPr marL="0" indent="0">
              <a:buNone/>
              <a:defRPr sz="240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8"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56445" y="5581102"/>
            <a:ext cx="12271023" cy="63343"/>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1582500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485065" y="6071525"/>
            <a:ext cx="2972740" cy="7864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3" name="Picture Placeholder 2"/>
          <p:cNvSpPr>
            <a:spLocks noGrp="1"/>
          </p:cNvSpPr>
          <p:nvPr>
            <p:ph type="pic" idx="1"/>
          </p:nvPr>
        </p:nvSpPr>
        <p:spPr>
          <a:xfrm>
            <a:off x="-33867" y="1348782"/>
            <a:ext cx="12248445" cy="5517759"/>
          </a:xfrm>
          <a:ln>
            <a:noFill/>
          </a:ln>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9" name="Rectangle 8"/>
          <p:cNvSpPr/>
          <p:nvPr userDrawn="1"/>
        </p:nvSpPr>
        <p:spPr>
          <a:xfrm>
            <a:off x="-28223" y="-4390"/>
            <a:ext cx="12238357" cy="128982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
        <p:nvSpPr>
          <p:cNvPr id="4" name="Text Placeholder 3"/>
          <p:cNvSpPr>
            <a:spLocks noGrp="1"/>
          </p:cNvSpPr>
          <p:nvPr>
            <p:ph type="body" sz="half" idx="2"/>
          </p:nvPr>
        </p:nvSpPr>
        <p:spPr>
          <a:xfrm>
            <a:off x="621125" y="308580"/>
            <a:ext cx="10961275" cy="607691"/>
          </a:xfrm>
        </p:spPr>
        <p:txBody>
          <a:bodyPr anchor="ctr">
            <a:normAutofit/>
          </a:bodyPr>
          <a:lstStyle>
            <a:lvl1pPr marL="0" indent="0">
              <a:buNone/>
              <a:defRPr sz="3733">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8"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8224" y="1285438"/>
            <a:ext cx="12234445" cy="63343"/>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2735519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Lesson 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D3254E-7D72-D84F-A73E-84731A337CEF}"/>
              </a:ext>
            </a:extLst>
          </p:cNvPr>
          <p:cNvSpPr/>
          <p:nvPr userDrawn="1"/>
        </p:nvSpPr>
        <p:spPr>
          <a:xfrm>
            <a:off x="1287886" y="1562512"/>
            <a:ext cx="9616225" cy="2983731"/>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prstClr val="white"/>
              </a:solidFill>
              <a:latin typeface="Calibri"/>
            </a:endParaRPr>
          </a:p>
        </p:txBody>
      </p:sp>
      <p:sp>
        <p:nvSpPr>
          <p:cNvPr id="11" name="Rectangle 10">
            <a:extLst>
              <a:ext uri="{FF2B5EF4-FFF2-40B4-BE49-F238E27FC236}">
                <a16:creationId xmlns:a16="http://schemas.microsoft.com/office/drawing/2014/main" id="{3BF915FC-9675-864A-A8AF-9FCD6A631BEC}"/>
              </a:ext>
            </a:extLst>
          </p:cNvPr>
          <p:cNvSpPr/>
          <p:nvPr userDrawn="1"/>
        </p:nvSpPr>
        <p:spPr>
          <a:xfrm rot="5400000">
            <a:off x="5804200" y="1117243"/>
            <a:ext cx="583596"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a:extLst>
              <a:ext uri="{FF2B5EF4-FFF2-40B4-BE49-F238E27FC236}">
                <a16:creationId xmlns:a16="http://schemas.microsoft.com/office/drawing/2014/main" id="{6F6636D6-F04D-4E49-9231-CE2A783BB397}"/>
              </a:ext>
            </a:extLst>
          </p:cNvPr>
          <p:cNvSpPr>
            <a:spLocks noGrp="1"/>
          </p:cNvSpPr>
          <p:nvPr>
            <p:ph type="ctrTitle" hasCustomPrompt="1"/>
          </p:nvPr>
        </p:nvSpPr>
        <p:spPr>
          <a:xfrm>
            <a:off x="1523998" y="1562511"/>
            <a:ext cx="9144000" cy="2971196"/>
          </a:xfrm>
        </p:spPr>
        <p:txBody>
          <a:bodyPr tIns="182880" anchor="ctr"/>
          <a:lstStyle>
            <a:lvl1pPr algn="ctr">
              <a:lnSpc>
                <a:spcPct val="100000"/>
              </a:lnSpc>
              <a:defRPr sz="6000"/>
            </a:lvl1pPr>
          </a:lstStyle>
          <a:p>
            <a:r>
              <a:rPr lang="en-US" dirty="0"/>
              <a:t>Click to edit lesson title</a:t>
            </a:r>
          </a:p>
        </p:txBody>
      </p:sp>
      <p:sp>
        <p:nvSpPr>
          <p:cNvPr id="3" name="Subtitle 2">
            <a:extLst>
              <a:ext uri="{FF2B5EF4-FFF2-40B4-BE49-F238E27FC236}">
                <a16:creationId xmlns:a16="http://schemas.microsoft.com/office/drawing/2014/main" id="{BB05B5CC-DB8B-F948-B4BB-B299AA3D7FFD}"/>
              </a:ext>
            </a:extLst>
          </p:cNvPr>
          <p:cNvSpPr>
            <a:spLocks noGrp="1"/>
          </p:cNvSpPr>
          <p:nvPr>
            <p:ph type="subTitle" idx="1" hasCustomPrompt="1"/>
          </p:nvPr>
        </p:nvSpPr>
        <p:spPr>
          <a:xfrm>
            <a:off x="3599643" y="4353193"/>
            <a:ext cx="4992710" cy="48484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course description</a:t>
            </a:r>
          </a:p>
        </p:txBody>
      </p:sp>
      <p:sp>
        <p:nvSpPr>
          <p:cNvPr id="6" name="Slide Number Placeholder 5">
            <a:extLst>
              <a:ext uri="{FF2B5EF4-FFF2-40B4-BE49-F238E27FC236}">
                <a16:creationId xmlns:a16="http://schemas.microsoft.com/office/drawing/2014/main" id="{67A1B4BA-7DD9-8A4B-AF88-E5A4AE95C90C}"/>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Tree>
    <p:extLst>
      <p:ext uri="{BB962C8B-B14F-4D97-AF65-F5344CB8AC3E}">
        <p14:creationId xmlns:p14="http://schemas.microsoft.com/office/powerpoint/2010/main" val="2465473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582FB-8DA6-6B4B-B4C7-3B5EC64A2629}"/>
              </a:ext>
            </a:extLst>
          </p:cNvPr>
          <p:cNvSpPr>
            <a:spLocks noGrp="1"/>
          </p:cNvSpPr>
          <p:nvPr>
            <p:ph idx="1" hasCustomPrompt="1"/>
          </p:nvPr>
        </p:nvSpPr>
        <p:spPr>
          <a:xfrm>
            <a:off x="825704" y="1349186"/>
            <a:ext cx="10515600" cy="4351338"/>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0CDEF97-E5E8-1644-B827-7FBB840EFAE6}"/>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
        <p:nvSpPr>
          <p:cNvPr id="7" name="Rectangle 6">
            <a:extLst>
              <a:ext uri="{FF2B5EF4-FFF2-40B4-BE49-F238E27FC236}">
                <a16:creationId xmlns:a16="http://schemas.microsoft.com/office/drawing/2014/main" id="{EAFD96C2-4EA9-CD48-A2E1-2CEB777AC572}"/>
              </a:ext>
            </a:extLst>
          </p:cNvPr>
          <p:cNvSpPr/>
          <p:nvPr userDrawn="1"/>
        </p:nvSpPr>
        <p:spPr>
          <a:xfrm>
            <a:off x="0" y="0"/>
            <a:ext cx="349954"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a:extLst>
              <a:ext uri="{FF2B5EF4-FFF2-40B4-BE49-F238E27FC236}">
                <a16:creationId xmlns:a16="http://schemas.microsoft.com/office/drawing/2014/main" id="{6717DE31-2195-0B42-87B4-C50E5B192999}"/>
              </a:ext>
            </a:extLst>
          </p:cNvPr>
          <p:cNvSpPr/>
          <p:nvPr userDrawn="1"/>
        </p:nvSpPr>
        <p:spPr>
          <a:xfrm>
            <a:off x="174977" y="759869"/>
            <a:ext cx="1469696" cy="248703"/>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a:extLst>
              <a:ext uri="{FF2B5EF4-FFF2-40B4-BE49-F238E27FC236}">
                <a16:creationId xmlns:a16="http://schemas.microsoft.com/office/drawing/2014/main" id="{B4868D73-8093-494F-A9A0-FC67A7CD3FAE}"/>
              </a:ext>
            </a:extLst>
          </p:cNvPr>
          <p:cNvSpPr>
            <a:spLocks noGrp="1"/>
          </p:cNvSpPr>
          <p:nvPr>
            <p:ph type="title" hasCustomPrompt="1"/>
          </p:nvPr>
        </p:nvSpPr>
        <p:spPr>
          <a:xfrm>
            <a:off x="589326" y="-2135"/>
            <a:ext cx="10515600" cy="1325563"/>
          </a:xfrm>
        </p:spPr>
        <p:txBody>
          <a:bodyPr/>
          <a:lstStyle/>
          <a:p>
            <a:r>
              <a:rPr lang="en-US" dirty="0"/>
              <a:t>Page Title</a:t>
            </a:r>
          </a:p>
        </p:txBody>
      </p:sp>
    </p:spTree>
    <p:extLst>
      <p:ext uri="{BB962C8B-B14F-4D97-AF65-F5344CB8AC3E}">
        <p14:creationId xmlns:p14="http://schemas.microsoft.com/office/powerpoint/2010/main" val="17568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2" name="Picture 11" descr="2-line-bluetext-colorshield.png"/>
          <p:cNvPicPr>
            <a:picLocks/>
          </p:cNvPicPr>
          <p:nvPr userDrawn="1"/>
        </p:nvPicPr>
        <p:blipFill rotWithShape="1">
          <a:blip r:embed="rId2">
            <a:extLst>
              <a:ext uri="{28A0092B-C50C-407E-A947-70E740481C1C}">
                <a14:useLocalDpi xmlns:a14="http://schemas.microsoft.com/office/drawing/2010/main" val="0"/>
              </a:ext>
            </a:extLst>
          </a:blip>
          <a:srcRect l="-1" r="-157" b="-1906"/>
          <a:stretch/>
        </p:blipFill>
        <p:spPr>
          <a:xfrm>
            <a:off x="8780799" y="5729015"/>
            <a:ext cx="2359903" cy="875951"/>
          </a:xfrm>
          <a:prstGeom prst="rect">
            <a:avLst/>
          </a:prstGeom>
        </p:spPr>
      </p:pic>
      <p:pic>
        <p:nvPicPr>
          <p:cNvPr id="14" name="Picture 13" descr="upennwatermark.pdf"/>
          <p:cNvPicPr>
            <a:picLocks/>
          </p:cNvPicPr>
          <p:nvPr userDrawn="1"/>
        </p:nvPicPr>
        <p:blipFill>
          <a:blip r:embed="rId3">
            <a:alphaModFix amt="6000"/>
            <a:extLst>
              <a:ext uri="{28A0092B-C50C-407E-A947-70E740481C1C}">
                <a14:useLocalDpi xmlns:a14="http://schemas.microsoft.com/office/drawing/2010/main" val="0"/>
              </a:ext>
            </a:extLst>
          </a:blip>
          <a:stretch>
            <a:fillRect/>
          </a:stretch>
        </p:blipFill>
        <p:spPr>
          <a:xfrm>
            <a:off x="265851" y="182013"/>
            <a:ext cx="4107755" cy="4630520"/>
          </a:xfrm>
          <a:prstGeom prst="rect">
            <a:avLst/>
          </a:prstGeom>
        </p:spPr>
      </p:pic>
      <p:sp>
        <p:nvSpPr>
          <p:cNvPr id="2" name="Title 1"/>
          <p:cNvSpPr>
            <a:spLocks noGrp="1"/>
          </p:cNvSpPr>
          <p:nvPr>
            <p:ph type="ctrTitle"/>
          </p:nvPr>
        </p:nvSpPr>
        <p:spPr>
          <a:xfrm>
            <a:off x="1277535" y="1431369"/>
            <a:ext cx="9862719" cy="2329500"/>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1277535" y="4341056"/>
            <a:ext cx="9862719" cy="877485"/>
          </a:xfrm>
        </p:spPr>
        <p:txBody>
          <a:bodyPr>
            <a:normAutofit/>
          </a:bodyPr>
          <a:lstStyle>
            <a:lvl1pPr marL="0" indent="0" algn="l">
              <a:buNone/>
              <a:defRPr sz="3200">
                <a:solidFill>
                  <a:schemeClr val="accent3"/>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4001457"/>
            <a:ext cx="11140701" cy="76649"/>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
        <p:nvSpPr>
          <p:cNvPr id="6" name="Rectangle 5"/>
          <p:cNvSpPr/>
          <p:nvPr userDrawn="1"/>
        </p:nvSpPr>
        <p:spPr>
          <a:xfrm>
            <a:off x="338681" y="6096000"/>
            <a:ext cx="2991556" cy="762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p>
        </p:txBody>
      </p:sp>
    </p:spTree>
    <p:extLst>
      <p:ext uri="{BB962C8B-B14F-4D97-AF65-F5344CB8AC3E}">
        <p14:creationId xmlns:p14="http://schemas.microsoft.com/office/powerpoint/2010/main" val="2898243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Slide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6DBC4-8430-D644-AE93-4363E9566F07}"/>
              </a:ext>
            </a:extLst>
          </p:cNvPr>
          <p:cNvSpPr>
            <a:spLocks noGrp="1"/>
          </p:cNvSpPr>
          <p:nvPr>
            <p:ph sz="half" idx="1" hasCustomPrompt="1"/>
          </p:nvPr>
        </p:nvSpPr>
        <p:spPr>
          <a:xfrm>
            <a:off x="838200" y="1325563"/>
            <a:ext cx="5181600" cy="5083075"/>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94EC107-4731-A948-AE37-C2D44FB0C09C}"/>
              </a:ext>
            </a:extLst>
          </p:cNvPr>
          <p:cNvSpPr>
            <a:spLocks noGrp="1"/>
          </p:cNvSpPr>
          <p:nvPr>
            <p:ph sz="half" idx="2" hasCustomPrompt="1"/>
          </p:nvPr>
        </p:nvSpPr>
        <p:spPr>
          <a:xfrm>
            <a:off x="6172200" y="1325563"/>
            <a:ext cx="5181600" cy="5083074"/>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8">
            <a:extLst>
              <a:ext uri="{FF2B5EF4-FFF2-40B4-BE49-F238E27FC236}">
                <a16:creationId xmlns:a16="http://schemas.microsoft.com/office/drawing/2014/main" id="{0414F7CD-B0A9-0444-A426-0CB34D9D8E86}"/>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
        <p:nvSpPr>
          <p:cNvPr id="12" name="Rectangle 11">
            <a:extLst>
              <a:ext uri="{FF2B5EF4-FFF2-40B4-BE49-F238E27FC236}">
                <a16:creationId xmlns:a16="http://schemas.microsoft.com/office/drawing/2014/main" id="{4432D98D-7FD1-BD4B-B337-AF557EBDA097}"/>
              </a:ext>
            </a:extLst>
          </p:cNvPr>
          <p:cNvSpPr/>
          <p:nvPr userDrawn="1"/>
        </p:nvSpPr>
        <p:spPr>
          <a:xfrm>
            <a:off x="0" y="0"/>
            <a:ext cx="349954"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3" name="Rectangle 12">
            <a:extLst>
              <a:ext uri="{FF2B5EF4-FFF2-40B4-BE49-F238E27FC236}">
                <a16:creationId xmlns:a16="http://schemas.microsoft.com/office/drawing/2014/main" id="{AC128C20-E47C-5E4C-8006-6DF0EC682AF0}"/>
              </a:ext>
            </a:extLst>
          </p:cNvPr>
          <p:cNvSpPr/>
          <p:nvPr userDrawn="1"/>
        </p:nvSpPr>
        <p:spPr>
          <a:xfrm>
            <a:off x="174977" y="759869"/>
            <a:ext cx="1469696" cy="248703"/>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4" name="Title 1">
            <a:extLst>
              <a:ext uri="{FF2B5EF4-FFF2-40B4-BE49-F238E27FC236}">
                <a16:creationId xmlns:a16="http://schemas.microsoft.com/office/drawing/2014/main" id="{AD9AA8CD-0787-714E-9DAD-C4EF0F6B5EF8}"/>
              </a:ext>
            </a:extLst>
          </p:cNvPr>
          <p:cNvSpPr>
            <a:spLocks noGrp="1"/>
          </p:cNvSpPr>
          <p:nvPr>
            <p:ph type="title" hasCustomPrompt="1"/>
          </p:nvPr>
        </p:nvSpPr>
        <p:spPr>
          <a:xfrm>
            <a:off x="589326" y="-2135"/>
            <a:ext cx="10515600" cy="1325563"/>
          </a:xfrm>
        </p:spPr>
        <p:txBody>
          <a:bodyPr/>
          <a:lstStyle/>
          <a:p>
            <a:r>
              <a:rPr lang="en-US" dirty="0"/>
              <a:t>Page Title</a:t>
            </a:r>
          </a:p>
        </p:txBody>
      </p:sp>
    </p:spTree>
    <p:extLst>
      <p:ext uri="{BB962C8B-B14F-4D97-AF65-F5344CB8AC3E}">
        <p14:creationId xmlns:p14="http://schemas.microsoft.com/office/powerpoint/2010/main" val="1818397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582FB-8DA6-6B4B-B4C7-3B5EC64A2629}"/>
              </a:ext>
            </a:extLst>
          </p:cNvPr>
          <p:cNvSpPr>
            <a:spLocks noGrp="1"/>
          </p:cNvSpPr>
          <p:nvPr>
            <p:ph idx="1" hasCustomPrompt="1"/>
          </p:nvPr>
        </p:nvSpPr>
        <p:spPr>
          <a:xfrm>
            <a:off x="825704" y="1349186"/>
            <a:ext cx="10515600" cy="4351338"/>
          </a:xfrm>
        </p:spPr>
        <p:txBody>
          <a:bodyPr/>
          <a:lstStyle>
            <a:lvl1pPr>
              <a:defRPr>
                <a:latin typeface="Courier" pitchFamily="2" charset="0"/>
              </a:defRPr>
            </a:lvl1pPr>
            <a:lvl2pPr>
              <a:defRPr>
                <a:latin typeface="Courier" pitchFamily="2" charset="0"/>
              </a:defRPr>
            </a:lvl2pPr>
            <a:lvl3pPr>
              <a:defRPr>
                <a:latin typeface="Courier" pitchFamily="2" charset="0"/>
              </a:defRPr>
            </a:lvl3pPr>
            <a:lvl4pPr>
              <a:defRPr>
                <a:latin typeface="Courier" pitchFamily="2" charset="0"/>
              </a:defRPr>
            </a:lvl4pPr>
            <a:lvl5pPr>
              <a:defRPr>
                <a:latin typeface="Courier" pitchFamily="2"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0CDEF97-E5E8-1644-B827-7FBB840EFAE6}"/>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
        <p:nvSpPr>
          <p:cNvPr id="7" name="Rectangle 6">
            <a:extLst>
              <a:ext uri="{FF2B5EF4-FFF2-40B4-BE49-F238E27FC236}">
                <a16:creationId xmlns:a16="http://schemas.microsoft.com/office/drawing/2014/main" id="{EAFD96C2-4EA9-CD48-A2E1-2CEB777AC572}"/>
              </a:ext>
            </a:extLst>
          </p:cNvPr>
          <p:cNvSpPr/>
          <p:nvPr userDrawn="1"/>
        </p:nvSpPr>
        <p:spPr>
          <a:xfrm>
            <a:off x="0" y="0"/>
            <a:ext cx="349954"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a:extLst>
              <a:ext uri="{FF2B5EF4-FFF2-40B4-BE49-F238E27FC236}">
                <a16:creationId xmlns:a16="http://schemas.microsoft.com/office/drawing/2014/main" id="{6717DE31-2195-0B42-87B4-C50E5B192999}"/>
              </a:ext>
            </a:extLst>
          </p:cNvPr>
          <p:cNvSpPr/>
          <p:nvPr userDrawn="1"/>
        </p:nvSpPr>
        <p:spPr>
          <a:xfrm>
            <a:off x="174977" y="759869"/>
            <a:ext cx="1469696" cy="248703"/>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a:extLst>
              <a:ext uri="{FF2B5EF4-FFF2-40B4-BE49-F238E27FC236}">
                <a16:creationId xmlns:a16="http://schemas.microsoft.com/office/drawing/2014/main" id="{B4868D73-8093-494F-A9A0-FC67A7CD3FAE}"/>
              </a:ext>
            </a:extLst>
          </p:cNvPr>
          <p:cNvSpPr>
            <a:spLocks noGrp="1"/>
          </p:cNvSpPr>
          <p:nvPr>
            <p:ph type="title" hasCustomPrompt="1"/>
          </p:nvPr>
        </p:nvSpPr>
        <p:spPr>
          <a:xfrm>
            <a:off x="589326" y="-2135"/>
            <a:ext cx="10515600" cy="1325563"/>
          </a:xfrm>
        </p:spPr>
        <p:txBody>
          <a:bodyPr/>
          <a:lstStyle/>
          <a:p>
            <a:r>
              <a:rPr lang="en-US" dirty="0"/>
              <a:t>Page Title</a:t>
            </a:r>
          </a:p>
        </p:txBody>
      </p:sp>
    </p:spTree>
    <p:extLst>
      <p:ext uri="{BB962C8B-B14F-4D97-AF65-F5344CB8AC3E}">
        <p14:creationId xmlns:p14="http://schemas.microsoft.com/office/powerpoint/2010/main" val="3167735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Slide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6DBC4-8430-D644-AE93-4363E9566F07}"/>
              </a:ext>
            </a:extLst>
          </p:cNvPr>
          <p:cNvSpPr>
            <a:spLocks noGrp="1"/>
          </p:cNvSpPr>
          <p:nvPr>
            <p:ph sz="half" idx="1" hasCustomPrompt="1"/>
          </p:nvPr>
        </p:nvSpPr>
        <p:spPr>
          <a:xfrm>
            <a:off x="838200" y="1325563"/>
            <a:ext cx="5181600" cy="5083075"/>
          </a:xfrm>
        </p:spPr>
        <p:txBody>
          <a:bodyPr/>
          <a:lstStyle>
            <a:lvl1pPr>
              <a:defRPr>
                <a:latin typeface="Courier" pitchFamily="2" charset="0"/>
              </a:defRPr>
            </a:lvl1pPr>
            <a:lvl2pPr>
              <a:defRPr>
                <a:latin typeface="Courier" pitchFamily="2" charset="0"/>
              </a:defRPr>
            </a:lvl2pPr>
            <a:lvl3pPr>
              <a:defRPr>
                <a:latin typeface="Courier" pitchFamily="2" charset="0"/>
              </a:defRPr>
            </a:lvl3pPr>
            <a:lvl4pPr>
              <a:defRPr>
                <a:latin typeface="Courier" pitchFamily="2" charset="0"/>
              </a:defRPr>
            </a:lvl4pPr>
            <a:lvl5pPr>
              <a:defRPr>
                <a:latin typeface="Courier" pitchFamily="2"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94EC107-4731-A948-AE37-C2D44FB0C09C}"/>
              </a:ext>
            </a:extLst>
          </p:cNvPr>
          <p:cNvSpPr>
            <a:spLocks noGrp="1"/>
          </p:cNvSpPr>
          <p:nvPr>
            <p:ph sz="half" idx="2" hasCustomPrompt="1"/>
          </p:nvPr>
        </p:nvSpPr>
        <p:spPr>
          <a:xfrm>
            <a:off x="6172200" y="1325563"/>
            <a:ext cx="5181600" cy="5083074"/>
          </a:xfrm>
        </p:spPr>
        <p:txBody>
          <a:bodyPr/>
          <a:lstStyle>
            <a:lvl1pPr>
              <a:defRPr>
                <a:latin typeface="Courier" pitchFamily="2" charset="0"/>
              </a:defRPr>
            </a:lvl1pPr>
            <a:lvl2pPr>
              <a:defRPr>
                <a:latin typeface="Courier" pitchFamily="2" charset="0"/>
              </a:defRPr>
            </a:lvl2pPr>
            <a:lvl3pPr>
              <a:defRPr>
                <a:latin typeface="Courier" pitchFamily="2" charset="0"/>
              </a:defRPr>
            </a:lvl3pPr>
            <a:lvl4pPr>
              <a:defRPr>
                <a:latin typeface="Courier" pitchFamily="2" charset="0"/>
              </a:defRPr>
            </a:lvl4pPr>
            <a:lvl5pPr>
              <a:defRPr>
                <a:latin typeface="Courier" pitchFamily="2"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8">
            <a:extLst>
              <a:ext uri="{FF2B5EF4-FFF2-40B4-BE49-F238E27FC236}">
                <a16:creationId xmlns:a16="http://schemas.microsoft.com/office/drawing/2014/main" id="{0414F7CD-B0A9-0444-A426-0CB34D9D8E86}"/>
              </a:ext>
            </a:extLst>
          </p:cNvPr>
          <p:cNvSpPr>
            <a:spLocks noGrp="1"/>
          </p:cNvSpPr>
          <p:nvPr>
            <p:ph type="sldNum" sz="quarter" idx="12"/>
          </p:nvPr>
        </p:nvSpPr>
        <p:spPr>
          <a:xfrm>
            <a:off x="9448800" y="6492875"/>
            <a:ext cx="2743200" cy="365125"/>
          </a:xfrm>
          <a:prstGeom prst="rect">
            <a:avLst/>
          </a:prstGeom>
        </p:spPr>
        <p:txBody>
          <a:bodyPr/>
          <a:lstStyle/>
          <a:p>
            <a:fld id="{6A865CE9-B2F6-9046-85B0-C1D0917DBAA4}" type="slidenum">
              <a:rPr lang="en-US" smtClean="0"/>
              <a:pPr/>
              <a:t>‹#›</a:t>
            </a:fld>
            <a:endParaRPr lang="en-US"/>
          </a:p>
        </p:txBody>
      </p:sp>
      <p:sp>
        <p:nvSpPr>
          <p:cNvPr id="12" name="Rectangle 11">
            <a:extLst>
              <a:ext uri="{FF2B5EF4-FFF2-40B4-BE49-F238E27FC236}">
                <a16:creationId xmlns:a16="http://schemas.microsoft.com/office/drawing/2014/main" id="{4432D98D-7FD1-BD4B-B337-AF557EBDA097}"/>
              </a:ext>
            </a:extLst>
          </p:cNvPr>
          <p:cNvSpPr/>
          <p:nvPr userDrawn="1"/>
        </p:nvSpPr>
        <p:spPr>
          <a:xfrm>
            <a:off x="0" y="0"/>
            <a:ext cx="349954" cy="6858000"/>
          </a:xfrm>
          <a:prstGeom prst="rect">
            <a:avLst/>
          </a:prstGeom>
          <a:solidFill>
            <a:srgbClr val="EA8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3" name="Rectangle 12">
            <a:extLst>
              <a:ext uri="{FF2B5EF4-FFF2-40B4-BE49-F238E27FC236}">
                <a16:creationId xmlns:a16="http://schemas.microsoft.com/office/drawing/2014/main" id="{AC128C20-E47C-5E4C-8006-6DF0EC682AF0}"/>
              </a:ext>
            </a:extLst>
          </p:cNvPr>
          <p:cNvSpPr/>
          <p:nvPr userDrawn="1"/>
        </p:nvSpPr>
        <p:spPr>
          <a:xfrm>
            <a:off x="174977" y="759869"/>
            <a:ext cx="1469696" cy="248703"/>
          </a:xfrm>
          <a:prstGeom prst="rect">
            <a:avLst/>
          </a:prstGeom>
          <a:solidFill>
            <a:srgbClr val="CF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4" name="Title 1">
            <a:extLst>
              <a:ext uri="{FF2B5EF4-FFF2-40B4-BE49-F238E27FC236}">
                <a16:creationId xmlns:a16="http://schemas.microsoft.com/office/drawing/2014/main" id="{AD9AA8CD-0787-714E-9DAD-C4EF0F6B5EF8}"/>
              </a:ext>
            </a:extLst>
          </p:cNvPr>
          <p:cNvSpPr>
            <a:spLocks noGrp="1"/>
          </p:cNvSpPr>
          <p:nvPr>
            <p:ph type="title" hasCustomPrompt="1"/>
          </p:nvPr>
        </p:nvSpPr>
        <p:spPr>
          <a:xfrm>
            <a:off x="589326" y="-2135"/>
            <a:ext cx="10515600" cy="1325563"/>
          </a:xfrm>
        </p:spPr>
        <p:txBody>
          <a:bodyPr/>
          <a:lstStyle/>
          <a:p>
            <a:r>
              <a:rPr lang="en-US" dirty="0"/>
              <a:t>Page Title</a:t>
            </a:r>
          </a:p>
        </p:txBody>
      </p:sp>
    </p:spTree>
    <p:extLst>
      <p:ext uri="{BB962C8B-B14F-4D97-AF65-F5344CB8AC3E}">
        <p14:creationId xmlns:p14="http://schemas.microsoft.com/office/powerpoint/2010/main" val="2244740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7F5552-35DB-E54F-AA25-CBE0D5A9759F}"/>
              </a:ext>
            </a:extLst>
          </p:cNvPr>
          <p:cNvSpPr>
            <a:spLocks noGrp="1"/>
          </p:cNvSpPr>
          <p:nvPr>
            <p:ph type="sldNum" sz="quarter" idx="10"/>
          </p:nvPr>
        </p:nvSpPr>
        <p:spPr/>
        <p:txBody>
          <a:bodyPr/>
          <a:lstStyle/>
          <a:p>
            <a:fld id="{FD417604-63EA-D14D-AE65-529C9F848A49}" type="slidenum">
              <a:rPr lang="en-US" smtClean="0"/>
              <a:pPr/>
              <a:t>‹#›</a:t>
            </a:fld>
            <a:endParaRPr lang="en-US"/>
          </a:p>
        </p:txBody>
      </p:sp>
      <p:sp>
        <p:nvSpPr>
          <p:cNvPr id="4" name="Rectangle 3">
            <a:extLst>
              <a:ext uri="{FF2B5EF4-FFF2-40B4-BE49-F238E27FC236}">
                <a16:creationId xmlns:a16="http://schemas.microsoft.com/office/drawing/2014/main" id="{D97598EA-BC02-CC49-9CE5-7C5142348C31}"/>
              </a:ext>
            </a:extLst>
          </p:cNvPr>
          <p:cNvSpPr/>
          <p:nvPr userDrawn="1"/>
        </p:nvSpPr>
        <p:spPr>
          <a:xfrm>
            <a:off x="0" y="0"/>
            <a:ext cx="6096000" cy="6858000"/>
          </a:xfrm>
          <a:prstGeom prst="rect">
            <a:avLst/>
          </a:prstGeom>
          <a:solidFill>
            <a:srgbClr val="EA886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000">
              <a:solidFill>
                <a:prstClr val="white"/>
              </a:solidFill>
              <a:latin typeface="Courier" pitchFamily="2"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D32FC102-3AD0-1A4C-8EEC-6A1806CBD881}"/>
              </a:ext>
            </a:extLst>
          </p:cNvPr>
          <p:cNvPicPr>
            <a:picLocks noChangeAspect="1"/>
          </p:cNvPicPr>
          <p:nvPr userDrawn="1"/>
        </p:nvPicPr>
        <p:blipFill>
          <a:blip r:embed="rId2">
            <a:alphaModFix amt="50000"/>
            <a:biLevel thresh="25000"/>
          </a:blip>
          <a:stretch>
            <a:fillRect/>
          </a:stretch>
        </p:blipFill>
        <p:spPr>
          <a:xfrm>
            <a:off x="216475" y="6475202"/>
            <a:ext cx="1693299" cy="248703"/>
          </a:xfrm>
          <a:prstGeom prst="rect">
            <a:avLst/>
          </a:prstGeom>
        </p:spPr>
      </p:pic>
      <p:sp>
        <p:nvSpPr>
          <p:cNvPr id="6" name="Picture Placeholder 9">
            <a:extLst>
              <a:ext uri="{FF2B5EF4-FFF2-40B4-BE49-F238E27FC236}">
                <a16:creationId xmlns:a16="http://schemas.microsoft.com/office/drawing/2014/main" id="{8BCE02AF-AF40-8E40-B227-C7586C3CFD2D}"/>
              </a:ext>
            </a:extLst>
          </p:cNvPr>
          <p:cNvSpPr>
            <a:spLocks noGrp="1"/>
          </p:cNvSpPr>
          <p:nvPr>
            <p:ph type="pic" sz="quarter" idx="11"/>
          </p:nvPr>
        </p:nvSpPr>
        <p:spPr>
          <a:xfrm>
            <a:off x="619367" y="540326"/>
            <a:ext cx="4857266" cy="3822700"/>
          </a:xfrm>
        </p:spPr>
        <p:txBody>
          <a:bodyPr/>
          <a:lstStyle>
            <a:lvl1pPr marL="0" indent="0">
              <a:buNone/>
              <a:defRPr>
                <a:solidFill>
                  <a:schemeClr val="bg1"/>
                </a:solidFill>
              </a:defRPr>
            </a:lvl1pPr>
          </a:lstStyle>
          <a:p>
            <a:endParaRPr lang="en-US"/>
          </a:p>
        </p:txBody>
      </p:sp>
      <p:sp>
        <p:nvSpPr>
          <p:cNvPr id="7" name="Picture Placeholder 9">
            <a:extLst>
              <a:ext uri="{FF2B5EF4-FFF2-40B4-BE49-F238E27FC236}">
                <a16:creationId xmlns:a16="http://schemas.microsoft.com/office/drawing/2014/main" id="{B59BFA62-F2A0-0341-B35C-ADFAD16AAFB0}"/>
              </a:ext>
            </a:extLst>
          </p:cNvPr>
          <p:cNvSpPr>
            <a:spLocks noGrp="1"/>
          </p:cNvSpPr>
          <p:nvPr>
            <p:ph type="pic" sz="quarter" idx="12"/>
          </p:nvPr>
        </p:nvSpPr>
        <p:spPr>
          <a:xfrm>
            <a:off x="6687657" y="540326"/>
            <a:ext cx="4857266" cy="3822700"/>
          </a:xfrm>
        </p:spPr>
        <p:txBody>
          <a:bodyPr/>
          <a:lstStyle>
            <a:lvl1pPr marL="0" indent="0">
              <a:buNone/>
              <a:defRPr/>
            </a:lvl1pPr>
          </a:lstStyle>
          <a:p>
            <a:endParaRPr lang="en-US"/>
          </a:p>
        </p:txBody>
      </p:sp>
      <p:sp>
        <p:nvSpPr>
          <p:cNvPr id="8" name="Text Placeholder 11">
            <a:extLst>
              <a:ext uri="{FF2B5EF4-FFF2-40B4-BE49-F238E27FC236}">
                <a16:creationId xmlns:a16="http://schemas.microsoft.com/office/drawing/2014/main" id="{DB779962-E9DF-DC42-A996-D3012C2C274D}"/>
              </a:ext>
            </a:extLst>
          </p:cNvPr>
          <p:cNvSpPr>
            <a:spLocks noGrp="1"/>
          </p:cNvSpPr>
          <p:nvPr>
            <p:ph type="body" sz="quarter" idx="13" hasCustomPrompt="1"/>
          </p:nvPr>
        </p:nvSpPr>
        <p:spPr>
          <a:xfrm>
            <a:off x="619367" y="4613564"/>
            <a:ext cx="4856163" cy="1661824"/>
          </a:xfrm>
        </p:spPr>
        <p:txBody>
          <a:bodyP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text</a:t>
            </a:r>
          </a:p>
        </p:txBody>
      </p:sp>
      <p:sp>
        <p:nvSpPr>
          <p:cNvPr id="9" name="Text Placeholder 11">
            <a:extLst>
              <a:ext uri="{FF2B5EF4-FFF2-40B4-BE49-F238E27FC236}">
                <a16:creationId xmlns:a16="http://schemas.microsoft.com/office/drawing/2014/main" id="{CD4BCE87-EF46-0549-93D9-D1B96541FBD0}"/>
              </a:ext>
            </a:extLst>
          </p:cNvPr>
          <p:cNvSpPr>
            <a:spLocks noGrp="1"/>
          </p:cNvSpPr>
          <p:nvPr>
            <p:ph type="body" sz="quarter" idx="14" hasCustomPrompt="1"/>
          </p:nvPr>
        </p:nvSpPr>
        <p:spPr>
          <a:xfrm>
            <a:off x="6646094" y="4613564"/>
            <a:ext cx="4856163" cy="1661824"/>
          </a:xfrm>
        </p:spPr>
        <p:txBody>
          <a:bodyPr/>
          <a:lstStyle>
            <a:lvl1pPr marL="0" indent="0">
              <a:buNone/>
              <a:defRPr>
                <a:solidFill>
                  <a:srgbClr val="00206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text</a:t>
            </a:r>
          </a:p>
        </p:txBody>
      </p:sp>
    </p:spTree>
    <p:extLst>
      <p:ext uri="{BB962C8B-B14F-4D97-AF65-F5344CB8AC3E}">
        <p14:creationId xmlns:p14="http://schemas.microsoft.com/office/powerpoint/2010/main" val="1612519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7F5552-35DB-E54F-AA25-CBE0D5A9759F}"/>
              </a:ext>
            </a:extLst>
          </p:cNvPr>
          <p:cNvSpPr>
            <a:spLocks noGrp="1"/>
          </p:cNvSpPr>
          <p:nvPr>
            <p:ph type="sldNum" sz="quarter" idx="10"/>
          </p:nvPr>
        </p:nvSpPr>
        <p:spPr/>
        <p:txBody>
          <a:bodyPr/>
          <a:lstStyle/>
          <a:p>
            <a:fld id="{FD417604-63EA-D14D-AE65-529C9F848A49}" type="slidenum">
              <a:rPr lang="en-US" smtClean="0"/>
              <a:pPr/>
              <a:t>‹#›</a:t>
            </a:fld>
            <a:endParaRPr lang="en-US"/>
          </a:p>
        </p:txBody>
      </p:sp>
      <p:sp>
        <p:nvSpPr>
          <p:cNvPr id="4" name="Rectangle 3">
            <a:extLst>
              <a:ext uri="{FF2B5EF4-FFF2-40B4-BE49-F238E27FC236}">
                <a16:creationId xmlns:a16="http://schemas.microsoft.com/office/drawing/2014/main" id="{D97598EA-BC02-CC49-9CE5-7C5142348C31}"/>
              </a:ext>
            </a:extLst>
          </p:cNvPr>
          <p:cNvSpPr/>
          <p:nvPr userDrawn="1"/>
        </p:nvSpPr>
        <p:spPr>
          <a:xfrm>
            <a:off x="0" y="0"/>
            <a:ext cx="6096000" cy="6858000"/>
          </a:xfrm>
          <a:prstGeom prst="rect">
            <a:avLst/>
          </a:prstGeom>
          <a:solidFill>
            <a:srgbClr val="EA886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000">
              <a:solidFill>
                <a:prstClr val="white"/>
              </a:solidFill>
              <a:latin typeface="Courier" pitchFamily="2"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D32FC102-3AD0-1A4C-8EEC-6A1806CBD881}"/>
              </a:ext>
            </a:extLst>
          </p:cNvPr>
          <p:cNvPicPr>
            <a:picLocks noChangeAspect="1"/>
          </p:cNvPicPr>
          <p:nvPr userDrawn="1"/>
        </p:nvPicPr>
        <p:blipFill>
          <a:blip r:embed="rId2">
            <a:alphaModFix amt="50000"/>
            <a:biLevel thresh="25000"/>
          </a:blip>
          <a:stretch>
            <a:fillRect/>
          </a:stretch>
        </p:blipFill>
        <p:spPr>
          <a:xfrm>
            <a:off x="216475" y="6475202"/>
            <a:ext cx="1693299" cy="248703"/>
          </a:xfrm>
          <a:prstGeom prst="rect">
            <a:avLst/>
          </a:prstGeom>
        </p:spPr>
      </p:pic>
      <p:sp>
        <p:nvSpPr>
          <p:cNvPr id="6" name="Picture Placeholder 9">
            <a:extLst>
              <a:ext uri="{FF2B5EF4-FFF2-40B4-BE49-F238E27FC236}">
                <a16:creationId xmlns:a16="http://schemas.microsoft.com/office/drawing/2014/main" id="{8BCE02AF-AF40-8E40-B227-C7586C3CFD2D}"/>
              </a:ext>
            </a:extLst>
          </p:cNvPr>
          <p:cNvSpPr>
            <a:spLocks noGrp="1"/>
          </p:cNvSpPr>
          <p:nvPr>
            <p:ph type="pic" sz="quarter" idx="11"/>
          </p:nvPr>
        </p:nvSpPr>
        <p:spPr>
          <a:xfrm>
            <a:off x="619367" y="540326"/>
            <a:ext cx="4857266" cy="3822700"/>
          </a:xfrm>
        </p:spPr>
        <p:txBody>
          <a:bodyPr/>
          <a:lstStyle>
            <a:lvl1pPr marL="0" indent="0">
              <a:buNone/>
              <a:defRPr>
                <a:solidFill>
                  <a:schemeClr val="bg1"/>
                </a:solidFill>
              </a:defRPr>
            </a:lvl1pPr>
          </a:lstStyle>
          <a:p>
            <a:endParaRPr lang="en-US"/>
          </a:p>
        </p:txBody>
      </p:sp>
      <p:sp>
        <p:nvSpPr>
          <p:cNvPr id="7" name="Picture Placeholder 9">
            <a:extLst>
              <a:ext uri="{FF2B5EF4-FFF2-40B4-BE49-F238E27FC236}">
                <a16:creationId xmlns:a16="http://schemas.microsoft.com/office/drawing/2014/main" id="{B59BFA62-F2A0-0341-B35C-ADFAD16AAFB0}"/>
              </a:ext>
            </a:extLst>
          </p:cNvPr>
          <p:cNvSpPr>
            <a:spLocks noGrp="1"/>
          </p:cNvSpPr>
          <p:nvPr>
            <p:ph type="pic" sz="quarter" idx="12"/>
          </p:nvPr>
        </p:nvSpPr>
        <p:spPr>
          <a:xfrm>
            <a:off x="6687657" y="540326"/>
            <a:ext cx="4857266" cy="3822700"/>
          </a:xfrm>
        </p:spPr>
        <p:txBody>
          <a:bodyPr/>
          <a:lstStyle>
            <a:lvl1pPr marL="0" indent="0">
              <a:buNone/>
              <a:defRPr/>
            </a:lvl1pPr>
          </a:lstStyle>
          <a:p>
            <a:endParaRPr lang="en-US"/>
          </a:p>
        </p:txBody>
      </p:sp>
      <p:sp>
        <p:nvSpPr>
          <p:cNvPr id="8" name="Text Placeholder 11">
            <a:extLst>
              <a:ext uri="{FF2B5EF4-FFF2-40B4-BE49-F238E27FC236}">
                <a16:creationId xmlns:a16="http://schemas.microsoft.com/office/drawing/2014/main" id="{DB779962-E9DF-DC42-A996-D3012C2C274D}"/>
              </a:ext>
            </a:extLst>
          </p:cNvPr>
          <p:cNvSpPr>
            <a:spLocks noGrp="1"/>
          </p:cNvSpPr>
          <p:nvPr>
            <p:ph type="body" sz="quarter" idx="13" hasCustomPrompt="1"/>
          </p:nvPr>
        </p:nvSpPr>
        <p:spPr>
          <a:xfrm>
            <a:off x="619367" y="4613564"/>
            <a:ext cx="4856163" cy="1661824"/>
          </a:xfrm>
        </p:spPr>
        <p:txBody>
          <a:bodyPr/>
          <a:lstStyle>
            <a:lvl1pPr marL="0" indent="0">
              <a:buNone/>
              <a:defRPr>
                <a:solidFill>
                  <a:schemeClr val="bg1"/>
                </a:solidFill>
                <a:latin typeface="Courier"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code</a:t>
            </a:r>
          </a:p>
        </p:txBody>
      </p:sp>
      <p:sp>
        <p:nvSpPr>
          <p:cNvPr id="9" name="Text Placeholder 11">
            <a:extLst>
              <a:ext uri="{FF2B5EF4-FFF2-40B4-BE49-F238E27FC236}">
                <a16:creationId xmlns:a16="http://schemas.microsoft.com/office/drawing/2014/main" id="{CD4BCE87-EF46-0549-93D9-D1B96541FBD0}"/>
              </a:ext>
            </a:extLst>
          </p:cNvPr>
          <p:cNvSpPr>
            <a:spLocks noGrp="1"/>
          </p:cNvSpPr>
          <p:nvPr>
            <p:ph type="body" sz="quarter" idx="14" hasCustomPrompt="1"/>
          </p:nvPr>
        </p:nvSpPr>
        <p:spPr>
          <a:xfrm>
            <a:off x="6646094" y="4613564"/>
            <a:ext cx="4856163" cy="1661824"/>
          </a:xfrm>
        </p:spPr>
        <p:txBody>
          <a:bodyPr/>
          <a:lstStyle>
            <a:lvl1pPr marL="0" indent="0">
              <a:buNone/>
              <a:defRPr>
                <a:solidFill>
                  <a:srgbClr val="002060"/>
                </a:solidFill>
                <a:latin typeface="Courier"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code</a:t>
            </a:r>
          </a:p>
        </p:txBody>
      </p:sp>
    </p:spTree>
    <p:extLst>
      <p:ext uri="{BB962C8B-B14F-4D97-AF65-F5344CB8AC3E}">
        <p14:creationId xmlns:p14="http://schemas.microsoft.com/office/powerpoint/2010/main" val="4248226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3D02F2-D702-1A48-95C2-E9DB0A0F0368}"/>
              </a:ext>
            </a:extLst>
          </p:cNvPr>
          <p:cNvSpPr>
            <a:spLocks noGrp="1"/>
          </p:cNvSpPr>
          <p:nvPr>
            <p:ph type="sldNum" sz="quarter" idx="10"/>
          </p:nvPr>
        </p:nvSpPr>
        <p:spPr/>
        <p:txBody>
          <a:bodyPr/>
          <a:lstStyle/>
          <a:p>
            <a:fld id="{FD417604-63EA-D14D-AE65-529C9F848A49}" type="slidenum">
              <a:rPr lang="en-US" smtClean="0"/>
              <a:pPr/>
              <a:t>‹#›</a:t>
            </a:fld>
            <a:endParaRPr lang="en-US"/>
          </a:p>
        </p:txBody>
      </p:sp>
      <p:sp>
        <p:nvSpPr>
          <p:cNvPr id="4" name="Rectangle 3">
            <a:extLst>
              <a:ext uri="{FF2B5EF4-FFF2-40B4-BE49-F238E27FC236}">
                <a16:creationId xmlns:a16="http://schemas.microsoft.com/office/drawing/2014/main" id="{7BD08979-0496-264A-83C6-030B141AEA02}"/>
              </a:ext>
            </a:extLst>
          </p:cNvPr>
          <p:cNvSpPr/>
          <p:nvPr userDrawn="1"/>
        </p:nvSpPr>
        <p:spPr>
          <a:xfrm>
            <a:off x="0" y="0"/>
            <a:ext cx="12192000" cy="3429000"/>
          </a:xfrm>
          <a:prstGeom prst="rect">
            <a:avLst/>
          </a:prstGeom>
          <a:solidFill>
            <a:srgbClr val="EA886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000">
              <a:solidFill>
                <a:prstClr val="white"/>
              </a:solidFill>
              <a:latin typeface="Courier" pitchFamily="2" charset="0"/>
              <a:ea typeface="Open Sans" panose="020B0606030504020204" pitchFamily="34" charset="0"/>
              <a:cs typeface="Open Sans" panose="020B0606030504020204" pitchFamily="34" charset="0"/>
            </a:endParaRPr>
          </a:p>
        </p:txBody>
      </p:sp>
      <p:sp>
        <p:nvSpPr>
          <p:cNvPr id="5" name="Text Placeholder 11">
            <a:extLst>
              <a:ext uri="{FF2B5EF4-FFF2-40B4-BE49-F238E27FC236}">
                <a16:creationId xmlns:a16="http://schemas.microsoft.com/office/drawing/2014/main" id="{1950FB6A-66E4-3447-9591-33B595E649FF}"/>
              </a:ext>
            </a:extLst>
          </p:cNvPr>
          <p:cNvSpPr>
            <a:spLocks noGrp="1"/>
          </p:cNvSpPr>
          <p:nvPr>
            <p:ph type="body" sz="quarter" idx="13" hasCustomPrompt="1"/>
          </p:nvPr>
        </p:nvSpPr>
        <p:spPr>
          <a:xfrm>
            <a:off x="563949" y="637308"/>
            <a:ext cx="11032306" cy="2161309"/>
          </a:xfrm>
        </p:spPr>
        <p:txBody>
          <a:bodyPr/>
          <a:lstStyle>
            <a:lvl1pPr marL="0" indent="0">
              <a:buNone/>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text</a:t>
            </a:r>
          </a:p>
        </p:txBody>
      </p:sp>
      <p:sp>
        <p:nvSpPr>
          <p:cNvPr id="6" name="Text Placeholder 11">
            <a:extLst>
              <a:ext uri="{FF2B5EF4-FFF2-40B4-BE49-F238E27FC236}">
                <a16:creationId xmlns:a16="http://schemas.microsoft.com/office/drawing/2014/main" id="{932A0651-2F12-3F44-8586-6BDAD8E4F1ED}"/>
              </a:ext>
            </a:extLst>
          </p:cNvPr>
          <p:cNvSpPr>
            <a:spLocks noGrp="1"/>
          </p:cNvSpPr>
          <p:nvPr>
            <p:ph type="body" sz="quarter" idx="14" hasCustomPrompt="1"/>
          </p:nvPr>
        </p:nvSpPr>
        <p:spPr>
          <a:xfrm>
            <a:off x="563949" y="4059383"/>
            <a:ext cx="11032306" cy="2161309"/>
          </a:xfrm>
        </p:spPr>
        <p:txBody>
          <a:bodyPr/>
          <a:lstStyle>
            <a:lvl1pPr marL="0" indent="0">
              <a:buNone/>
              <a:defRPr>
                <a:solidFill>
                  <a:srgbClr val="002060"/>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text</a:t>
            </a:r>
          </a:p>
        </p:txBody>
      </p:sp>
    </p:spTree>
    <p:extLst>
      <p:ext uri="{BB962C8B-B14F-4D97-AF65-F5344CB8AC3E}">
        <p14:creationId xmlns:p14="http://schemas.microsoft.com/office/powerpoint/2010/main" val="2092763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3D02F2-D702-1A48-95C2-E9DB0A0F0368}"/>
              </a:ext>
            </a:extLst>
          </p:cNvPr>
          <p:cNvSpPr>
            <a:spLocks noGrp="1"/>
          </p:cNvSpPr>
          <p:nvPr>
            <p:ph type="sldNum" sz="quarter" idx="10"/>
          </p:nvPr>
        </p:nvSpPr>
        <p:spPr/>
        <p:txBody>
          <a:bodyPr/>
          <a:lstStyle/>
          <a:p>
            <a:fld id="{FD417604-63EA-D14D-AE65-529C9F848A49}" type="slidenum">
              <a:rPr lang="en-US" smtClean="0"/>
              <a:pPr/>
              <a:t>‹#›</a:t>
            </a:fld>
            <a:endParaRPr lang="en-US"/>
          </a:p>
        </p:txBody>
      </p:sp>
      <p:sp>
        <p:nvSpPr>
          <p:cNvPr id="4" name="Rectangle 3">
            <a:extLst>
              <a:ext uri="{FF2B5EF4-FFF2-40B4-BE49-F238E27FC236}">
                <a16:creationId xmlns:a16="http://schemas.microsoft.com/office/drawing/2014/main" id="{7BD08979-0496-264A-83C6-030B141AEA02}"/>
              </a:ext>
            </a:extLst>
          </p:cNvPr>
          <p:cNvSpPr/>
          <p:nvPr userDrawn="1"/>
        </p:nvSpPr>
        <p:spPr>
          <a:xfrm>
            <a:off x="0" y="0"/>
            <a:ext cx="12192000" cy="3429000"/>
          </a:xfrm>
          <a:prstGeom prst="rect">
            <a:avLst/>
          </a:prstGeom>
          <a:solidFill>
            <a:srgbClr val="EA886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a:endParaRPr lang="en-US" sz="2000">
              <a:solidFill>
                <a:prstClr val="white"/>
              </a:solidFill>
              <a:latin typeface="Courier" pitchFamily="2" charset="0"/>
              <a:ea typeface="Open Sans" panose="020B0606030504020204" pitchFamily="34" charset="0"/>
              <a:cs typeface="Open Sans" panose="020B0606030504020204" pitchFamily="34" charset="0"/>
            </a:endParaRPr>
          </a:p>
        </p:txBody>
      </p:sp>
      <p:sp>
        <p:nvSpPr>
          <p:cNvPr id="5" name="Text Placeholder 11">
            <a:extLst>
              <a:ext uri="{FF2B5EF4-FFF2-40B4-BE49-F238E27FC236}">
                <a16:creationId xmlns:a16="http://schemas.microsoft.com/office/drawing/2014/main" id="{1950FB6A-66E4-3447-9591-33B595E649FF}"/>
              </a:ext>
            </a:extLst>
          </p:cNvPr>
          <p:cNvSpPr>
            <a:spLocks noGrp="1"/>
          </p:cNvSpPr>
          <p:nvPr>
            <p:ph type="body" sz="quarter" idx="13" hasCustomPrompt="1"/>
          </p:nvPr>
        </p:nvSpPr>
        <p:spPr>
          <a:xfrm>
            <a:off x="563949" y="637308"/>
            <a:ext cx="11032306" cy="2161309"/>
          </a:xfrm>
        </p:spPr>
        <p:txBody>
          <a:bodyPr/>
          <a:lstStyle>
            <a:lvl1pPr marL="0" indent="0">
              <a:buNone/>
              <a:defRPr>
                <a:solidFill>
                  <a:schemeClr val="bg1"/>
                </a:solidFill>
                <a:latin typeface="Courier"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code</a:t>
            </a:r>
          </a:p>
        </p:txBody>
      </p:sp>
      <p:sp>
        <p:nvSpPr>
          <p:cNvPr id="6" name="Text Placeholder 11">
            <a:extLst>
              <a:ext uri="{FF2B5EF4-FFF2-40B4-BE49-F238E27FC236}">
                <a16:creationId xmlns:a16="http://schemas.microsoft.com/office/drawing/2014/main" id="{932A0651-2F12-3F44-8586-6BDAD8E4F1ED}"/>
              </a:ext>
            </a:extLst>
          </p:cNvPr>
          <p:cNvSpPr>
            <a:spLocks noGrp="1"/>
          </p:cNvSpPr>
          <p:nvPr>
            <p:ph type="body" sz="quarter" idx="14" hasCustomPrompt="1"/>
          </p:nvPr>
        </p:nvSpPr>
        <p:spPr>
          <a:xfrm>
            <a:off x="563949" y="4059383"/>
            <a:ext cx="11032306" cy="2161309"/>
          </a:xfrm>
        </p:spPr>
        <p:txBody>
          <a:bodyPr/>
          <a:lstStyle>
            <a:lvl1pPr marL="0" indent="0">
              <a:buNone/>
              <a:defRPr>
                <a:solidFill>
                  <a:srgbClr val="002060"/>
                </a:solidFill>
                <a:latin typeface="Courier"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code</a:t>
            </a:r>
          </a:p>
        </p:txBody>
      </p:sp>
    </p:spTree>
    <p:extLst>
      <p:ext uri="{BB962C8B-B14F-4D97-AF65-F5344CB8AC3E}">
        <p14:creationId xmlns:p14="http://schemas.microsoft.com/office/powerpoint/2010/main" val="329570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sp>
        <p:nvSpPr>
          <p:cNvPr id="20" name="Content Placeholder 2"/>
          <p:cNvSpPr>
            <a:spLocks noGrp="1"/>
          </p:cNvSpPr>
          <p:nvPr>
            <p:ph idx="1"/>
          </p:nvPr>
        </p:nvSpPr>
        <p:spPr>
          <a:xfrm>
            <a:off x="573952" y="1203159"/>
            <a:ext cx="10972800" cy="49210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6771" y="945083"/>
            <a:ext cx="11589172" cy="63343"/>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72442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13" y="0"/>
            <a:ext cx="12191999" cy="68580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sp>
        <p:nvSpPr>
          <p:cNvPr id="20" name="Content Placeholder 2"/>
          <p:cNvSpPr>
            <a:spLocks noGrp="1"/>
          </p:cNvSpPr>
          <p:nvPr>
            <p:ph idx="1"/>
          </p:nvPr>
        </p:nvSpPr>
        <p:spPr>
          <a:xfrm>
            <a:off x="573952" y="1203159"/>
            <a:ext cx="10972800" cy="49210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6771" y="945083"/>
            <a:ext cx="11589172" cy="63343"/>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pic>
        <p:nvPicPr>
          <p:cNvPr id="13" name="Picture 12"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09600" y="6265337"/>
            <a:ext cx="2412123" cy="463296"/>
          </a:xfrm>
          <a:prstGeom prst="rect">
            <a:avLst/>
          </a:prstGeom>
        </p:spPr>
      </p:pic>
    </p:spTree>
    <p:extLst>
      <p:ext uri="{BB962C8B-B14F-4D97-AF65-F5344CB8AC3E}">
        <p14:creationId xmlns:p14="http://schemas.microsoft.com/office/powerpoint/2010/main" val="379251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15" name="Picture 14"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265851" y="140709"/>
            <a:ext cx="4448208" cy="4994617"/>
          </a:xfrm>
          <a:prstGeom prst="rect">
            <a:avLst/>
          </a:prstGeom>
        </p:spPr>
      </p:pic>
      <p:sp>
        <p:nvSpPr>
          <p:cNvPr id="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a:xfrm>
            <a:off x="573952" y="1203159"/>
            <a:ext cx="10972800" cy="49210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6771" y="945083"/>
            <a:ext cx="11589172" cy="63343"/>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219019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6415852" y="1422228"/>
            <a:ext cx="5166549" cy="470393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3" name="Text Placeholder 2"/>
          <p:cNvSpPr>
            <a:spLocks noGrp="1"/>
          </p:cNvSpPr>
          <p:nvPr>
            <p:ph type="body" idx="1"/>
          </p:nvPr>
        </p:nvSpPr>
        <p:spPr>
          <a:xfrm>
            <a:off x="609600" y="1422225"/>
            <a:ext cx="5386917" cy="639763"/>
          </a:xfrm>
        </p:spPr>
        <p:txBody>
          <a:bodyPr anchor="b"/>
          <a:lstStyle>
            <a:lvl1pPr marL="0" indent="0">
              <a:buNone/>
              <a:defRPr sz="3200" b="0">
                <a:solidFill>
                  <a:schemeClr val="accent3"/>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667"/>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5857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8" name="Picture 17" descr="upennwatermark.pdf"/>
          <p:cNvPicPr>
            <a:picLocks noChangeAspect="1"/>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265851" y="140708"/>
            <a:ext cx="4451861" cy="4998720"/>
          </a:xfrm>
          <a:prstGeom prst="rect">
            <a:avLst/>
          </a:prstGeom>
        </p:spPr>
      </p:pic>
      <p:sp>
        <p:nvSpPr>
          <p:cNvPr id="16" name="Picture Placeholder 2"/>
          <p:cNvSpPr>
            <a:spLocks noGrp="1"/>
          </p:cNvSpPr>
          <p:nvPr>
            <p:ph type="pic" idx="13"/>
          </p:nvPr>
        </p:nvSpPr>
        <p:spPr>
          <a:xfrm>
            <a:off x="6415852" y="1422228"/>
            <a:ext cx="5166549" cy="470393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3" name="Text Placeholder 2"/>
          <p:cNvSpPr>
            <a:spLocks noGrp="1"/>
          </p:cNvSpPr>
          <p:nvPr>
            <p:ph type="body" idx="1"/>
          </p:nvPr>
        </p:nvSpPr>
        <p:spPr>
          <a:xfrm>
            <a:off x="609600" y="1422225"/>
            <a:ext cx="5386917" cy="639763"/>
          </a:xfrm>
        </p:spPr>
        <p:txBody>
          <a:bodyPr anchor="b"/>
          <a:lstStyle>
            <a:lvl1pPr marL="0" indent="0">
              <a:buNone/>
              <a:defRPr sz="3200" b="0">
                <a:solidFill>
                  <a:schemeClr val="accent3"/>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667"/>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335785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73205"/>
            <a:ext cx="5384800" cy="4652963"/>
          </a:xfrm>
        </p:spPr>
        <p:txBody>
          <a:bodyPr>
            <a:normAutofit/>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473203"/>
            <a:ext cx="5384800" cy="4652961"/>
          </a:xfrm>
        </p:spPr>
        <p:txBody>
          <a:bodyPr>
            <a:normAutofit/>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1" name="Group 10"/>
          <p:cNvGrpSpPr/>
          <p:nvPr userDrawn="1"/>
        </p:nvGrpSpPr>
        <p:grpSpPr>
          <a:xfrm>
            <a:off x="-6771" y="945083"/>
            <a:ext cx="11589172" cy="63343"/>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388506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423989"/>
            <a:ext cx="5386917" cy="639763"/>
          </a:xfrm>
        </p:spPr>
        <p:txBody>
          <a:bodyPr anchor="b"/>
          <a:lstStyle>
            <a:lvl1pPr marL="0" indent="0">
              <a:buNone/>
              <a:defRPr sz="3200" b="0">
                <a:solidFill>
                  <a:schemeClr val="accent3"/>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061993"/>
            <a:ext cx="5386917" cy="4064176"/>
          </a:xfrm>
        </p:spPr>
        <p:txBody>
          <a:bodyPr>
            <a:normAutofit/>
          </a:bodyPr>
          <a:lstStyle>
            <a:lvl1pPr>
              <a:defRPr sz="2667"/>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8" y="1422225"/>
            <a:ext cx="5389033" cy="639763"/>
          </a:xfrm>
        </p:spPr>
        <p:txBody>
          <a:bodyPr anchor="b"/>
          <a:lstStyle>
            <a:lvl1pPr marL="0" indent="0">
              <a:buNone/>
              <a:defRPr sz="3200" b="0">
                <a:solidFill>
                  <a:schemeClr val="accent3"/>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8" y="2061993"/>
            <a:ext cx="5389033" cy="4064176"/>
          </a:xfrm>
        </p:spPr>
        <p:txBody>
          <a:bodyPr>
            <a:normAutofit/>
          </a:bodyPr>
          <a:lstStyle>
            <a:lvl1pPr>
              <a:defRPr sz="2667"/>
            </a:lvl1pPr>
            <a:lvl2pPr>
              <a:defRPr sz="2400"/>
            </a:lvl2pPr>
            <a:lvl3pPr>
              <a:defRPr sz="2133"/>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8737600" y="6265332"/>
            <a:ext cx="2844800" cy="365125"/>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413536" y="20647"/>
            <a:ext cx="10972800" cy="924807"/>
          </a:xfrm>
          <a:prstGeom prst="rect">
            <a:avLst/>
          </a:prstGeom>
        </p:spPr>
        <p:txBody>
          <a:bodyPr>
            <a:normAutofit/>
          </a:bodyPr>
          <a:lstStyle>
            <a:lvl1pPr>
              <a:defRPr sz="4800"/>
            </a:lvl1pPr>
          </a:lstStyle>
          <a:p>
            <a:r>
              <a:rPr lang="en-US" dirty="0"/>
              <a:t>Click to edit Master title style</a:t>
            </a:r>
          </a:p>
        </p:txBody>
      </p:sp>
      <p:grpSp>
        <p:nvGrpSpPr>
          <p:cNvPr id="13" name="Group 12"/>
          <p:cNvGrpSpPr/>
          <p:nvPr userDrawn="1"/>
        </p:nvGrpSpPr>
        <p:grpSpPr>
          <a:xfrm>
            <a:off x="-6771" y="945083"/>
            <a:ext cx="11589172" cy="63343"/>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33" dirty="0"/>
            </a:p>
          </p:txBody>
        </p:sp>
      </p:grpSp>
    </p:spTree>
    <p:extLst>
      <p:ext uri="{BB962C8B-B14F-4D97-AF65-F5344CB8AC3E}">
        <p14:creationId xmlns:p14="http://schemas.microsoft.com/office/powerpoint/2010/main" val="63595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6.png"/><Relationship Id="rId5" Type="http://schemas.openxmlformats.org/officeDocument/2006/relationships/slideLayout" Target="../slideLayouts/slideLayout22.xml"/><Relationship Id="rId10"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1-line-bluetext-colorshield.png"/>
          <p:cNvPicPr>
            <a:picLocks/>
          </p:cNvPicPr>
          <p:nvPr userDrawn="1"/>
        </p:nvPicPr>
        <p:blipFill>
          <a:blip r:embed="rId19">
            <a:extLst>
              <a:ext uri="{28A0092B-C50C-407E-A947-70E740481C1C}">
                <a14:useLocalDpi xmlns:a14="http://schemas.microsoft.com/office/drawing/2010/main" val="0"/>
              </a:ext>
            </a:extLst>
          </a:blip>
          <a:stretch>
            <a:fillRect/>
          </a:stretch>
        </p:blipFill>
        <p:spPr>
          <a:xfrm>
            <a:off x="609600" y="6265337"/>
            <a:ext cx="2412123" cy="463296"/>
          </a:xfrm>
          <a:prstGeom prst="rect">
            <a:avLst/>
          </a:prstGeom>
        </p:spPr>
      </p:pic>
      <p:sp>
        <p:nvSpPr>
          <p:cNvPr id="3" name="Text Placeholder 2"/>
          <p:cNvSpPr>
            <a:spLocks noGrp="1"/>
          </p:cNvSpPr>
          <p:nvPr>
            <p:ph type="body" idx="1"/>
          </p:nvPr>
        </p:nvSpPr>
        <p:spPr>
          <a:xfrm>
            <a:off x="573952" y="1372944"/>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sp>
        <p:nvSpPr>
          <p:cNvPr id="20" name="Title Placeholder 1"/>
          <p:cNvSpPr>
            <a:spLocks noGrp="1"/>
          </p:cNvSpPr>
          <p:nvPr>
            <p:ph type="title"/>
          </p:nvPr>
        </p:nvSpPr>
        <p:spPr>
          <a:xfrm>
            <a:off x="431360" y="-25452"/>
            <a:ext cx="10972800" cy="97053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12569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609585" rtl="0" eaLnBrk="1" latinLnBrk="0" hangingPunct="1">
        <a:spcBef>
          <a:spcPct val="0"/>
        </a:spcBef>
        <a:buNone/>
        <a:defRPr sz="4800" kern="1200">
          <a:solidFill>
            <a:srgbClr val="95001A"/>
          </a:solidFill>
          <a:latin typeface="Gill Sans"/>
          <a:ea typeface="+mj-ea"/>
          <a:cs typeface="Gill Sans"/>
        </a:defRPr>
      </a:lvl1pPr>
    </p:titleStyle>
    <p:bodyStyle>
      <a:lvl1pPr marL="457189" indent="-457189" algn="l" defTabSz="609585" rtl="0" eaLnBrk="1" latinLnBrk="0" hangingPunct="1">
        <a:spcBef>
          <a:spcPct val="20000"/>
        </a:spcBef>
        <a:buClr>
          <a:schemeClr val="tx1"/>
        </a:buClr>
        <a:buFont typeface="Arial"/>
        <a:buChar char="•"/>
        <a:defRPr sz="3733" kern="1200">
          <a:solidFill>
            <a:schemeClr val="accent6"/>
          </a:solidFill>
          <a:latin typeface="Gill Sans"/>
          <a:ea typeface="+mn-ea"/>
          <a:cs typeface="Gill Sans"/>
        </a:defRPr>
      </a:lvl1pPr>
      <a:lvl2pPr marL="990575" indent="-380990" algn="l" defTabSz="609585" rtl="0" eaLnBrk="1" latinLnBrk="0" hangingPunct="1">
        <a:spcBef>
          <a:spcPct val="20000"/>
        </a:spcBef>
        <a:buClr>
          <a:schemeClr val="tx1"/>
        </a:buClr>
        <a:buFont typeface="Arial"/>
        <a:buChar char="–"/>
        <a:defRPr sz="3200" kern="1200">
          <a:solidFill>
            <a:schemeClr val="accent6"/>
          </a:solidFill>
          <a:latin typeface="Gill Sans"/>
          <a:ea typeface="+mn-ea"/>
          <a:cs typeface="Gill Sans"/>
        </a:defRPr>
      </a:lvl2pPr>
      <a:lvl3pPr marL="1523962" indent="-304792" algn="l" defTabSz="609585" rtl="0" eaLnBrk="1" latinLnBrk="0" hangingPunct="1">
        <a:spcBef>
          <a:spcPct val="20000"/>
        </a:spcBef>
        <a:buClr>
          <a:schemeClr val="tx1"/>
        </a:buClr>
        <a:buFont typeface="Arial"/>
        <a:buChar char="•"/>
        <a:defRPr sz="2667" kern="1200">
          <a:solidFill>
            <a:schemeClr val="accent6"/>
          </a:solidFill>
          <a:latin typeface="Gill Sans"/>
          <a:ea typeface="+mn-ea"/>
          <a:cs typeface="Gill Sans"/>
        </a:defRPr>
      </a:lvl3pPr>
      <a:lvl4pPr marL="2133547" indent="-304792" algn="l" defTabSz="609585"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4pPr>
      <a:lvl5pPr marL="2743131" indent="-304792" algn="l" defTabSz="609585"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43B632-9107-9D4D-AA75-28B4A75A1652}"/>
              </a:ext>
            </a:extLst>
          </p:cNvPr>
          <p:cNvSpPr>
            <a:spLocks noGrp="1"/>
          </p:cNvSpPr>
          <p:nvPr>
            <p:ph type="body" idx="1"/>
          </p:nvPr>
        </p:nvSpPr>
        <p:spPr>
          <a:xfrm>
            <a:off x="838200" y="15798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oup 7">
            <a:extLst>
              <a:ext uri="{FF2B5EF4-FFF2-40B4-BE49-F238E27FC236}">
                <a16:creationId xmlns:a16="http://schemas.microsoft.com/office/drawing/2014/main" id="{80AE24AD-FCF1-7043-8DBD-B9F097CBEDA7}"/>
              </a:ext>
            </a:extLst>
          </p:cNvPr>
          <p:cNvGrpSpPr/>
          <p:nvPr userDrawn="1"/>
        </p:nvGrpSpPr>
        <p:grpSpPr>
          <a:xfrm>
            <a:off x="9337721" y="0"/>
            <a:ext cx="2854279" cy="2923504"/>
            <a:chOff x="7940040" y="0"/>
            <a:chExt cx="4251960" cy="4251960"/>
          </a:xfrm>
          <a:solidFill>
            <a:srgbClr val="002060"/>
          </a:solidFill>
        </p:grpSpPr>
        <p:sp>
          <p:nvSpPr>
            <p:cNvPr id="9" name="Rectangle 8">
              <a:extLst>
                <a:ext uri="{FF2B5EF4-FFF2-40B4-BE49-F238E27FC236}">
                  <a16:creationId xmlns:a16="http://schemas.microsoft.com/office/drawing/2014/main" id="{B1B7003C-5D39-0B4E-A910-556F222747B8}"/>
                </a:ext>
              </a:extLst>
            </p:cNvPr>
            <p:cNvSpPr/>
            <p:nvPr/>
          </p:nvSpPr>
          <p:spPr>
            <a:xfrm>
              <a:off x="7940040" y="0"/>
              <a:ext cx="4251960" cy="548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Rectangle 9">
              <a:extLst>
                <a:ext uri="{FF2B5EF4-FFF2-40B4-BE49-F238E27FC236}">
                  <a16:creationId xmlns:a16="http://schemas.microsoft.com/office/drawing/2014/main" id="{25150C61-B30A-2A49-BCC5-E7BA37962E48}"/>
                </a:ext>
              </a:extLst>
            </p:cNvPr>
            <p:cNvSpPr/>
            <p:nvPr/>
          </p:nvSpPr>
          <p:spPr>
            <a:xfrm rot="5400000">
              <a:off x="9791700" y="1851660"/>
              <a:ext cx="4251960" cy="548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pic>
        <p:nvPicPr>
          <p:cNvPr id="11" name="Picture 10">
            <a:extLst>
              <a:ext uri="{FF2B5EF4-FFF2-40B4-BE49-F238E27FC236}">
                <a16:creationId xmlns:a16="http://schemas.microsoft.com/office/drawing/2014/main" id="{B873E9C9-3F81-8149-8AA9-56F4DF089087}"/>
              </a:ext>
            </a:extLst>
          </p:cNvPr>
          <p:cNvPicPr>
            <a:picLocks noChangeAspect="1"/>
          </p:cNvPicPr>
          <p:nvPr userDrawn="1"/>
        </p:nvPicPr>
        <p:blipFill>
          <a:blip r:embed="rId11">
            <a:alphaModFix amt="50000"/>
          </a:blip>
          <a:stretch>
            <a:fillRect/>
          </a:stretch>
        </p:blipFill>
        <p:spPr>
          <a:xfrm>
            <a:off x="618257" y="6518174"/>
            <a:ext cx="1693299" cy="248703"/>
          </a:xfrm>
          <a:prstGeom prst="rect">
            <a:avLst/>
          </a:prstGeom>
        </p:spPr>
      </p:pic>
      <p:sp>
        <p:nvSpPr>
          <p:cNvPr id="12" name="Slide Number Placeholder 5">
            <a:extLst>
              <a:ext uri="{FF2B5EF4-FFF2-40B4-BE49-F238E27FC236}">
                <a16:creationId xmlns:a16="http://schemas.microsoft.com/office/drawing/2014/main" id="{ED0E1858-D01C-F74E-AF3C-7275F5435412}"/>
              </a:ext>
            </a:extLst>
          </p:cNvPr>
          <p:cNvSpPr>
            <a:spLocks noGrp="1"/>
          </p:cNvSpPr>
          <p:nvPr>
            <p:ph type="sldNum" sz="quarter" idx="4"/>
          </p:nvPr>
        </p:nvSpPr>
        <p:spPr>
          <a:xfrm>
            <a:off x="11797006" y="6475202"/>
            <a:ext cx="394994" cy="334645"/>
          </a:xfrm>
          <a:prstGeom prst="rect">
            <a:avLst/>
          </a:prstGeom>
        </p:spPr>
        <p:txBody>
          <a:bodyPr vert="horz" lIns="91440" tIns="45720" rIns="91440" bIns="45720" rtlCol="0" anchor="ctr"/>
          <a:lstStyle>
            <a:lvl1pPr algn="r">
              <a:defRPr sz="1050" b="1">
                <a:solidFill>
                  <a:srgbClr val="011F5B"/>
                </a:solidFill>
                <a:latin typeface="Open Sans" panose="020B0606030504020204" pitchFamily="34" charset="0"/>
                <a:ea typeface="Open Sans" panose="020B0606030504020204" pitchFamily="34" charset="0"/>
                <a:cs typeface="Open Sans" panose="020B0606030504020204" pitchFamily="34" charset="0"/>
              </a:defRPr>
            </a:lvl1pPr>
          </a:lstStyle>
          <a:p>
            <a:fld id="{FD417604-63EA-D14D-AE65-529C9F848A49}" type="slidenum">
              <a:rPr lang="en-US" smtClean="0"/>
              <a:pPr/>
              <a:t>‹#›</a:t>
            </a:fld>
            <a:endParaRPr lang="en-US"/>
          </a:p>
        </p:txBody>
      </p:sp>
      <p:sp>
        <p:nvSpPr>
          <p:cNvPr id="13" name="Footer Placeholder 3">
            <a:extLst>
              <a:ext uri="{FF2B5EF4-FFF2-40B4-BE49-F238E27FC236}">
                <a16:creationId xmlns:a16="http://schemas.microsoft.com/office/drawing/2014/main" id="{237B2BD7-807A-5945-9F9E-0CB559F95422}"/>
              </a:ext>
            </a:extLst>
          </p:cNvPr>
          <p:cNvSpPr txBox="1">
            <a:spLocks/>
          </p:cNvSpPr>
          <p:nvPr userDrawn="1"/>
        </p:nvSpPr>
        <p:spPr>
          <a:xfrm>
            <a:off x="9624528" y="6523644"/>
            <a:ext cx="2236022" cy="248702"/>
          </a:xfrm>
          <a:prstGeom prst="rect">
            <a:avLst/>
          </a:prstGeom>
        </p:spPr>
        <p:txBody>
          <a:bodyPr vert="horz" lIns="91440" tIns="45720" rIns="91440" bIns="45720" rtlCol="0" anchor="ctr"/>
          <a:lstStyle>
            <a:defPPr>
              <a:defRPr lang="en-US"/>
            </a:defPPr>
            <a:lvl1pPr marL="0" algn="ctr" defTabSz="914400" rtl="0" eaLnBrk="1" latinLnBrk="0" hangingPunct="1">
              <a:defRPr sz="1200" b="0"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b="1" dirty="0">
                <a:solidFill>
                  <a:srgbClr val="011F5B"/>
                </a:solidFill>
                <a:latin typeface="Open Sans SemiBold" panose="020B0606030504020204" pitchFamily="34" charset="0"/>
                <a:ea typeface="Open Sans SemiBold" panose="020B0606030504020204" pitchFamily="34" charset="0"/>
                <a:cs typeface="Open Sans SemiBold" panose="020B0606030504020204" pitchFamily="34" charset="0"/>
              </a:rPr>
              <a:t>Property of Penn Engineering</a:t>
            </a:r>
          </a:p>
        </p:txBody>
      </p:sp>
      <p:sp>
        <p:nvSpPr>
          <p:cNvPr id="2" name="Title Placeholder 1">
            <a:extLst>
              <a:ext uri="{FF2B5EF4-FFF2-40B4-BE49-F238E27FC236}">
                <a16:creationId xmlns:a16="http://schemas.microsoft.com/office/drawing/2014/main" id="{5CB2E7B6-0B52-C84A-8953-3FEB17C4B822}"/>
              </a:ext>
            </a:extLst>
          </p:cNvPr>
          <p:cNvSpPr>
            <a:spLocks noGrp="1"/>
          </p:cNvSpPr>
          <p:nvPr>
            <p:ph type="title"/>
          </p:nvPr>
        </p:nvSpPr>
        <p:spPr>
          <a:xfrm>
            <a:off x="587829" y="158851"/>
            <a:ext cx="10515600" cy="1325563"/>
          </a:xfrm>
          <a:prstGeom prst="rect">
            <a:avLst/>
          </a:prstGeom>
        </p:spPr>
        <p:txBody>
          <a:bodyPr vert="horz" lIns="91440" tIns="45720" rIns="91440" bIns="45720" rtlCol="0" anchor="ctr">
            <a:normAutofit/>
          </a:bodyPr>
          <a:lstStyle/>
          <a:p>
            <a:r>
              <a:rPr lang="en-US" dirty="0"/>
              <a:t>Page Title</a:t>
            </a:r>
          </a:p>
        </p:txBody>
      </p:sp>
    </p:spTree>
    <p:extLst>
      <p:ext uri="{BB962C8B-B14F-4D97-AF65-F5344CB8AC3E}">
        <p14:creationId xmlns:p14="http://schemas.microsoft.com/office/powerpoint/2010/main" val="13810009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xStyles>
    <p:titleStyle>
      <a:lvl1pPr algn="l" defTabSz="914400" rtl="0" eaLnBrk="1" latinLnBrk="0" hangingPunct="1">
        <a:lnSpc>
          <a:spcPct val="90000"/>
        </a:lnSpc>
        <a:spcBef>
          <a:spcPct val="0"/>
        </a:spcBef>
        <a:buNone/>
        <a:defRPr sz="4400" b="1"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rgbClr val="002060"/>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7426-663B-9848-BBC7-F02EB1765A49}"/>
              </a:ext>
            </a:extLst>
          </p:cNvPr>
          <p:cNvSpPr>
            <a:spLocks noGrp="1"/>
          </p:cNvSpPr>
          <p:nvPr>
            <p:ph type="ctrTitle"/>
          </p:nvPr>
        </p:nvSpPr>
        <p:spPr/>
        <p:txBody>
          <a:bodyPr/>
          <a:lstStyle/>
          <a:p>
            <a:r>
              <a:rPr lang="en-US" altLang="zh-CN" dirty="0"/>
              <a:t>Breadth</a:t>
            </a:r>
            <a:r>
              <a:rPr lang="zh-CN" altLang="en-US" dirty="0"/>
              <a:t> </a:t>
            </a:r>
            <a:r>
              <a:rPr lang="en-US" altLang="zh-CN" dirty="0"/>
              <a:t>First</a:t>
            </a:r>
            <a:r>
              <a:rPr lang="zh-CN" altLang="en-US" dirty="0"/>
              <a:t> </a:t>
            </a:r>
            <a:r>
              <a:rPr lang="en-US" altLang="zh-CN" dirty="0"/>
              <a:t>Search</a:t>
            </a:r>
            <a:r>
              <a:rPr lang="zh-CN" altLang="en-US" dirty="0"/>
              <a:t> </a:t>
            </a:r>
            <a:r>
              <a:rPr lang="en-US" altLang="zh-CN" dirty="0"/>
              <a:t>(BFS)</a:t>
            </a:r>
            <a:r>
              <a:rPr lang="zh-CN" altLang="en-US" dirty="0"/>
              <a:t> </a:t>
            </a:r>
            <a:r>
              <a:rPr lang="en-US" altLang="zh-CN" dirty="0"/>
              <a:t>implementation</a:t>
            </a:r>
            <a:endParaRPr lang="en-US" dirty="0"/>
          </a:p>
        </p:txBody>
      </p:sp>
      <p:sp>
        <p:nvSpPr>
          <p:cNvPr id="3" name="Subtitle 2">
            <a:extLst>
              <a:ext uri="{FF2B5EF4-FFF2-40B4-BE49-F238E27FC236}">
                <a16:creationId xmlns:a16="http://schemas.microsoft.com/office/drawing/2014/main" id="{520B7265-F529-C741-B25B-F47A4090BC94}"/>
              </a:ext>
            </a:extLst>
          </p:cNvPr>
          <p:cNvSpPr>
            <a:spLocks noGrp="1"/>
          </p:cNvSpPr>
          <p:nvPr>
            <p:ph type="subTitle" idx="1"/>
          </p:nvPr>
        </p:nvSpPr>
        <p:spPr/>
        <p:txBody>
          <a:bodyPr/>
          <a:lstStyle/>
          <a:p>
            <a:r>
              <a:rPr lang="en-US" altLang="zh-CN" dirty="0"/>
              <a:t>By</a:t>
            </a:r>
            <a:r>
              <a:rPr lang="zh-CN" altLang="en-US" dirty="0"/>
              <a:t> </a:t>
            </a:r>
            <a:r>
              <a:rPr lang="en-US" altLang="zh-CN" dirty="0" err="1"/>
              <a:t>Kunli</a:t>
            </a:r>
            <a:r>
              <a:rPr lang="zh-CN" altLang="en-US" dirty="0"/>
              <a:t> </a:t>
            </a:r>
            <a:r>
              <a:rPr lang="en-US" altLang="zh-CN" dirty="0"/>
              <a:t>Liu</a:t>
            </a:r>
            <a:endParaRPr lang="en-US" dirty="0"/>
          </a:p>
        </p:txBody>
      </p:sp>
    </p:spTree>
    <p:extLst>
      <p:ext uri="{BB962C8B-B14F-4D97-AF65-F5344CB8AC3E}">
        <p14:creationId xmlns:p14="http://schemas.microsoft.com/office/powerpoint/2010/main" val="227550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D6F33C-5137-0542-95A7-881247EA2ED3}"/>
              </a:ext>
            </a:extLst>
          </p:cNvPr>
          <p:cNvSpPr>
            <a:spLocks noGrp="1"/>
          </p:cNvSpPr>
          <p:nvPr>
            <p:ph type="sldNum" sz="quarter" idx="12"/>
          </p:nvPr>
        </p:nvSpPr>
        <p:spPr/>
        <p:txBody>
          <a:bodyPr/>
          <a:lstStyle/>
          <a:p>
            <a:fld id="{8A758EFE-665F-4341-B5B8-2DAEADA52F6C}" type="slidenum">
              <a:rPr lang="en-US" smtClean="0"/>
              <a:pPr/>
              <a:t>10</a:t>
            </a:fld>
            <a:endParaRPr lang="en-US" dirty="0"/>
          </a:p>
        </p:txBody>
      </p:sp>
      <p:sp>
        <p:nvSpPr>
          <p:cNvPr id="3" name="Title 2">
            <a:extLst>
              <a:ext uri="{FF2B5EF4-FFF2-40B4-BE49-F238E27FC236}">
                <a16:creationId xmlns:a16="http://schemas.microsoft.com/office/drawing/2014/main" id="{A204DAB6-C6F1-2347-96AC-24E91F753947}"/>
              </a:ext>
            </a:extLst>
          </p:cNvPr>
          <p:cNvSpPr>
            <a:spLocks noGrp="1"/>
          </p:cNvSpPr>
          <p:nvPr>
            <p:ph type="title"/>
          </p:nvPr>
        </p:nvSpPr>
        <p:spPr/>
        <p:txBody>
          <a:bodyPr/>
          <a:lstStyle/>
          <a:p>
            <a:r>
              <a:rPr lang="en-US" altLang="zh-CN" dirty="0"/>
              <a:t>515.</a:t>
            </a:r>
            <a:r>
              <a:rPr lang="zh-CN" altLang="en-US" dirty="0"/>
              <a:t> </a:t>
            </a:r>
            <a:r>
              <a:rPr lang="en-US" altLang="zh-CN" dirty="0"/>
              <a:t>Find</a:t>
            </a:r>
            <a:r>
              <a:rPr lang="zh-CN" altLang="en-US" dirty="0"/>
              <a:t> </a:t>
            </a:r>
            <a:r>
              <a:rPr lang="en-US" altLang="zh-CN" dirty="0"/>
              <a:t>largest</a:t>
            </a:r>
            <a:r>
              <a:rPr lang="zh-CN" altLang="en-US" dirty="0"/>
              <a:t> </a:t>
            </a:r>
            <a:r>
              <a:rPr lang="en-US" altLang="zh-CN" dirty="0"/>
              <a:t>Value</a:t>
            </a:r>
            <a:r>
              <a:rPr lang="zh-CN" altLang="en-US" dirty="0"/>
              <a:t> </a:t>
            </a:r>
            <a:r>
              <a:rPr lang="en-US" altLang="zh-CN" dirty="0"/>
              <a:t>in</a:t>
            </a:r>
            <a:r>
              <a:rPr lang="zh-CN" altLang="en-US" dirty="0"/>
              <a:t> </a:t>
            </a:r>
            <a:r>
              <a:rPr lang="en-US" altLang="zh-CN" dirty="0"/>
              <a:t>Each</a:t>
            </a:r>
            <a:r>
              <a:rPr lang="zh-CN" altLang="en-US" dirty="0"/>
              <a:t> </a:t>
            </a:r>
            <a:r>
              <a:rPr lang="en-US" altLang="zh-CN" dirty="0"/>
              <a:t>Tree</a:t>
            </a:r>
            <a:r>
              <a:rPr lang="zh-CN" altLang="en-US" dirty="0"/>
              <a:t> </a:t>
            </a:r>
            <a:r>
              <a:rPr lang="en-US" altLang="zh-CN" dirty="0">
                <a:solidFill>
                  <a:srgbClr val="0070C0"/>
                </a:solidFill>
              </a:rPr>
              <a:t>Row</a:t>
            </a:r>
            <a:endParaRPr lang="en-US" dirty="0">
              <a:solidFill>
                <a:srgbClr val="0070C0"/>
              </a:solidFill>
            </a:endParaRPr>
          </a:p>
        </p:txBody>
      </p:sp>
      <p:sp>
        <p:nvSpPr>
          <p:cNvPr id="5" name="Rectangle 4">
            <a:extLst>
              <a:ext uri="{FF2B5EF4-FFF2-40B4-BE49-F238E27FC236}">
                <a16:creationId xmlns:a16="http://schemas.microsoft.com/office/drawing/2014/main" id="{39930D51-9A38-BE41-A2C9-C783FC8DE65A}"/>
              </a:ext>
            </a:extLst>
          </p:cNvPr>
          <p:cNvSpPr/>
          <p:nvPr/>
        </p:nvSpPr>
        <p:spPr>
          <a:xfrm>
            <a:off x="241738" y="1655408"/>
            <a:ext cx="2864069" cy="1200329"/>
          </a:xfrm>
          <a:prstGeom prst="rect">
            <a:avLst/>
          </a:prstGeom>
        </p:spPr>
        <p:txBody>
          <a:bodyPr wrap="square">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return </a:t>
            </a:r>
            <a:r>
              <a:rPr lang="en-US" b="0" i="1" u="none" strike="noStrike" dirty="0">
                <a:solidFill>
                  <a:srgbClr val="263238"/>
                </a:solidFill>
                <a:effectLst/>
                <a:latin typeface="-apple-system"/>
              </a:rPr>
              <a:t>an array of the largest value in each row</a:t>
            </a:r>
            <a:r>
              <a:rPr lang="en-US" b="0" i="0" u="none" strike="noStrike" dirty="0">
                <a:solidFill>
                  <a:srgbClr val="263238"/>
                </a:solidFill>
                <a:effectLst/>
                <a:latin typeface="-apple-system"/>
              </a:rPr>
              <a:t> of the tree </a:t>
            </a:r>
            <a:r>
              <a:rPr lang="en-US" b="1" i="0" u="none" strike="noStrike" dirty="0">
                <a:solidFill>
                  <a:srgbClr val="263238"/>
                </a:solidFill>
                <a:effectLst/>
                <a:latin typeface="-apple-system"/>
              </a:rPr>
              <a:t>(0-indexed)</a:t>
            </a:r>
            <a:r>
              <a:rPr lang="en-US" b="0" i="0" u="none" strike="noStrike" dirty="0">
                <a:solidFill>
                  <a:srgbClr val="263238"/>
                </a:solidFill>
                <a:effectLst/>
                <a:latin typeface="-apple-system"/>
              </a:rPr>
              <a:t>.</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56211EFF-3C5A-E04F-8A35-206BDE3D54EE}"/>
              </a:ext>
            </a:extLst>
          </p:cNvPr>
          <p:cNvPicPr>
            <a:picLocks noChangeAspect="1"/>
          </p:cNvPicPr>
          <p:nvPr/>
        </p:nvPicPr>
        <p:blipFill>
          <a:blip r:embed="rId2"/>
          <a:stretch>
            <a:fillRect/>
          </a:stretch>
        </p:blipFill>
        <p:spPr>
          <a:xfrm>
            <a:off x="4008635" y="1504638"/>
            <a:ext cx="7569385" cy="4201509"/>
          </a:xfrm>
          <a:prstGeom prst="rect">
            <a:avLst/>
          </a:prstGeom>
        </p:spPr>
      </p:pic>
    </p:spTree>
    <p:extLst>
      <p:ext uri="{BB962C8B-B14F-4D97-AF65-F5344CB8AC3E}">
        <p14:creationId xmlns:p14="http://schemas.microsoft.com/office/powerpoint/2010/main" val="332503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9F406-62A8-C349-AC1F-9F707F59BE78}"/>
              </a:ext>
            </a:extLst>
          </p:cNvPr>
          <p:cNvSpPr>
            <a:spLocks noGrp="1"/>
          </p:cNvSpPr>
          <p:nvPr>
            <p:ph type="sldNum" sz="quarter" idx="12"/>
          </p:nvPr>
        </p:nvSpPr>
        <p:spPr/>
        <p:txBody>
          <a:bodyPr/>
          <a:lstStyle/>
          <a:p>
            <a:fld id="{8A758EFE-665F-4341-B5B8-2DAEADA52F6C}" type="slidenum">
              <a:rPr lang="en-US" smtClean="0"/>
              <a:pPr/>
              <a:t>11</a:t>
            </a:fld>
            <a:endParaRPr lang="en-US" dirty="0"/>
          </a:p>
        </p:txBody>
      </p:sp>
      <p:sp>
        <p:nvSpPr>
          <p:cNvPr id="3" name="Title 2">
            <a:extLst>
              <a:ext uri="{FF2B5EF4-FFF2-40B4-BE49-F238E27FC236}">
                <a16:creationId xmlns:a16="http://schemas.microsoft.com/office/drawing/2014/main" id="{7626CF9B-28D4-D341-9DCD-5BF9171C0383}"/>
              </a:ext>
            </a:extLst>
          </p:cNvPr>
          <p:cNvSpPr>
            <a:spLocks noGrp="1"/>
          </p:cNvSpPr>
          <p:nvPr>
            <p:ph type="title"/>
          </p:nvPr>
        </p:nvSpPr>
        <p:spPr/>
        <p:txBody>
          <a:bodyPr>
            <a:normAutofit/>
          </a:bodyPr>
          <a:lstStyle/>
          <a:p>
            <a:r>
              <a:rPr lang="en-US" dirty="0"/>
              <a:t>513. Find Bottom Left Tree Value</a:t>
            </a:r>
          </a:p>
        </p:txBody>
      </p:sp>
      <p:sp>
        <p:nvSpPr>
          <p:cNvPr id="9" name="Rectangle 8">
            <a:extLst>
              <a:ext uri="{FF2B5EF4-FFF2-40B4-BE49-F238E27FC236}">
                <a16:creationId xmlns:a16="http://schemas.microsoft.com/office/drawing/2014/main" id="{F0A99642-60ED-114B-B23D-ED1F1F32BECA}"/>
              </a:ext>
            </a:extLst>
          </p:cNvPr>
          <p:cNvSpPr/>
          <p:nvPr/>
        </p:nvSpPr>
        <p:spPr>
          <a:xfrm>
            <a:off x="578068" y="1351112"/>
            <a:ext cx="7041931" cy="3970318"/>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p>
          <a:p>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I		f(</a:t>
            </a:r>
            <a:r>
              <a:rPr lang="en-US"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 0) result = </a:t>
            </a:r>
            <a:r>
              <a:rPr lang="en-US"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current.val</a:t>
            </a:r>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t>
            </a: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4972150A-469D-B642-8CE6-4673D835F1C6}"/>
              </a:ext>
            </a:extLst>
          </p:cNvPr>
          <p:cNvSpPr/>
          <p:nvPr/>
        </p:nvSpPr>
        <p:spPr>
          <a:xfrm>
            <a:off x="5899936" y="1351112"/>
            <a:ext cx="6096000" cy="1200329"/>
          </a:xfrm>
          <a:prstGeom prst="rect">
            <a:avLst/>
          </a:prstGeom>
        </p:spPr>
        <p:txBody>
          <a:bodyPr>
            <a:spAutoFit/>
          </a:bodyPr>
          <a:lstStyle/>
          <a:p>
            <a:r>
              <a:rPr lang="en-US" b="0" i="0" u="none" strike="noStrike" dirty="0">
                <a:solidFill>
                  <a:srgbClr val="263238"/>
                </a:solidFill>
                <a:effectLst/>
                <a:latin typeface="-apple-system"/>
              </a:rPr>
              <a:t>Given the root of a binary tree, return the leftmost value in the last row of the tree.</a:t>
            </a:r>
          </a:p>
          <a:p>
            <a:br>
              <a:rPr lang="en-US" dirty="0"/>
            </a:br>
            <a:endParaRPr lang="en-US" dirty="0"/>
          </a:p>
        </p:txBody>
      </p:sp>
    </p:spTree>
    <p:extLst>
      <p:ext uri="{BB962C8B-B14F-4D97-AF65-F5344CB8AC3E}">
        <p14:creationId xmlns:p14="http://schemas.microsoft.com/office/powerpoint/2010/main" val="87029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25EA17-35F3-D041-9546-D882DD6799B3}"/>
              </a:ext>
            </a:extLst>
          </p:cNvPr>
          <p:cNvSpPr>
            <a:spLocks noGrp="1"/>
          </p:cNvSpPr>
          <p:nvPr>
            <p:ph type="sldNum" sz="quarter" idx="12"/>
          </p:nvPr>
        </p:nvSpPr>
        <p:spPr/>
        <p:txBody>
          <a:bodyPr/>
          <a:lstStyle/>
          <a:p>
            <a:fld id="{8A758EFE-665F-4341-B5B8-2DAEADA52F6C}" type="slidenum">
              <a:rPr lang="en-US" smtClean="0"/>
              <a:pPr/>
              <a:t>12</a:t>
            </a:fld>
            <a:endParaRPr lang="en-US" dirty="0"/>
          </a:p>
        </p:txBody>
      </p:sp>
      <p:sp>
        <p:nvSpPr>
          <p:cNvPr id="3" name="Title 2">
            <a:extLst>
              <a:ext uri="{FF2B5EF4-FFF2-40B4-BE49-F238E27FC236}">
                <a16:creationId xmlns:a16="http://schemas.microsoft.com/office/drawing/2014/main" id="{3DFEC6A5-33FC-A447-94E6-1C043EC14AC6}"/>
              </a:ext>
            </a:extLst>
          </p:cNvPr>
          <p:cNvSpPr>
            <a:spLocks noGrp="1"/>
          </p:cNvSpPr>
          <p:nvPr>
            <p:ph type="title"/>
          </p:nvPr>
        </p:nvSpPr>
        <p:spPr/>
        <p:txBody>
          <a:bodyPr/>
          <a:lstStyle/>
          <a:p>
            <a:r>
              <a:rPr lang="en-US" altLang="zh-CN" dirty="0"/>
              <a:t>102.</a:t>
            </a:r>
            <a:r>
              <a:rPr lang="zh-CN" altLang="en-US" dirty="0"/>
              <a:t> </a:t>
            </a:r>
            <a:r>
              <a:rPr lang="en-US" altLang="zh-CN" dirty="0"/>
              <a:t>Binary</a:t>
            </a:r>
            <a:r>
              <a:rPr lang="zh-CN" altLang="en-US" dirty="0"/>
              <a:t> </a:t>
            </a:r>
            <a:r>
              <a:rPr lang="en-US" altLang="zh-CN" dirty="0"/>
              <a:t>Tree</a:t>
            </a:r>
            <a:r>
              <a:rPr lang="zh-CN" altLang="en-US" dirty="0"/>
              <a:t> </a:t>
            </a:r>
            <a:r>
              <a:rPr lang="en-US" altLang="zh-CN" dirty="0">
                <a:solidFill>
                  <a:srgbClr val="0070C0"/>
                </a:solidFill>
              </a:rPr>
              <a:t>Level</a:t>
            </a:r>
            <a:r>
              <a:rPr lang="zh-CN" altLang="en-US" dirty="0"/>
              <a:t> </a:t>
            </a:r>
            <a:r>
              <a:rPr lang="en-US" altLang="zh-CN" dirty="0"/>
              <a:t>Order</a:t>
            </a:r>
            <a:r>
              <a:rPr lang="zh-CN" altLang="en-US" dirty="0"/>
              <a:t> </a:t>
            </a:r>
            <a:r>
              <a:rPr lang="en-US" altLang="zh-CN" dirty="0"/>
              <a:t>Traversal</a:t>
            </a:r>
            <a:endParaRPr lang="en-US" dirty="0"/>
          </a:p>
        </p:txBody>
      </p:sp>
      <p:sp>
        <p:nvSpPr>
          <p:cNvPr id="6" name="Rectangle 5">
            <a:extLst>
              <a:ext uri="{FF2B5EF4-FFF2-40B4-BE49-F238E27FC236}">
                <a16:creationId xmlns:a16="http://schemas.microsoft.com/office/drawing/2014/main" id="{4718F581-278D-DA40-8D2D-2DA1D6FAAE38}"/>
              </a:ext>
            </a:extLst>
          </p:cNvPr>
          <p:cNvSpPr/>
          <p:nvPr/>
        </p:nvSpPr>
        <p:spPr>
          <a:xfrm>
            <a:off x="331694" y="1187019"/>
            <a:ext cx="6096000" cy="5078313"/>
          </a:xfrm>
          <a:prstGeom prst="rect">
            <a:avLst/>
          </a:prstGeom>
        </p:spPr>
        <p:txBody>
          <a:bodyPr>
            <a:spAutoFit/>
          </a:bodyPr>
          <a:lstStyle/>
          <a:p>
            <a:r>
              <a:rPr lang="en-US" dirty="0">
                <a:solidFill>
                  <a:schemeClr val="accent5"/>
                </a:solidFill>
                <a:latin typeface="Times New Roman" panose="02020603050405020304" pitchFamily="18" charset="0"/>
                <a:cs typeface="Times New Roman" panose="02020603050405020304" pitchFamily="18" charset="0"/>
              </a:rPr>
              <a:t>public List&lt;List&lt;Integer&gt;&gt; </a:t>
            </a:r>
            <a:r>
              <a:rPr lang="en-US" dirty="0" err="1">
                <a:solidFill>
                  <a:schemeClr val="accent5"/>
                </a:solidFill>
                <a:latin typeface="Times New Roman" panose="02020603050405020304" pitchFamily="18" charset="0"/>
                <a:cs typeface="Times New Roman" panose="02020603050405020304" pitchFamily="18" charset="0"/>
              </a:rPr>
              <a:t>levelOrder</a:t>
            </a:r>
            <a:r>
              <a:rPr lang="en-US" dirty="0">
                <a:solidFill>
                  <a:schemeClr val="accent5"/>
                </a:solidFill>
                <a:latin typeface="Times New Roman" panose="02020603050405020304" pitchFamily="18" charset="0"/>
                <a:cs typeface="Times New Roman" panose="02020603050405020304" pitchFamily="18" charset="0"/>
              </a:rPr>
              <a:t>(TreeNode root) {</a:t>
            </a:r>
          </a:p>
          <a:p>
            <a:r>
              <a:rPr lang="en-US" dirty="0">
                <a:solidFill>
                  <a:schemeClr val="accent5"/>
                </a:solidFill>
                <a:latin typeface="Times New Roman" panose="02020603050405020304" pitchFamily="18" charset="0"/>
                <a:cs typeface="Times New Roman" panose="02020603050405020304" pitchFamily="18" charset="0"/>
              </a:rPr>
              <a:t>        List&lt;List&lt;Integer&gt;&gt; res = new </a:t>
            </a:r>
            <a:r>
              <a:rPr lang="en-US" dirty="0" err="1">
                <a:solidFill>
                  <a:schemeClr val="accent5"/>
                </a:solidFill>
                <a:latin typeface="Times New Roman" panose="02020603050405020304" pitchFamily="18" charset="0"/>
                <a:cs typeface="Times New Roman" panose="02020603050405020304" pitchFamily="18" charset="0"/>
              </a:rPr>
              <a:t>ArrayList</a:t>
            </a:r>
            <a:r>
              <a:rPr lang="en-US" dirty="0">
                <a:solidFill>
                  <a:schemeClr val="accent5"/>
                </a:solidFill>
                <a:latin typeface="Times New Roman" panose="02020603050405020304" pitchFamily="18" charset="0"/>
                <a:cs typeface="Times New Roman" panose="02020603050405020304" pitchFamily="18" charset="0"/>
              </a:rPr>
              <a:t>&lt;&gt;();</a:t>
            </a:r>
          </a:p>
          <a:p>
            <a:r>
              <a:rPr lang="en-US" dirty="0">
                <a:solidFill>
                  <a:schemeClr val="accent5"/>
                </a:solidFill>
                <a:latin typeface="Times New Roman" panose="02020603050405020304" pitchFamily="18" charset="0"/>
                <a:cs typeface="Times New Roman" panose="02020603050405020304" pitchFamily="18" charset="0"/>
              </a:rPr>
              <a:t>        if(root == null) return res;</a:t>
            </a:r>
          </a:p>
          <a:p>
            <a:r>
              <a:rPr lang="en-US" dirty="0">
                <a:solidFill>
                  <a:schemeClr val="accent5"/>
                </a:solidFill>
                <a:latin typeface="Times New Roman" panose="02020603050405020304" pitchFamily="18" charset="0"/>
                <a:cs typeface="Times New Roman" panose="02020603050405020304" pitchFamily="18" charset="0"/>
              </a:rPr>
              <a:t>        Queue&lt;TreeNode&gt; queue = new LinkedList&lt;&gt;();</a:t>
            </a:r>
          </a:p>
          <a:p>
            <a:r>
              <a:rPr lang="en-US" dirty="0">
                <a:solidFill>
                  <a:schemeClr val="accent5"/>
                </a:solidFill>
                <a:latin typeface="Times New Roman" panose="02020603050405020304" pitchFamily="18" charset="0"/>
                <a:cs typeface="Times New Roman" panose="02020603050405020304" pitchFamily="18" charset="0"/>
              </a:rPr>
              <a:t>        queue.add(root);</a:t>
            </a:r>
          </a:p>
          <a:p>
            <a:r>
              <a:rPr lang="en-US" dirty="0">
                <a:solidFill>
                  <a:schemeClr val="accent5"/>
                </a:solidFill>
                <a:latin typeface="Times New Roman" panose="02020603050405020304" pitchFamily="18" charset="0"/>
                <a:cs typeface="Times New Roman" panose="02020603050405020304" pitchFamily="18" charset="0"/>
              </a:rPr>
              <a:t>        while(!queue.isEmpty()) {</a:t>
            </a:r>
          </a:p>
          <a:p>
            <a:r>
              <a:rPr lang="en-US" dirty="0">
                <a:solidFill>
                  <a:schemeClr val="accent5"/>
                </a:solidFill>
                <a:latin typeface="Times New Roman" panose="02020603050405020304" pitchFamily="18" charset="0"/>
                <a:cs typeface="Times New Roman" panose="02020603050405020304" pitchFamily="18" charset="0"/>
              </a:rPr>
              <a:t>            int count = queue.size();</a:t>
            </a:r>
          </a:p>
          <a:p>
            <a:r>
              <a:rPr lang="en-US" dirty="0">
                <a:solidFill>
                  <a:schemeClr val="accent5"/>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List&lt;Integer&gt; </a:t>
            </a:r>
            <a:r>
              <a:rPr lang="en-US" dirty="0" err="1">
                <a:solidFill>
                  <a:srgbClr val="0070C0"/>
                </a:solidFill>
                <a:latin typeface="Times New Roman" panose="02020603050405020304" pitchFamily="18" charset="0"/>
                <a:cs typeface="Times New Roman" panose="02020603050405020304" pitchFamily="18" charset="0"/>
              </a:rPr>
              <a:t>current_list</a:t>
            </a:r>
            <a:r>
              <a:rPr lang="en-US" dirty="0">
                <a:solidFill>
                  <a:srgbClr val="0070C0"/>
                </a:solidFill>
                <a:latin typeface="Times New Roman" panose="02020603050405020304" pitchFamily="18" charset="0"/>
                <a:cs typeface="Times New Roman" panose="02020603050405020304" pitchFamily="18" charset="0"/>
              </a:rPr>
              <a:t> = new </a:t>
            </a:r>
            <a:r>
              <a:rPr lang="en-US" dirty="0" err="1">
                <a:solidFill>
                  <a:srgbClr val="0070C0"/>
                </a:solidFill>
                <a:latin typeface="Times New Roman" panose="02020603050405020304" pitchFamily="18" charset="0"/>
                <a:cs typeface="Times New Roman" panose="02020603050405020304" pitchFamily="18" charset="0"/>
              </a:rPr>
              <a:t>ArrayList</a:t>
            </a:r>
            <a:r>
              <a:rPr lang="en-US" dirty="0">
                <a:solidFill>
                  <a:srgbClr val="0070C0"/>
                </a:solidFill>
                <a:latin typeface="Times New Roman" panose="02020603050405020304" pitchFamily="18" charset="0"/>
                <a:cs typeface="Times New Roman" panose="02020603050405020304" pitchFamily="18" charset="0"/>
              </a:rPr>
              <a:t>&lt;&gt;();</a:t>
            </a:r>
          </a:p>
          <a:p>
            <a:r>
              <a:rPr lang="en-US" dirty="0">
                <a:solidFill>
                  <a:schemeClr val="accent5"/>
                </a:solidFill>
                <a:latin typeface="Times New Roman" panose="02020603050405020304" pitchFamily="18" charset="0"/>
                <a:cs typeface="Times New Roman" panose="02020603050405020304" pitchFamily="18" charset="0"/>
              </a:rPr>
              <a:t>            for(int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 0;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&lt; count;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TreeNode current = queue.poll();</a:t>
            </a:r>
          </a:p>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current_list.add</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current.val</a:t>
            </a:r>
            <a:r>
              <a:rPr lang="en-US" dirty="0">
                <a:solidFill>
                  <a:srgbClr val="0070C0"/>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if(current.left != null) queue.add(current.left);</a:t>
            </a:r>
          </a:p>
          <a:p>
            <a:r>
              <a:rPr lang="en-US" dirty="0">
                <a:solidFill>
                  <a:schemeClr val="accent5"/>
                </a:solidFill>
                <a:latin typeface="Times New Roman" panose="02020603050405020304" pitchFamily="18" charset="0"/>
                <a:cs typeface="Times New Roman" panose="02020603050405020304" pitchFamily="18" charset="0"/>
              </a:rPr>
              <a:t>                if(current.right != null) queue.add(current.right);</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res.add</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current_list</a:t>
            </a:r>
            <a:r>
              <a:rPr lang="en-US" dirty="0">
                <a:solidFill>
                  <a:srgbClr val="0070C0"/>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return res;</a:t>
            </a:r>
          </a:p>
          <a:p>
            <a:r>
              <a:rPr lang="en-US" dirty="0">
                <a:solidFill>
                  <a:schemeClr val="accent5"/>
                </a:solidFill>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85C534B7-DFF0-884D-A698-A75B8329E441}"/>
              </a:ext>
            </a:extLst>
          </p:cNvPr>
          <p:cNvSpPr/>
          <p:nvPr/>
        </p:nvSpPr>
        <p:spPr>
          <a:xfrm>
            <a:off x="6096000" y="1254686"/>
            <a:ext cx="6096000" cy="646331"/>
          </a:xfrm>
          <a:prstGeom prst="rect">
            <a:avLst/>
          </a:prstGeom>
        </p:spPr>
        <p:txBody>
          <a:bodyPr>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return </a:t>
            </a:r>
            <a:r>
              <a:rPr lang="en-US" b="0" i="1" u="none" strike="noStrike" dirty="0">
                <a:solidFill>
                  <a:srgbClr val="263238"/>
                </a:solidFill>
                <a:effectLst/>
                <a:latin typeface="-apple-system"/>
              </a:rPr>
              <a:t>the level order traversal of its nodes' values</a:t>
            </a:r>
            <a:r>
              <a:rPr lang="en-US" b="0" i="0" u="none" strike="noStrike" dirty="0">
                <a:solidFill>
                  <a:srgbClr val="263238"/>
                </a:solidFill>
                <a:effectLst/>
                <a:latin typeface="-apple-system"/>
              </a:rPr>
              <a:t>. (i.e., from left to right, level by level).</a:t>
            </a:r>
            <a:endParaRPr lang="en-US" dirty="0"/>
          </a:p>
        </p:txBody>
      </p:sp>
    </p:spTree>
    <p:extLst>
      <p:ext uri="{BB962C8B-B14F-4D97-AF65-F5344CB8AC3E}">
        <p14:creationId xmlns:p14="http://schemas.microsoft.com/office/powerpoint/2010/main" val="211945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22DF55-DAD2-3F4B-BC5B-DBA584B1A1F5}"/>
              </a:ext>
            </a:extLst>
          </p:cNvPr>
          <p:cNvSpPr>
            <a:spLocks noGrp="1"/>
          </p:cNvSpPr>
          <p:nvPr>
            <p:ph type="sldNum" sz="quarter" idx="12"/>
          </p:nvPr>
        </p:nvSpPr>
        <p:spPr/>
        <p:txBody>
          <a:bodyPr/>
          <a:lstStyle/>
          <a:p>
            <a:fld id="{8A758EFE-665F-4341-B5B8-2DAEADA52F6C}" type="slidenum">
              <a:rPr lang="en-US" smtClean="0"/>
              <a:pPr/>
              <a:t>13</a:t>
            </a:fld>
            <a:endParaRPr lang="en-US" dirty="0"/>
          </a:p>
        </p:txBody>
      </p:sp>
      <p:sp>
        <p:nvSpPr>
          <p:cNvPr id="3" name="Title 2">
            <a:extLst>
              <a:ext uri="{FF2B5EF4-FFF2-40B4-BE49-F238E27FC236}">
                <a16:creationId xmlns:a16="http://schemas.microsoft.com/office/drawing/2014/main" id="{510FEE4B-B53F-7F48-A79E-0B8630578D6D}"/>
              </a:ext>
            </a:extLst>
          </p:cNvPr>
          <p:cNvSpPr>
            <a:spLocks noGrp="1"/>
          </p:cNvSpPr>
          <p:nvPr>
            <p:ph type="title"/>
          </p:nvPr>
        </p:nvSpPr>
        <p:spPr/>
        <p:txBody>
          <a:bodyPr/>
          <a:lstStyle/>
          <a:p>
            <a:r>
              <a:rPr lang="en-US" altLang="zh-CN" dirty="0"/>
              <a:t>429.</a:t>
            </a:r>
            <a:r>
              <a:rPr lang="zh-CN" altLang="en-US" dirty="0"/>
              <a:t> </a:t>
            </a:r>
            <a:r>
              <a:rPr lang="en-US" altLang="zh-CN" dirty="0"/>
              <a:t>N-</a:t>
            </a:r>
            <a:r>
              <a:rPr lang="en-US" altLang="zh-CN" dirty="0" err="1"/>
              <a:t>ary</a:t>
            </a:r>
            <a:r>
              <a:rPr lang="zh-CN" altLang="en-US" dirty="0"/>
              <a:t> </a:t>
            </a:r>
            <a:r>
              <a:rPr lang="en-US" altLang="zh-CN" dirty="0"/>
              <a:t>Tree</a:t>
            </a:r>
            <a:r>
              <a:rPr lang="zh-CN" altLang="en-US" dirty="0"/>
              <a:t> </a:t>
            </a:r>
            <a:r>
              <a:rPr lang="en-US" altLang="zh-CN" dirty="0">
                <a:solidFill>
                  <a:srgbClr val="0070C0"/>
                </a:solidFill>
              </a:rPr>
              <a:t>Level</a:t>
            </a:r>
            <a:r>
              <a:rPr lang="zh-CN" altLang="en-US" dirty="0"/>
              <a:t> </a:t>
            </a:r>
            <a:r>
              <a:rPr lang="en-US" altLang="zh-CN" dirty="0"/>
              <a:t>Order</a:t>
            </a:r>
            <a:r>
              <a:rPr lang="zh-CN" altLang="en-US" dirty="0"/>
              <a:t> </a:t>
            </a:r>
            <a:r>
              <a:rPr lang="en-US" altLang="zh-CN" dirty="0"/>
              <a:t>Traversal</a:t>
            </a:r>
            <a:endParaRPr lang="en-US" dirty="0"/>
          </a:p>
        </p:txBody>
      </p:sp>
      <p:sp>
        <p:nvSpPr>
          <p:cNvPr id="5" name="Rectangle 4">
            <a:extLst>
              <a:ext uri="{FF2B5EF4-FFF2-40B4-BE49-F238E27FC236}">
                <a16:creationId xmlns:a16="http://schemas.microsoft.com/office/drawing/2014/main" id="{A642D690-70CB-3A44-806C-4AF22F30EC2D}"/>
              </a:ext>
            </a:extLst>
          </p:cNvPr>
          <p:cNvSpPr/>
          <p:nvPr/>
        </p:nvSpPr>
        <p:spPr>
          <a:xfrm>
            <a:off x="413536" y="1576581"/>
            <a:ext cx="4505305" cy="646331"/>
          </a:xfrm>
          <a:prstGeom prst="rect">
            <a:avLst/>
          </a:prstGeom>
        </p:spPr>
        <p:txBody>
          <a:bodyPr wrap="square">
            <a:spAutoFit/>
          </a:bodyPr>
          <a:lstStyle/>
          <a:p>
            <a:r>
              <a:rPr lang="en-US" b="0" i="0" u="none" strike="noStrike" dirty="0">
                <a:solidFill>
                  <a:srgbClr val="263238"/>
                </a:solidFill>
                <a:effectLst/>
                <a:latin typeface="-apple-system"/>
              </a:rPr>
              <a:t>Given an n-</a:t>
            </a:r>
            <a:r>
              <a:rPr lang="en-US" b="0" i="0" u="none" strike="noStrike" dirty="0" err="1">
                <a:solidFill>
                  <a:srgbClr val="263238"/>
                </a:solidFill>
                <a:effectLst/>
                <a:latin typeface="-apple-system"/>
              </a:rPr>
              <a:t>ary</a:t>
            </a:r>
            <a:r>
              <a:rPr lang="en-US" b="0" i="0" u="none" strike="noStrike" dirty="0">
                <a:solidFill>
                  <a:srgbClr val="263238"/>
                </a:solidFill>
                <a:effectLst/>
                <a:latin typeface="-apple-system"/>
              </a:rPr>
              <a:t> tree, return the </a:t>
            </a:r>
            <a:r>
              <a:rPr lang="en-US" b="0" i="1" u="none" strike="noStrike" dirty="0">
                <a:solidFill>
                  <a:srgbClr val="263238"/>
                </a:solidFill>
                <a:effectLst/>
                <a:latin typeface="-apple-system"/>
              </a:rPr>
              <a:t>level order</a:t>
            </a:r>
            <a:r>
              <a:rPr lang="en-US" b="0" i="0" u="none" strike="noStrike" dirty="0">
                <a:solidFill>
                  <a:srgbClr val="263238"/>
                </a:solidFill>
                <a:effectLst/>
                <a:latin typeface="-apple-system"/>
              </a:rPr>
              <a:t> traversal of its nodes' values.</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8EA96BF1-411B-B344-93E2-F421D90025AD}"/>
              </a:ext>
            </a:extLst>
          </p:cNvPr>
          <p:cNvPicPr>
            <a:picLocks noChangeAspect="1"/>
          </p:cNvPicPr>
          <p:nvPr/>
        </p:nvPicPr>
        <p:blipFill>
          <a:blip r:embed="rId2"/>
          <a:stretch>
            <a:fillRect/>
          </a:stretch>
        </p:blipFill>
        <p:spPr>
          <a:xfrm>
            <a:off x="4680427" y="1303025"/>
            <a:ext cx="5910278" cy="4933293"/>
          </a:xfrm>
          <a:prstGeom prst="rect">
            <a:avLst/>
          </a:prstGeom>
        </p:spPr>
      </p:pic>
    </p:spTree>
    <p:extLst>
      <p:ext uri="{BB962C8B-B14F-4D97-AF65-F5344CB8AC3E}">
        <p14:creationId xmlns:p14="http://schemas.microsoft.com/office/powerpoint/2010/main" val="347124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5ECD15-2EDC-BC42-90CF-7FF4897A1374}"/>
              </a:ext>
            </a:extLst>
          </p:cNvPr>
          <p:cNvSpPr>
            <a:spLocks noGrp="1"/>
          </p:cNvSpPr>
          <p:nvPr>
            <p:ph type="sldNum" sz="quarter" idx="12"/>
          </p:nvPr>
        </p:nvSpPr>
        <p:spPr/>
        <p:txBody>
          <a:bodyPr/>
          <a:lstStyle/>
          <a:p>
            <a:fld id="{8A758EFE-665F-4341-B5B8-2DAEADA52F6C}" type="slidenum">
              <a:rPr lang="en-US" smtClean="0"/>
              <a:pPr/>
              <a:t>14</a:t>
            </a:fld>
            <a:endParaRPr lang="en-US" dirty="0"/>
          </a:p>
        </p:txBody>
      </p:sp>
      <p:sp>
        <p:nvSpPr>
          <p:cNvPr id="3" name="Title 2">
            <a:extLst>
              <a:ext uri="{FF2B5EF4-FFF2-40B4-BE49-F238E27FC236}">
                <a16:creationId xmlns:a16="http://schemas.microsoft.com/office/drawing/2014/main" id="{A2DD2B9A-6C3D-FB4B-9E9B-02FE75A16588}"/>
              </a:ext>
            </a:extLst>
          </p:cNvPr>
          <p:cNvSpPr>
            <a:spLocks noGrp="1"/>
          </p:cNvSpPr>
          <p:nvPr>
            <p:ph type="title"/>
          </p:nvPr>
        </p:nvSpPr>
        <p:spPr/>
        <p:txBody>
          <a:bodyPr>
            <a:normAutofit fontScale="90000"/>
          </a:bodyPr>
          <a:lstStyle/>
          <a:p>
            <a:r>
              <a:rPr lang="en-US" altLang="zh-CN" dirty="0"/>
              <a:t>103.</a:t>
            </a:r>
            <a:r>
              <a:rPr lang="zh-CN" altLang="en-US" dirty="0"/>
              <a:t> </a:t>
            </a:r>
            <a:r>
              <a:rPr lang="en-US" altLang="zh-CN" dirty="0"/>
              <a:t>Binary</a:t>
            </a:r>
            <a:r>
              <a:rPr lang="zh-CN" altLang="en-US" dirty="0"/>
              <a:t> </a:t>
            </a:r>
            <a:r>
              <a:rPr lang="en-US" altLang="zh-CN" dirty="0"/>
              <a:t>Tree</a:t>
            </a:r>
            <a:r>
              <a:rPr lang="zh-CN" altLang="en-US" dirty="0"/>
              <a:t> </a:t>
            </a:r>
            <a:r>
              <a:rPr lang="en-US" altLang="zh-CN" dirty="0"/>
              <a:t>Zigzag</a:t>
            </a:r>
            <a:r>
              <a:rPr lang="zh-CN" altLang="en-US" dirty="0"/>
              <a:t> </a:t>
            </a:r>
            <a:r>
              <a:rPr lang="en-US" altLang="zh-CN" dirty="0">
                <a:solidFill>
                  <a:srgbClr val="0070C0"/>
                </a:solidFill>
              </a:rPr>
              <a:t>Level</a:t>
            </a:r>
            <a:r>
              <a:rPr lang="zh-CN" altLang="en-US" dirty="0"/>
              <a:t> </a:t>
            </a:r>
            <a:r>
              <a:rPr lang="en-US" altLang="zh-CN" dirty="0"/>
              <a:t>Order</a:t>
            </a:r>
            <a:r>
              <a:rPr lang="zh-CN" altLang="en-US" dirty="0"/>
              <a:t> </a:t>
            </a:r>
            <a:r>
              <a:rPr lang="en-US" altLang="zh-CN" dirty="0"/>
              <a:t>Traversal</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3B1AE459-E39A-DB48-949A-2F257D7056C7}"/>
              </a:ext>
            </a:extLst>
          </p:cNvPr>
          <p:cNvPicPr>
            <a:picLocks noChangeAspect="1"/>
          </p:cNvPicPr>
          <p:nvPr/>
        </p:nvPicPr>
        <p:blipFill>
          <a:blip r:embed="rId2"/>
          <a:stretch>
            <a:fillRect/>
          </a:stretch>
        </p:blipFill>
        <p:spPr>
          <a:xfrm>
            <a:off x="5110957" y="1288939"/>
            <a:ext cx="5751484" cy="5158955"/>
          </a:xfrm>
          <a:prstGeom prst="rect">
            <a:avLst/>
          </a:prstGeom>
        </p:spPr>
      </p:pic>
      <p:sp>
        <p:nvSpPr>
          <p:cNvPr id="8" name="Rectangle 7">
            <a:extLst>
              <a:ext uri="{FF2B5EF4-FFF2-40B4-BE49-F238E27FC236}">
                <a16:creationId xmlns:a16="http://schemas.microsoft.com/office/drawing/2014/main" id="{D9DA2934-0E30-4A43-80B9-BF0F37B06D60}"/>
              </a:ext>
            </a:extLst>
          </p:cNvPr>
          <p:cNvSpPr/>
          <p:nvPr/>
        </p:nvSpPr>
        <p:spPr>
          <a:xfrm>
            <a:off x="413536" y="1989873"/>
            <a:ext cx="4708634" cy="1200329"/>
          </a:xfrm>
          <a:prstGeom prst="rect">
            <a:avLst/>
          </a:prstGeom>
        </p:spPr>
        <p:txBody>
          <a:bodyPr wrap="square">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return </a:t>
            </a:r>
            <a:r>
              <a:rPr lang="en-US" b="0" i="1" u="none" strike="noStrike" dirty="0">
                <a:solidFill>
                  <a:srgbClr val="263238"/>
                </a:solidFill>
                <a:effectLst/>
                <a:latin typeface="-apple-system"/>
              </a:rPr>
              <a:t>the zigzag level order traversal of its nodes' values</a:t>
            </a:r>
            <a:r>
              <a:rPr lang="en-US" b="0" i="0" u="none" strike="noStrike" dirty="0">
                <a:solidFill>
                  <a:srgbClr val="263238"/>
                </a:solidFill>
                <a:effectLst/>
                <a:latin typeface="-apple-system"/>
              </a:rPr>
              <a:t>. (i.e., from left to right, then right to left for the next level and alternate between).</a:t>
            </a:r>
            <a:endParaRPr lang="en-US" dirty="0"/>
          </a:p>
        </p:txBody>
      </p:sp>
    </p:spTree>
    <p:extLst>
      <p:ext uri="{BB962C8B-B14F-4D97-AF65-F5344CB8AC3E}">
        <p14:creationId xmlns:p14="http://schemas.microsoft.com/office/powerpoint/2010/main" val="285088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AAD75D-A24D-8F45-AC71-68829514F8B9}"/>
              </a:ext>
            </a:extLst>
          </p:cNvPr>
          <p:cNvSpPr>
            <a:spLocks noGrp="1"/>
          </p:cNvSpPr>
          <p:nvPr>
            <p:ph type="sldNum" sz="quarter" idx="12"/>
          </p:nvPr>
        </p:nvSpPr>
        <p:spPr/>
        <p:txBody>
          <a:bodyPr/>
          <a:lstStyle/>
          <a:p>
            <a:fld id="{8A758EFE-665F-4341-B5B8-2DAEADA52F6C}" type="slidenum">
              <a:rPr lang="en-US" smtClean="0"/>
              <a:pPr/>
              <a:t>15</a:t>
            </a:fld>
            <a:endParaRPr lang="en-US" dirty="0"/>
          </a:p>
        </p:txBody>
      </p:sp>
      <p:sp>
        <p:nvSpPr>
          <p:cNvPr id="3" name="Title 2">
            <a:extLst>
              <a:ext uri="{FF2B5EF4-FFF2-40B4-BE49-F238E27FC236}">
                <a16:creationId xmlns:a16="http://schemas.microsoft.com/office/drawing/2014/main" id="{D39D274F-C9EC-204A-8079-86E88F555A6B}"/>
              </a:ext>
            </a:extLst>
          </p:cNvPr>
          <p:cNvSpPr>
            <a:spLocks noGrp="1"/>
          </p:cNvSpPr>
          <p:nvPr>
            <p:ph type="title"/>
          </p:nvPr>
        </p:nvSpPr>
        <p:spPr/>
        <p:txBody>
          <a:bodyPr>
            <a:normAutofit/>
          </a:bodyPr>
          <a:lstStyle/>
          <a:p>
            <a:r>
              <a:rPr lang="en-US" altLang="zh-CN" sz="3500" dirty="0"/>
              <a:t>116.</a:t>
            </a:r>
            <a:r>
              <a:rPr lang="zh-CN" altLang="en-US" sz="3500" dirty="0"/>
              <a:t> </a:t>
            </a:r>
            <a:r>
              <a:rPr lang="en-US" altLang="zh-CN" sz="3500" dirty="0"/>
              <a:t>Populating</a:t>
            </a:r>
            <a:r>
              <a:rPr lang="zh-CN" altLang="en-US" sz="3500" dirty="0"/>
              <a:t> </a:t>
            </a:r>
            <a:r>
              <a:rPr lang="en-US" altLang="zh-CN" sz="3500" dirty="0"/>
              <a:t>Next</a:t>
            </a:r>
            <a:r>
              <a:rPr lang="zh-CN" altLang="en-US" sz="3500" dirty="0"/>
              <a:t> </a:t>
            </a:r>
            <a:r>
              <a:rPr lang="en-US" altLang="zh-CN" sz="3500" dirty="0"/>
              <a:t>Right</a:t>
            </a:r>
            <a:r>
              <a:rPr lang="zh-CN" altLang="en-US" sz="3500" dirty="0"/>
              <a:t> </a:t>
            </a:r>
            <a:r>
              <a:rPr lang="en-US" altLang="zh-CN" sz="3500" dirty="0"/>
              <a:t>Pointers</a:t>
            </a:r>
            <a:r>
              <a:rPr lang="zh-CN" altLang="en-US" sz="3500" dirty="0"/>
              <a:t> </a:t>
            </a:r>
            <a:r>
              <a:rPr lang="en-US" altLang="zh-CN" sz="3500" dirty="0"/>
              <a:t>in</a:t>
            </a:r>
            <a:r>
              <a:rPr lang="zh-CN" altLang="en-US" sz="3500" dirty="0"/>
              <a:t> </a:t>
            </a:r>
            <a:r>
              <a:rPr lang="en-US" altLang="zh-CN" sz="3500" dirty="0"/>
              <a:t>Each</a:t>
            </a:r>
            <a:r>
              <a:rPr lang="zh-CN" altLang="en-US" sz="3500" dirty="0"/>
              <a:t> </a:t>
            </a:r>
            <a:r>
              <a:rPr lang="en-US" altLang="zh-CN" sz="3500" dirty="0"/>
              <a:t>Node</a:t>
            </a:r>
            <a:endParaRPr lang="en-US" sz="3500" dirty="0"/>
          </a:p>
        </p:txBody>
      </p:sp>
      <p:sp>
        <p:nvSpPr>
          <p:cNvPr id="5" name="Rectangle 4">
            <a:extLst>
              <a:ext uri="{FF2B5EF4-FFF2-40B4-BE49-F238E27FC236}">
                <a16:creationId xmlns:a16="http://schemas.microsoft.com/office/drawing/2014/main" id="{32F58803-7B4C-C341-84C1-2531B074023D}"/>
              </a:ext>
            </a:extLst>
          </p:cNvPr>
          <p:cNvSpPr/>
          <p:nvPr/>
        </p:nvSpPr>
        <p:spPr>
          <a:xfrm>
            <a:off x="413536" y="1542068"/>
            <a:ext cx="4454028" cy="1200329"/>
          </a:xfrm>
          <a:prstGeom prst="rect">
            <a:avLst/>
          </a:prstGeom>
        </p:spPr>
        <p:txBody>
          <a:bodyPr wrap="square">
            <a:spAutoFit/>
          </a:bodyPr>
          <a:lstStyle/>
          <a:p>
            <a:r>
              <a:rPr lang="en-US" b="0" i="0" u="none" strike="noStrike" dirty="0">
                <a:solidFill>
                  <a:srgbClr val="263238"/>
                </a:solidFill>
                <a:effectLst/>
                <a:latin typeface="-apple-system"/>
              </a:rPr>
              <a:t>Populate each next pointer to point to its next right node. </a:t>
            </a:r>
          </a:p>
          <a:p>
            <a:r>
              <a:rPr lang="en-US" b="0" i="0" u="none" strike="noStrike" dirty="0">
                <a:solidFill>
                  <a:srgbClr val="263238"/>
                </a:solidFill>
                <a:effectLst/>
                <a:latin typeface="-apple-system"/>
              </a:rPr>
              <a:t>If there is no next right node, the next pointer should be set to </a:t>
            </a:r>
            <a:r>
              <a:rPr lang="en-US" dirty="0"/>
              <a:t>NULL</a:t>
            </a:r>
            <a:r>
              <a:rPr lang="en-US" b="0" i="0" u="none" strike="noStrike" dirty="0">
                <a:solidFill>
                  <a:srgbClr val="263238"/>
                </a:solidFill>
                <a:effectLst/>
                <a:latin typeface="-apple-system"/>
              </a:rPr>
              <a:t>.</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FFA4151A-D65D-0B4E-8371-92CB3F33BF9C}"/>
              </a:ext>
            </a:extLst>
          </p:cNvPr>
          <p:cNvPicPr>
            <a:picLocks noChangeAspect="1"/>
          </p:cNvPicPr>
          <p:nvPr/>
        </p:nvPicPr>
        <p:blipFill>
          <a:blip r:embed="rId2"/>
          <a:stretch>
            <a:fillRect/>
          </a:stretch>
        </p:blipFill>
        <p:spPr>
          <a:xfrm>
            <a:off x="5222768" y="1377648"/>
            <a:ext cx="5738692" cy="4958675"/>
          </a:xfrm>
          <a:prstGeom prst="rect">
            <a:avLst/>
          </a:prstGeom>
        </p:spPr>
      </p:pic>
    </p:spTree>
    <p:extLst>
      <p:ext uri="{BB962C8B-B14F-4D97-AF65-F5344CB8AC3E}">
        <p14:creationId xmlns:p14="http://schemas.microsoft.com/office/powerpoint/2010/main" val="10399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678DC2-3F57-A543-929C-7C175399AD4A}"/>
              </a:ext>
            </a:extLst>
          </p:cNvPr>
          <p:cNvSpPr>
            <a:spLocks noGrp="1"/>
          </p:cNvSpPr>
          <p:nvPr>
            <p:ph type="sldNum" sz="quarter" idx="12"/>
          </p:nvPr>
        </p:nvSpPr>
        <p:spPr/>
        <p:txBody>
          <a:bodyPr/>
          <a:lstStyle/>
          <a:p>
            <a:fld id="{8A758EFE-665F-4341-B5B8-2DAEADA52F6C}" type="slidenum">
              <a:rPr lang="en-US" smtClean="0"/>
              <a:pPr/>
              <a:t>16</a:t>
            </a:fld>
            <a:endParaRPr lang="en-US" dirty="0"/>
          </a:p>
        </p:txBody>
      </p:sp>
      <p:sp>
        <p:nvSpPr>
          <p:cNvPr id="3" name="Title 2">
            <a:extLst>
              <a:ext uri="{FF2B5EF4-FFF2-40B4-BE49-F238E27FC236}">
                <a16:creationId xmlns:a16="http://schemas.microsoft.com/office/drawing/2014/main" id="{38874DAE-768F-214B-BAB4-02F47DDD568F}"/>
              </a:ext>
            </a:extLst>
          </p:cNvPr>
          <p:cNvSpPr>
            <a:spLocks noGrp="1"/>
          </p:cNvSpPr>
          <p:nvPr>
            <p:ph type="title"/>
          </p:nvPr>
        </p:nvSpPr>
        <p:spPr/>
        <p:txBody>
          <a:bodyPr>
            <a:normAutofit/>
          </a:bodyPr>
          <a:lstStyle/>
          <a:p>
            <a:r>
              <a:rPr lang="en-US" altLang="zh-CN" sz="3500" dirty="0"/>
              <a:t>199.</a:t>
            </a:r>
            <a:r>
              <a:rPr lang="zh-CN" altLang="en-US" sz="3500" dirty="0"/>
              <a:t> </a:t>
            </a:r>
            <a:r>
              <a:rPr lang="en-US" altLang="zh-CN" sz="3500" dirty="0"/>
              <a:t>Binary</a:t>
            </a:r>
            <a:r>
              <a:rPr lang="zh-CN" altLang="en-US" sz="3500" dirty="0"/>
              <a:t> </a:t>
            </a:r>
            <a:r>
              <a:rPr lang="en-US" altLang="zh-CN" sz="3500" dirty="0"/>
              <a:t>Tree</a:t>
            </a:r>
            <a:r>
              <a:rPr lang="zh-CN" altLang="en-US" sz="3500" dirty="0"/>
              <a:t> </a:t>
            </a:r>
            <a:r>
              <a:rPr lang="en-US" altLang="zh-CN" sz="3500" dirty="0"/>
              <a:t>Right</a:t>
            </a:r>
            <a:r>
              <a:rPr lang="zh-CN" altLang="en-US" sz="3500" dirty="0"/>
              <a:t> </a:t>
            </a:r>
            <a:r>
              <a:rPr lang="en-US" altLang="zh-CN" sz="3500" dirty="0"/>
              <a:t>Side</a:t>
            </a:r>
            <a:r>
              <a:rPr lang="zh-CN" altLang="en-US" sz="3500" dirty="0"/>
              <a:t> </a:t>
            </a:r>
            <a:r>
              <a:rPr lang="en-US" altLang="zh-CN" sz="3500" dirty="0"/>
              <a:t>View</a:t>
            </a:r>
            <a:endParaRPr lang="en-US" sz="3500" dirty="0"/>
          </a:p>
        </p:txBody>
      </p:sp>
      <p:pic>
        <p:nvPicPr>
          <p:cNvPr id="6" name="Content Placeholder 5" descr="Text, application&#10;&#10;Description automatically generated">
            <a:extLst>
              <a:ext uri="{FF2B5EF4-FFF2-40B4-BE49-F238E27FC236}">
                <a16:creationId xmlns:a16="http://schemas.microsoft.com/office/drawing/2014/main" id="{FB12E7FD-AE1F-A24F-8526-101E5DD07A1D}"/>
              </a:ext>
            </a:extLst>
          </p:cNvPr>
          <p:cNvPicPr>
            <a:picLocks noGrp="1" noChangeAspect="1"/>
          </p:cNvPicPr>
          <p:nvPr>
            <p:ph idx="1"/>
          </p:nvPr>
        </p:nvPicPr>
        <p:blipFill>
          <a:blip r:embed="rId2"/>
          <a:stretch>
            <a:fillRect/>
          </a:stretch>
        </p:blipFill>
        <p:spPr>
          <a:xfrm>
            <a:off x="4786461" y="1144768"/>
            <a:ext cx="5902028" cy="4921250"/>
          </a:xfrm>
        </p:spPr>
      </p:pic>
      <p:sp>
        <p:nvSpPr>
          <p:cNvPr id="7" name="Rectangle 6">
            <a:extLst>
              <a:ext uri="{FF2B5EF4-FFF2-40B4-BE49-F238E27FC236}">
                <a16:creationId xmlns:a16="http://schemas.microsoft.com/office/drawing/2014/main" id="{EC241BDF-7A7C-3D44-8B54-6103004E68BA}"/>
              </a:ext>
            </a:extLst>
          </p:cNvPr>
          <p:cNvSpPr/>
          <p:nvPr/>
        </p:nvSpPr>
        <p:spPr>
          <a:xfrm>
            <a:off x="413536" y="1804899"/>
            <a:ext cx="4876800" cy="1200329"/>
          </a:xfrm>
          <a:prstGeom prst="rect">
            <a:avLst/>
          </a:prstGeom>
        </p:spPr>
        <p:txBody>
          <a:bodyPr wrap="square">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imagine yourself standing on the </a:t>
            </a:r>
            <a:r>
              <a:rPr lang="en-US" b="1" i="0" u="none" strike="noStrike" dirty="0">
                <a:solidFill>
                  <a:srgbClr val="263238"/>
                </a:solidFill>
                <a:effectLst/>
                <a:latin typeface="-apple-system"/>
              </a:rPr>
              <a:t>right side</a:t>
            </a:r>
            <a:r>
              <a:rPr lang="en-US" b="0" i="0" u="none" strike="noStrike" dirty="0">
                <a:solidFill>
                  <a:srgbClr val="263238"/>
                </a:solidFill>
                <a:effectLst/>
                <a:latin typeface="-apple-system"/>
              </a:rPr>
              <a:t> of it, return </a:t>
            </a:r>
            <a:r>
              <a:rPr lang="en-US" b="0" i="1" u="none" strike="noStrike" dirty="0">
                <a:solidFill>
                  <a:srgbClr val="263238"/>
                </a:solidFill>
                <a:effectLst/>
                <a:latin typeface="-apple-system"/>
              </a:rPr>
              <a:t>the values of the nodes you can see ordered from top to bottom</a:t>
            </a:r>
            <a:r>
              <a:rPr lang="en-US" b="0" i="0" u="none" strike="noStrike" dirty="0">
                <a:solidFill>
                  <a:srgbClr val="263238"/>
                </a:solidFill>
                <a:effectLst/>
                <a:latin typeface="-apple-system"/>
              </a:rPr>
              <a:t>.</a:t>
            </a:r>
            <a:endParaRPr lang="en-US" dirty="0"/>
          </a:p>
        </p:txBody>
      </p:sp>
    </p:spTree>
    <p:extLst>
      <p:ext uri="{BB962C8B-B14F-4D97-AF65-F5344CB8AC3E}">
        <p14:creationId xmlns:p14="http://schemas.microsoft.com/office/powerpoint/2010/main" val="106830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29DF3F-6753-794A-BE61-AC9A4A219591}"/>
              </a:ext>
            </a:extLst>
          </p:cNvPr>
          <p:cNvSpPr>
            <a:spLocks noGrp="1"/>
          </p:cNvSpPr>
          <p:nvPr>
            <p:ph type="sldNum" sz="quarter" idx="12"/>
          </p:nvPr>
        </p:nvSpPr>
        <p:spPr/>
        <p:txBody>
          <a:bodyPr/>
          <a:lstStyle/>
          <a:p>
            <a:fld id="{8A758EFE-665F-4341-B5B8-2DAEADA52F6C}" type="slidenum">
              <a:rPr lang="en-US" smtClean="0"/>
              <a:pPr/>
              <a:t>17</a:t>
            </a:fld>
            <a:endParaRPr lang="en-US" dirty="0"/>
          </a:p>
        </p:txBody>
      </p:sp>
      <p:sp>
        <p:nvSpPr>
          <p:cNvPr id="3" name="Title 2">
            <a:extLst>
              <a:ext uri="{FF2B5EF4-FFF2-40B4-BE49-F238E27FC236}">
                <a16:creationId xmlns:a16="http://schemas.microsoft.com/office/drawing/2014/main" id="{725998BC-E1C4-E044-A89B-16D86B0AC1E4}"/>
              </a:ext>
            </a:extLst>
          </p:cNvPr>
          <p:cNvSpPr>
            <a:spLocks noGrp="1"/>
          </p:cNvSpPr>
          <p:nvPr>
            <p:ph type="title"/>
          </p:nvPr>
        </p:nvSpPr>
        <p:spPr/>
        <p:txBody>
          <a:bodyPr/>
          <a:lstStyle/>
          <a:p>
            <a:r>
              <a:rPr lang="en-US" altLang="zh-CN" dirty="0"/>
              <a:t>1161.</a:t>
            </a:r>
            <a:r>
              <a:rPr lang="zh-CN" altLang="en-US" dirty="0"/>
              <a:t> </a:t>
            </a:r>
            <a:r>
              <a:rPr lang="en-US" altLang="zh-CN" dirty="0"/>
              <a:t>Maximum</a:t>
            </a:r>
            <a:r>
              <a:rPr lang="zh-CN" altLang="en-US" dirty="0"/>
              <a:t> </a:t>
            </a:r>
            <a:r>
              <a:rPr lang="en-US" altLang="zh-CN" dirty="0">
                <a:solidFill>
                  <a:srgbClr val="0070C0"/>
                </a:solidFill>
              </a:rPr>
              <a:t>Level</a:t>
            </a:r>
            <a:r>
              <a:rPr lang="zh-CN" altLang="en-US" dirty="0"/>
              <a:t> </a:t>
            </a:r>
            <a:r>
              <a:rPr lang="en-US" altLang="zh-CN" dirty="0"/>
              <a:t>Sum</a:t>
            </a:r>
            <a:r>
              <a:rPr lang="zh-CN" altLang="en-US" dirty="0"/>
              <a:t> </a:t>
            </a:r>
            <a:r>
              <a:rPr lang="en-US" altLang="zh-CN" dirty="0"/>
              <a:t>of</a:t>
            </a:r>
            <a:r>
              <a:rPr lang="zh-CN" altLang="en-US" dirty="0"/>
              <a:t> </a:t>
            </a:r>
            <a:r>
              <a:rPr lang="en-US" altLang="zh-CN" dirty="0"/>
              <a:t>a</a:t>
            </a:r>
            <a:r>
              <a:rPr lang="zh-CN" altLang="en-US" dirty="0"/>
              <a:t> </a:t>
            </a:r>
            <a:r>
              <a:rPr lang="en-US" altLang="zh-CN" dirty="0"/>
              <a:t>Binary</a:t>
            </a:r>
            <a:r>
              <a:rPr lang="zh-CN" altLang="en-US" dirty="0"/>
              <a:t> </a:t>
            </a:r>
            <a:r>
              <a:rPr lang="en-US" altLang="zh-CN" dirty="0"/>
              <a:t>Tree</a:t>
            </a:r>
            <a:endParaRPr lang="en-US" dirty="0"/>
          </a:p>
        </p:txBody>
      </p:sp>
      <p:sp>
        <p:nvSpPr>
          <p:cNvPr id="5" name="Rectangle 4">
            <a:extLst>
              <a:ext uri="{FF2B5EF4-FFF2-40B4-BE49-F238E27FC236}">
                <a16:creationId xmlns:a16="http://schemas.microsoft.com/office/drawing/2014/main" id="{793AEA91-C00B-AD4F-B094-6061A89705F1}"/>
              </a:ext>
            </a:extLst>
          </p:cNvPr>
          <p:cNvSpPr/>
          <p:nvPr/>
        </p:nvSpPr>
        <p:spPr>
          <a:xfrm>
            <a:off x="413536" y="1662188"/>
            <a:ext cx="5309347" cy="1200329"/>
          </a:xfrm>
          <a:prstGeom prst="rect">
            <a:avLst/>
          </a:prstGeom>
        </p:spPr>
        <p:txBody>
          <a:bodyPr wrap="square">
            <a:spAutoFit/>
          </a:bodyPr>
          <a:lstStyle/>
          <a:p>
            <a:r>
              <a:rPr lang="en-US" b="0" i="0" u="none" strike="noStrike" dirty="0">
                <a:solidFill>
                  <a:srgbClr val="263238"/>
                </a:solidFill>
                <a:effectLst/>
                <a:latin typeface="-apple-system"/>
              </a:rPr>
              <a:t>Given the root of a binary tree, the level of its root is 1, the level of its children is 2, and so on.</a:t>
            </a:r>
          </a:p>
          <a:p>
            <a:r>
              <a:rPr lang="en-US" b="0" i="0" u="none" strike="noStrike" dirty="0">
                <a:solidFill>
                  <a:srgbClr val="263238"/>
                </a:solidFill>
                <a:effectLst/>
                <a:latin typeface="-apple-system"/>
              </a:rPr>
              <a:t>Return the </a:t>
            </a:r>
            <a:r>
              <a:rPr lang="en-US" b="1" i="0" u="none" strike="noStrike" dirty="0">
                <a:solidFill>
                  <a:srgbClr val="263238"/>
                </a:solidFill>
                <a:effectLst/>
                <a:latin typeface="-apple-system"/>
              </a:rPr>
              <a:t>smallest</a:t>
            </a:r>
            <a:r>
              <a:rPr lang="en-US" b="0" i="0" u="none" strike="noStrike" dirty="0">
                <a:solidFill>
                  <a:srgbClr val="263238"/>
                </a:solidFill>
                <a:effectLst/>
                <a:latin typeface="-apple-system"/>
              </a:rPr>
              <a:t> level x such that the sum of all the values of nodes at level x is </a:t>
            </a:r>
            <a:r>
              <a:rPr lang="en-US" b="1" i="0" u="none" strike="noStrike" dirty="0">
                <a:solidFill>
                  <a:srgbClr val="263238"/>
                </a:solidFill>
                <a:effectLst/>
                <a:latin typeface="-apple-system"/>
              </a:rPr>
              <a:t>maximal</a:t>
            </a:r>
            <a:r>
              <a:rPr lang="en-US" b="0" i="0" u="none" strike="noStrike" dirty="0">
                <a:solidFill>
                  <a:srgbClr val="263238"/>
                </a:solidFill>
                <a:effectLst/>
                <a:latin typeface="-apple-system"/>
              </a:rPr>
              <a:t>.</a:t>
            </a:r>
          </a:p>
        </p:txBody>
      </p:sp>
      <p:pic>
        <p:nvPicPr>
          <p:cNvPr id="7" name="Picture 6" descr="Graphical user interface, text, application&#10;&#10;Description automatically generated">
            <a:extLst>
              <a:ext uri="{FF2B5EF4-FFF2-40B4-BE49-F238E27FC236}">
                <a16:creationId xmlns:a16="http://schemas.microsoft.com/office/drawing/2014/main" id="{71CB5792-7614-1D4F-9BC9-88A4AFB17B4C}"/>
              </a:ext>
            </a:extLst>
          </p:cNvPr>
          <p:cNvPicPr>
            <a:picLocks noChangeAspect="1"/>
          </p:cNvPicPr>
          <p:nvPr/>
        </p:nvPicPr>
        <p:blipFill>
          <a:blip r:embed="rId2"/>
          <a:stretch>
            <a:fillRect/>
          </a:stretch>
        </p:blipFill>
        <p:spPr>
          <a:xfrm>
            <a:off x="5546203" y="999140"/>
            <a:ext cx="6382793" cy="5631317"/>
          </a:xfrm>
          <a:prstGeom prst="rect">
            <a:avLst/>
          </a:prstGeom>
        </p:spPr>
      </p:pic>
    </p:spTree>
    <p:extLst>
      <p:ext uri="{BB962C8B-B14F-4D97-AF65-F5344CB8AC3E}">
        <p14:creationId xmlns:p14="http://schemas.microsoft.com/office/powerpoint/2010/main" val="45696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F3F577-FF7E-9342-9E88-2C944E673820}"/>
              </a:ext>
            </a:extLst>
          </p:cNvPr>
          <p:cNvSpPr>
            <a:spLocks noGrp="1"/>
          </p:cNvSpPr>
          <p:nvPr>
            <p:ph type="sldNum" sz="quarter" idx="12"/>
          </p:nvPr>
        </p:nvSpPr>
        <p:spPr/>
        <p:txBody>
          <a:bodyPr/>
          <a:lstStyle/>
          <a:p>
            <a:fld id="{8A758EFE-665F-4341-B5B8-2DAEADA52F6C}" type="slidenum">
              <a:rPr lang="en-US" smtClean="0"/>
              <a:pPr/>
              <a:t>18</a:t>
            </a:fld>
            <a:endParaRPr lang="en-US" dirty="0"/>
          </a:p>
        </p:txBody>
      </p:sp>
      <p:sp>
        <p:nvSpPr>
          <p:cNvPr id="3" name="Title 2">
            <a:extLst>
              <a:ext uri="{FF2B5EF4-FFF2-40B4-BE49-F238E27FC236}">
                <a16:creationId xmlns:a16="http://schemas.microsoft.com/office/drawing/2014/main" id="{9FB4C5AC-16C2-8840-AA57-52FF55FC5127}"/>
              </a:ext>
            </a:extLst>
          </p:cNvPr>
          <p:cNvSpPr>
            <a:spLocks noGrp="1"/>
          </p:cNvSpPr>
          <p:nvPr>
            <p:ph type="title"/>
          </p:nvPr>
        </p:nvSpPr>
        <p:spPr/>
        <p:txBody>
          <a:bodyPr/>
          <a:lstStyle/>
          <a:p>
            <a:r>
              <a:rPr lang="en-US" dirty="0"/>
              <a:t>623. Add One Row To Tree</a:t>
            </a:r>
          </a:p>
        </p:txBody>
      </p:sp>
      <p:sp>
        <p:nvSpPr>
          <p:cNvPr id="5" name="Rectangle 4">
            <a:extLst>
              <a:ext uri="{FF2B5EF4-FFF2-40B4-BE49-F238E27FC236}">
                <a16:creationId xmlns:a16="http://schemas.microsoft.com/office/drawing/2014/main" id="{CBFBB8EA-44E9-734F-9A02-488BD11FC674}"/>
              </a:ext>
            </a:extLst>
          </p:cNvPr>
          <p:cNvSpPr/>
          <p:nvPr/>
        </p:nvSpPr>
        <p:spPr>
          <a:xfrm>
            <a:off x="244838" y="1187019"/>
            <a:ext cx="4372132" cy="5078313"/>
          </a:xfrm>
          <a:prstGeom prst="rect">
            <a:avLst/>
          </a:prstGeom>
        </p:spPr>
        <p:txBody>
          <a:bodyPr wrap="square">
            <a:spAutoFit/>
          </a:bodyPr>
          <a:lstStyle/>
          <a:p>
            <a:r>
              <a:rPr lang="en-US" dirty="0">
                <a:solidFill>
                  <a:srgbClr val="263238"/>
                </a:solidFill>
                <a:latin typeface="-apple-system"/>
              </a:rPr>
              <a:t>Given the root of a binary tree and two integers </a:t>
            </a:r>
            <a:r>
              <a:rPr lang="en-US" dirty="0" err="1">
                <a:solidFill>
                  <a:srgbClr val="263238"/>
                </a:solidFill>
                <a:latin typeface="-apple-system"/>
              </a:rPr>
              <a:t>val</a:t>
            </a:r>
            <a:r>
              <a:rPr lang="en-US" dirty="0">
                <a:solidFill>
                  <a:srgbClr val="263238"/>
                </a:solidFill>
                <a:latin typeface="-apple-system"/>
              </a:rPr>
              <a:t> and depth, add a row of nodes with value </a:t>
            </a:r>
            <a:r>
              <a:rPr lang="en-US" dirty="0" err="1">
                <a:solidFill>
                  <a:srgbClr val="263238"/>
                </a:solidFill>
                <a:latin typeface="-apple-system"/>
              </a:rPr>
              <a:t>val</a:t>
            </a:r>
            <a:r>
              <a:rPr lang="en-US" dirty="0">
                <a:solidFill>
                  <a:srgbClr val="263238"/>
                </a:solidFill>
                <a:latin typeface="-apple-system"/>
              </a:rPr>
              <a:t> at the given depth depth.</a:t>
            </a:r>
          </a:p>
          <a:p>
            <a:r>
              <a:rPr lang="en-US" dirty="0">
                <a:solidFill>
                  <a:srgbClr val="263238"/>
                </a:solidFill>
                <a:latin typeface="-apple-system"/>
              </a:rPr>
              <a:t>Note that the root node is at depth 1.</a:t>
            </a:r>
          </a:p>
          <a:p>
            <a:r>
              <a:rPr lang="en-US" dirty="0">
                <a:solidFill>
                  <a:srgbClr val="263238"/>
                </a:solidFill>
                <a:latin typeface="-apple-system"/>
              </a:rPr>
              <a:t>The adding rule is:</a:t>
            </a:r>
          </a:p>
          <a:p>
            <a:pPr>
              <a:buFont typeface="Arial" panose="020B0604020202020204" pitchFamily="34" charset="0"/>
              <a:buChar char="•"/>
            </a:pPr>
            <a:r>
              <a:rPr lang="en-US" dirty="0">
                <a:solidFill>
                  <a:srgbClr val="263238"/>
                </a:solidFill>
                <a:latin typeface="-apple-system"/>
              </a:rPr>
              <a:t>Given the integer depth, for each not null tree node cur at the depth depth - 1, create two tree nodes with value </a:t>
            </a:r>
            <a:r>
              <a:rPr lang="en-US" dirty="0" err="1">
                <a:solidFill>
                  <a:srgbClr val="263238"/>
                </a:solidFill>
                <a:latin typeface="-apple-system"/>
              </a:rPr>
              <a:t>val</a:t>
            </a:r>
            <a:r>
              <a:rPr lang="en-US" dirty="0">
                <a:solidFill>
                  <a:srgbClr val="263238"/>
                </a:solidFill>
                <a:latin typeface="-apple-system"/>
              </a:rPr>
              <a:t> as cur's left subtree root and right subtree root.</a:t>
            </a:r>
          </a:p>
          <a:p>
            <a:pPr>
              <a:buFont typeface="Arial" panose="020B0604020202020204" pitchFamily="34" charset="0"/>
              <a:buChar char="•"/>
            </a:pPr>
            <a:r>
              <a:rPr lang="en-US" dirty="0">
                <a:solidFill>
                  <a:srgbClr val="263238"/>
                </a:solidFill>
                <a:latin typeface="-apple-system"/>
              </a:rPr>
              <a:t>cur's original left subtree should be the left subtree of the new left subtree root.</a:t>
            </a:r>
          </a:p>
          <a:p>
            <a:pPr>
              <a:buFont typeface="Arial" panose="020B0604020202020204" pitchFamily="34" charset="0"/>
              <a:buChar char="•"/>
            </a:pPr>
            <a:r>
              <a:rPr lang="en-US" dirty="0">
                <a:solidFill>
                  <a:srgbClr val="263238"/>
                </a:solidFill>
                <a:latin typeface="-apple-system"/>
              </a:rPr>
              <a:t>cur's original right subtree should be the right subtree of the new right subtree root.</a:t>
            </a:r>
          </a:p>
          <a:p>
            <a:pPr>
              <a:buFont typeface="Arial" panose="020B0604020202020204" pitchFamily="34" charset="0"/>
              <a:buChar char="•"/>
            </a:pPr>
            <a:r>
              <a:rPr lang="en-US" dirty="0">
                <a:solidFill>
                  <a:srgbClr val="263238"/>
                </a:solidFill>
                <a:latin typeface="-apple-system"/>
              </a:rPr>
              <a:t>If depth == 1 that means there is no depth depth - 1 at all, then create a tree node with value </a:t>
            </a:r>
            <a:r>
              <a:rPr lang="en-US" dirty="0" err="1">
                <a:solidFill>
                  <a:srgbClr val="263238"/>
                </a:solidFill>
                <a:latin typeface="-apple-system"/>
              </a:rPr>
              <a:t>val</a:t>
            </a:r>
            <a:r>
              <a:rPr lang="en-US" dirty="0">
                <a:solidFill>
                  <a:srgbClr val="263238"/>
                </a:solidFill>
                <a:latin typeface="-apple-system"/>
              </a:rPr>
              <a:t> as the new root of the whole original tree, and the original tree is the new root's left subtree.</a:t>
            </a:r>
            <a:endParaRPr lang="en-US" b="0" i="0" u="none" strike="noStrike" dirty="0">
              <a:solidFill>
                <a:srgbClr val="263238"/>
              </a:solidFill>
              <a:effectLst/>
              <a:latin typeface="-apple-system"/>
            </a:endParaRPr>
          </a:p>
        </p:txBody>
      </p:sp>
      <p:pic>
        <p:nvPicPr>
          <p:cNvPr id="7" name="Picture 6" descr="Graphical user interface, text&#10;&#10;Description automatically generated with medium confidence">
            <a:extLst>
              <a:ext uri="{FF2B5EF4-FFF2-40B4-BE49-F238E27FC236}">
                <a16:creationId xmlns:a16="http://schemas.microsoft.com/office/drawing/2014/main" id="{2C72EF1D-B605-8D45-962F-9E83519288B9}"/>
              </a:ext>
            </a:extLst>
          </p:cNvPr>
          <p:cNvPicPr>
            <a:picLocks noChangeAspect="1"/>
          </p:cNvPicPr>
          <p:nvPr/>
        </p:nvPicPr>
        <p:blipFill>
          <a:blip r:embed="rId2"/>
          <a:stretch>
            <a:fillRect/>
          </a:stretch>
        </p:blipFill>
        <p:spPr>
          <a:xfrm>
            <a:off x="7575032" y="0"/>
            <a:ext cx="4060419" cy="6858000"/>
          </a:xfrm>
          <a:prstGeom prst="rect">
            <a:avLst/>
          </a:prstGeom>
        </p:spPr>
      </p:pic>
    </p:spTree>
    <p:extLst>
      <p:ext uri="{BB962C8B-B14F-4D97-AF65-F5344CB8AC3E}">
        <p14:creationId xmlns:p14="http://schemas.microsoft.com/office/powerpoint/2010/main" val="3903530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64557D-C629-D742-94B9-26E7AF54C553}"/>
              </a:ext>
            </a:extLst>
          </p:cNvPr>
          <p:cNvSpPr>
            <a:spLocks noGrp="1"/>
          </p:cNvSpPr>
          <p:nvPr>
            <p:ph type="sldNum" sz="quarter" idx="12"/>
          </p:nvPr>
        </p:nvSpPr>
        <p:spPr/>
        <p:txBody>
          <a:bodyPr/>
          <a:lstStyle/>
          <a:p>
            <a:fld id="{8A758EFE-665F-4341-B5B8-2DAEADA52F6C}" type="slidenum">
              <a:rPr lang="en-US" smtClean="0"/>
              <a:pPr/>
              <a:t>19</a:t>
            </a:fld>
            <a:endParaRPr lang="en-US" dirty="0"/>
          </a:p>
        </p:txBody>
      </p:sp>
      <p:sp>
        <p:nvSpPr>
          <p:cNvPr id="3" name="Title 2">
            <a:extLst>
              <a:ext uri="{FF2B5EF4-FFF2-40B4-BE49-F238E27FC236}">
                <a16:creationId xmlns:a16="http://schemas.microsoft.com/office/drawing/2014/main" id="{5B525DE1-AB60-7B48-BA76-B19AD571F1E9}"/>
              </a:ext>
            </a:extLst>
          </p:cNvPr>
          <p:cNvSpPr>
            <a:spLocks noGrp="1"/>
          </p:cNvSpPr>
          <p:nvPr>
            <p:ph type="title"/>
          </p:nvPr>
        </p:nvSpPr>
        <p:spPr/>
        <p:txBody>
          <a:bodyPr>
            <a:noAutofit/>
          </a:bodyPr>
          <a:lstStyle/>
          <a:p>
            <a:r>
              <a:rPr lang="en-US" altLang="zh-CN" sz="3500" dirty="0"/>
              <a:t>BFS</a:t>
            </a:r>
            <a:r>
              <a:rPr lang="zh-CN" altLang="en-US" sz="3500" dirty="0"/>
              <a:t> </a:t>
            </a:r>
            <a:r>
              <a:rPr lang="en-US" altLang="zh-CN" sz="3500" dirty="0"/>
              <a:t>implementation</a:t>
            </a:r>
            <a:r>
              <a:rPr lang="zh-CN" altLang="en-US" sz="3500" dirty="0"/>
              <a:t> </a:t>
            </a:r>
            <a:r>
              <a:rPr lang="en-US" altLang="zh-CN" sz="3500" dirty="0"/>
              <a:t>on</a:t>
            </a:r>
            <a:r>
              <a:rPr lang="zh-CN" altLang="en-US" sz="3500" dirty="0"/>
              <a:t> </a:t>
            </a:r>
            <a:r>
              <a:rPr lang="en-US" altLang="zh-CN" sz="3500" dirty="0"/>
              <a:t>2D</a:t>
            </a:r>
            <a:r>
              <a:rPr lang="zh-CN" altLang="en-US" sz="3500" dirty="0"/>
              <a:t> </a:t>
            </a:r>
            <a:r>
              <a:rPr lang="en-US" altLang="zh-CN" sz="3500" dirty="0"/>
              <a:t>grid</a:t>
            </a:r>
            <a:r>
              <a:rPr lang="zh-CN" altLang="en-US" sz="3500" dirty="0"/>
              <a:t> </a:t>
            </a:r>
            <a:r>
              <a:rPr lang="en-US" altLang="zh-CN" sz="3500" dirty="0"/>
              <a:t>or</a:t>
            </a:r>
            <a:r>
              <a:rPr lang="zh-CN" altLang="en-US" sz="3500" dirty="0"/>
              <a:t> </a:t>
            </a:r>
            <a:r>
              <a:rPr lang="en-US" altLang="zh-CN" sz="3500" dirty="0"/>
              <a:t>graph:</a:t>
            </a:r>
            <a:r>
              <a:rPr lang="zh-CN" altLang="en-US" sz="3500" dirty="0"/>
              <a:t> </a:t>
            </a:r>
            <a:r>
              <a:rPr lang="en-US" altLang="zh-CN" sz="3500" dirty="0">
                <a:solidFill>
                  <a:srgbClr val="0070C0"/>
                </a:solidFill>
              </a:rPr>
              <a:t>shortest</a:t>
            </a:r>
            <a:r>
              <a:rPr lang="zh-CN" altLang="en-US" sz="3500" dirty="0">
                <a:solidFill>
                  <a:srgbClr val="0070C0"/>
                </a:solidFill>
              </a:rPr>
              <a:t> </a:t>
            </a:r>
            <a:r>
              <a:rPr lang="en-US" altLang="zh-CN" sz="3500" dirty="0">
                <a:solidFill>
                  <a:srgbClr val="0070C0"/>
                </a:solidFill>
              </a:rPr>
              <a:t>distance</a:t>
            </a:r>
            <a:endParaRPr lang="en-US" sz="3500" dirty="0">
              <a:solidFill>
                <a:srgbClr val="0070C0"/>
              </a:solidFill>
            </a:endParaRPr>
          </a:p>
        </p:txBody>
      </p:sp>
      <p:sp>
        <p:nvSpPr>
          <p:cNvPr id="6" name="TextBox 5">
            <a:extLst>
              <a:ext uri="{FF2B5EF4-FFF2-40B4-BE49-F238E27FC236}">
                <a16:creationId xmlns:a16="http://schemas.microsoft.com/office/drawing/2014/main" id="{031F1033-E048-5043-B079-5F7C4B805260}"/>
              </a:ext>
            </a:extLst>
          </p:cNvPr>
          <p:cNvSpPr txBox="1"/>
          <p:nvPr/>
        </p:nvSpPr>
        <p:spPr>
          <a:xfrm>
            <a:off x="413536" y="1314994"/>
            <a:ext cx="5320937" cy="4524315"/>
          </a:xfrm>
          <a:prstGeom prst="rect">
            <a:avLst/>
          </a:prstGeom>
          <a:noFill/>
        </p:spPr>
        <p:txBody>
          <a:bodyPr wrap="square" rtlCol="0">
            <a:spAutoFit/>
          </a:bodyPr>
          <a:lstStyle/>
          <a:p>
            <a:r>
              <a:rPr lang="en-US" dirty="0">
                <a:solidFill>
                  <a:srgbClr val="0070C0"/>
                </a:solidFill>
              </a:rPr>
              <a:t>Key implementation details:</a:t>
            </a:r>
          </a:p>
          <a:p>
            <a:endParaRPr lang="en-US" dirty="0"/>
          </a:p>
          <a:p>
            <a:pPr marL="342900" indent="-342900">
              <a:buAutoNum type="arabicPeriod"/>
            </a:pPr>
            <a:r>
              <a:rPr lang="en-US" dirty="0"/>
              <a:t>Use a 2D array to keep track of directions</a:t>
            </a:r>
          </a:p>
          <a:p>
            <a:pPr marL="342900" indent="-342900">
              <a:buAutoNum type="arabicPeriod"/>
            </a:pPr>
            <a:r>
              <a:rPr lang="en-US" dirty="0"/>
              <a:t>In the main function, we either need to: </a:t>
            </a:r>
          </a:p>
          <a:p>
            <a:pPr marL="800100" lvl="1" indent="-342900">
              <a:buFont typeface="+mj-lt"/>
              <a:buAutoNum type="alphaLcParenR"/>
            </a:pPr>
            <a:r>
              <a:rPr lang="en-US" dirty="0"/>
              <a:t>use two while loops and do DFS or BFS call on each cell</a:t>
            </a:r>
          </a:p>
          <a:p>
            <a:pPr marL="800100" lvl="1" indent="-342900">
              <a:buFont typeface="+mj-lt"/>
              <a:buAutoNum type="alphaLcParenR"/>
            </a:pPr>
            <a:r>
              <a:rPr lang="en-US" dirty="0"/>
              <a:t>Or, add certain subset of cells into the queue of the BFS implementation</a:t>
            </a:r>
          </a:p>
          <a:p>
            <a:pPr marL="800100" lvl="1" indent="-342900">
              <a:buFont typeface="+mj-lt"/>
              <a:buAutoNum type="alphaLcParenR"/>
            </a:pPr>
            <a:r>
              <a:rPr lang="en-US" dirty="0"/>
              <a:t>Or, run BFS from a certain cell</a:t>
            </a:r>
          </a:p>
          <a:p>
            <a:pPr marL="342900" indent="-342900">
              <a:buAutoNum type="arabicPeriod"/>
            </a:pPr>
            <a:r>
              <a:rPr lang="en-US" dirty="0"/>
              <a:t>On BFS while loop, we first poll the indexes of the current cell from the que. Then loop through all the directions and find its neighbors. With the index of the neighbors, we first need to check if those indexes are within the boundary.</a:t>
            </a:r>
          </a:p>
          <a:p>
            <a:r>
              <a:rPr lang="en-US" dirty="0"/>
              <a:t> </a:t>
            </a:r>
          </a:p>
          <a:p>
            <a:pPr marL="342900" indent="-342900">
              <a:buAutoNum type="arabicPeriod"/>
            </a:pPr>
            <a:endParaRPr lang="en-US" dirty="0"/>
          </a:p>
        </p:txBody>
      </p:sp>
      <p:sp>
        <p:nvSpPr>
          <p:cNvPr id="7" name="Rectangle 6">
            <a:extLst>
              <a:ext uri="{FF2B5EF4-FFF2-40B4-BE49-F238E27FC236}">
                <a16:creationId xmlns:a16="http://schemas.microsoft.com/office/drawing/2014/main" id="{BA29E39E-2A98-8041-9E27-224440D6B6A6}"/>
              </a:ext>
            </a:extLst>
          </p:cNvPr>
          <p:cNvSpPr/>
          <p:nvPr/>
        </p:nvSpPr>
        <p:spPr>
          <a:xfrm>
            <a:off x="6096000" y="1110917"/>
            <a:ext cx="6096000" cy="5816977"/>
          </a:xfrm>
          <a:prstGeom prst="rect">
            <a:avLst/>
          </a:prstGeom>
        </p:spPr>
        <p:txBody>
          <a:bodyPr>
            <a:spAutoFit/>
          </a:bodyPr>
          <a:lstStyle/>
          <a:p>
            <a:r>
              <a:rPr lang="en-US" sz="1200" b="1" dirty="0">
                <a:solidFill>
                  <a:srgbClr val="0070C0"/>
                </a:solidFill>
                <a:latin typeface="Times New Roman" panose="02020603050405020304" pitchFamily="18" charset="0"/>
                <a:cs typeface="Times New Roman" panose="02020603050405020304" pitchFamily="18" charset="0"/>
              </a:rPr>
              <a:t>Key syntax</a:t>
            </a:r>
          </a:p>
          <a:p>
            <a:endParaRPr lang="en-US" sz="1200" b="1" dirty="0">
              <a:solidFill>
                <a:srgbClr val="931A68"/>
              </a:solidFill>
              <a:latin typeface="Times New Roman" panose="02020603050405020304" pitchFamily="18" charset="0"/>
              <a:cs typeface="Times New Roman" panose="02020603050405020304" pitchFamily="18" charset="0"/>
            </a:endParaRPr>
          </a:p>
          <a:p>
            <a:r>
              <a:rPr lang="en-US" sz="1200" b="1" dirty="0">
                <a:solidFill>
                  <a:srgbClr val="931A68"/>
                </a:solidFill>
                <a:latin typeface="Times New Roman" panose="02020603050405020304" pitchFamily="18" charset="0"/>
                <a:cs typeface="Times New Roman" panose="02020603050405020304" pitchFamily="18" charset="0"/>
              </a:rPr>
              <a:t>private</a:t>
            </a:r>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directions = </a:t>
            </a:r>
            <a:r>
              <a:rPr lang="en-US" sz="1200" b="1" dirty="0">
                <a:solidFill>
                  <a:srgbClr val="931A68"/>
                </a:solidFill>
                <a:latin typeface="Times New Roman" panose="02020603050405020304" pitchFamily="18" charset="0"/>
                <a:cs typeface="Times New Roman" panose="02020603050405020304" pitchFamily="18" charset="0"/>
              </a:rPr>
              <a:t>new</a:t>
            </a:r>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[][]{{-1, 0}, {1, 0}, {0, -1}, {0, 1}};</a:t>
            </a:r>
          </a:p>
          <a:p>
            <a:r>
              <a:rPr lang="en-US" sz="1200" dirty="0">
                <a:latin typeface="Times New Roman" panose="02020603050405020304" pitchFamily="18" charset="0"/>
                <a:cs typeface="Times New Roman" panose="02020603050405020304" pitchFamily="18" charset="0"/>
              </a:rPr>
              <a:t>Queue&lt;</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[]&gt; queue = </a:t>
            </a:r>
            <a:r>
              <a:rPr lang="en-US" sz="1200" b="1" dirty="0">
                <a:solidFill>
                  <a:srgbClr val="931A68"/>
                </a:solidFill>
                <a:latin typeface="Times New Roman" panose="02020603050405020304" pitchFamily="18" charset="0"/>
                <a:cs typeface="Times New Roman" panose="02020603050405020304" pitchFamily="18" charset="0"/>
              </a:rPr>
              <a:t>new</a:t>
            </a:r>
            <a:r>
              <a:rPr lang="en-US" sz="1200" dirty="0">
                <a:latin typeface="Times New Roman" panose="02020603050405020304" pitchFamily="18" charset="0"/>
                <a:cs typeface="Times New Roman" panose="02020603050405020304" pitchFamily="18" charset="0"/>
              </a:rPr>
              <a:t> LinkedList&lt;&gt;();</a:t>
            </a:r>
          </a:p>
          <a:p>
            <a:r>
              <a:rPr lang="en-US" sz="1200" dirty="0">
                <a:latin typeface="Times New Roman" panose="02020603050405020304" pitchFamily="18" charset="0"/>
                <a:cs typeface="Times New Roman" panose="02020603050405020304" pitchFamily="18" charset="0"/>
              </a:rPr>
              <a:t>queue.add(</a:t>
            </a:r>
            <a:r>
              <a:rPr lang="en-US" sz="1200" b="1" dirty="0">
                <a:solidFill>
                  <a:srgbClr val="931A68"/>
                </a:solidFill>
                <a:latin typeface="Times New Roman" panose="02020603050405020304" pitchFamily="18" charset="0"/>
                <a:cs typeface="Times New Roman" panose="02020603050405020304" pitchFamily="18" charset="0"/>
              </a:rPr>
              <a:t>new</a:t>
            </a:r>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[]{x, y});</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b="1" dirty="0">
                <a:solidFill>
                  <a:srgbClr val="931A68"/>
                </a:solidFill>
                <a:latin typeface="Times New Roman" panose="02020603050405020304" pitchFamily="18" charset="0"/>
                <a:cs typeface="Times New Roman" panose="02020603050405020304" pitchFamily="18" charset="0"/>
              </a:rPr>
              <a:t>if</a:t>
            </a:r>
            <a:r>
              <a:rPr lang="en-US" sz="1200" dirty="0">
                <a:latin typeface="Times New Roman" panose="02020603050405020304" pitchFamily="18" charset="0"/>
                <a:cs typeface="Times New Roman" panose="02020603050405020304" pitchFamily="18" charset="0"/>
              </a:rPr>
              <a:t>(matrix == </a:t>
            </a:r>
            <a:r>
              <a:rPr lang="en-US" sz="1200" b="1" dirty="0">
                <a:solidFill>
                  <a:srgbClr val="931A68"/>
                </a:solidFill>
                <a:latin typeface="Times New Roman" panose="02020603050405020304" pitchFamily="18" charset="0"/>
                <a:cs typeface="Times New Roman" panose="02020603050405020304" pitchFamily="18" charset="0"/>
              </a:rPr>
              <a:t>null</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matrix.length</a:t>
            </a:r>
            <a:r>
              <a:rPr lang="en-US" sz="1200" dirty="0">
                <a:latin typeface="Times New Roman" panose="02020603050405020304" pitchFamily="18" charset="0"/>
                <a:cs typeface="Times New Roman" panose="02020603050405020304" pitchFamily="18" charset="0"/>
              </a:rPr>
              <a:t> == 0 || matrix[0].length == 0) </a:t>
            </a:r>
            <a:r>
              <a:rPr lang="en-US" sz="1200" b="1" dirty="0">
                <a:solidFill>
                  <a:srgbClr val="931A68"/>
                </a:solidFill>
                <a:latin typeface="Times New Roman" panose="02020603050405020304" pitchFamily="18" charset="0"/>
                <a:cs typeface="Times New Roman" panose="02020603050405020304" pitchFamily="18" charset="0"/>
              </a:rPr>
              <a:t>return</a:t>
            </a:r>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null</a:t>
            </a:r>
            <a:r>
              <a:rPr lang="en-US" sz="1200" dirty="0">
                <a:latin typeface="Times New Roman" panose="02020603050405020304" pitchFamily="18" charset="0"/>
                <a:cs typeface="Times New Roman" panose="02020603050405020304" pitchFamily="18" charset="0"/>
              </a:rPr>
              <a:t>;</a:t>
            </a:r>
          </a:p>
          <a:p>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row = </a:t>
            </a:r>
            <a:r>
              <a:rPr lang="en-US" sz="1200" dirty="0" err="1">
                <a:latin typeface="Times New Roman" panose="02020603050405020304" pitchFamily="18" charset="0"/>
                <a:cs typeface="Times New Roman" panose="02020603050405020304" pitchFamily="18" charset="0"/>
              </a:rPr>
              <a:t>matrix.length</a:t>
            </a:r>
            <a:r>
              <a:rPr lang="en-US" sz="1200" dirty="0">
                <a:latin typeface="Times New Roman" panose="02020603050405020304" pitchFamily="18" charset="0"/>
                <a:cs typeface="Times New Roman" panose="02020603050405020304" pitchFamily="18" charset="0"/>
              </a:rPr>
              <a:t>;</a:t>
            </a:r>
          </a:p>
          <a:p>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col = matrix[0].length</a:t>
            </a:r>
          </a:p>
          <a:p>
            <a:endParaRPr lang="en-US" sz="1200" dirty="0">
              <a:latin typeface="Times New Roman" panose="02020603050405020304" pitchFamily="18" charset="0"/>
              <a:cs typeface="Times New Roman" panose="02020603050405020304" pitchFamily="18" charset="0"/>
            </a:endParaRPr>
          </a:p>
          <a:p>
            <a:r>
              <a:rPr lang="en-US" sz="1200" dirty="0">
                <a:solidFill>
                  <a:srgbClr val="4E9072"/>
                </a:solidFill>
                <a:latin typeface="Times New Roman" panose="02020603050405020304" pitchFamily="18" charset="0"/>
                <a:cs typeface="Times New Roman" panose="02020603050405020304" pitchFamily="18" charset="0"/>
              </a:rPr>
              <a:t>// in main function: </a:t>
            </a:r>
          </a:p>
          <a:p>
            <a:r>
              <a:rPr lang="en-US" sz="1200" b="1" dirty="0">
                <a:solidFill>
                  <a:srgbClr val="931A68"/>
                </a:solidFill>
                <a:latin typeface="Times New Roman" panose="02020603050405020304" pitchFamily="18" charset="0"/>
                <a:cs typeface="Times New Roman" panose="02020603050405020304" pitchFamily="18" charset="0"/>
              </a:rPr>
              <a:t>for</a:t>
            </a:r>
            <a:r>
              <a:rPr lang="en-US" sz="1200" dirty="0">
                <a:latin typeface="Times New Roman" panose="02020603050405020304" pitchFamily="18" charset="0"/>
                <a:cs typeface="Times New Roman" panose="02020603050405020304" pitchFamily="18" charset="0"/>
              </a:rPr>
              <a:t>(</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0;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&lt; row;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for</a:t>
            </a:r>
            <a:r>
              <a:rPr lang="en-US" sz="1200" dirty="0">
                <a:latin typeface="Times New Roman" panose="02020603050405020304" pitchFamily="18" charset="0"/>
                <a:cs typeface="Times New Roman" panose="02020603050405020304" pitchFamily="18" charset="0"/>
              </a:rPr>
              <a:t>(</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j = 0; j &lt; col; </a:t>
            </a:r>
            <a:r>
              <a:rPr lang="en-US" sz="1200" dirty="0" err="1">
                <a:latin typeface="Times New Roman" panose="02020603050405020304" pitchFamily="18" charset="0"/>
                <a:cs typeface="Times New Roman" panose="02020603050405020304" pitchFamily="18" charset="0"/>
              </a:rPr>
              <a:t>j++</a:t>
            </a:r>
            <a:r>
              <a:rPr lang="en-US" sz="1200" dirty="0">
                <a:latin typeface="Times New Roman" panose="02020603050405020304" pitchFamily="18" charset="0"/>
                <a:cs typeface="Times New Roman" panose="02020603050405020304" pitchFamily="18" charset="0"/>
              </a:rPr>
              <a:t>) {</a:t>
            </a:r>
          </a:p>
          <a:p>
            <a:pPr lvl="1"/>
            <a:r>
              <a:rPr lang="en-US" sz="1200" dirty="0">
                <a:latin typeface="Times New Roman" panose="02020603050405020304" pitchFamily="18" charset="0"/>
                <a:cs typeface="Times New Roman" panose="02020603050405020304" pitchFamily="18" charset="0"/>
              </a:rPr>
              <a:t>    # DFS or BFS</a:t>
            </a:r>
          </a:p>
          <a:p>
            <a:pPr lvl="1"/>
            <a:r>
              <a:rPr lang="en-US" sz="1200" dirty="0">
                <a:latin typeface="Times New Roman" panose="02020603050405020304" pitchFamily="18" charset="0"/>
                <a:cs typeface="Times New Roman" panose="02020603050405020304" pitchFamily="18" charset="0"/>
              </a:rPr>
              <a:t>    # or add a set of elements into the queue of BFS (add it on certain condition)</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solidFill>
                  <a:srgbClr val="4E9072"/>
                </a:solidFill>
                <a:latin typeface="Times New Roman" panose="02020603050405020304" pitchFamily="18" charset="0"/>
                <a:cs typeface="Times New Roman" panose="02020603050405020304" pitchFamily="18" charset="0"/>
              </a:rPr>
              <a:t>// BFS implementation</a:t>
            </a:r>
          </a:p>
          <a:p>
            <a:r>
              <a:rPr lang="en-US" sz="1200" b="1" dirty="0">
                <a:solidFill>
                  <a:srgbClr val="931A68"/>
                </a:solidFill>
                <a:latin typeface="Times New Roman" panose="02020603050405020304" pitchFamily="18" charset="0"/>
                <a:cs typeface="Times New Roman" panose="02020603050405020304" pitchFamily="18" charset="0"/>
              </a:rPr>
              <a:t>while</a:t>
            </a:r>
            <a:r>
              <a:rPr lang="en-US" sz="1200" dirty="0">
                <a:latin typeface="Times New Roman" panose="02020603050405020304" pitchFamily="18" charset="0"/>
                <a:cs typeface="Times New Roman" panose="02020603050405020304" pitchFamily="18" charset="0"/>
              </a:rPr>
              <a:t>(!queue.isEmpty()) {</a:t>
            </a:r>
          </a:p>
          <a:p>
            <a:pPr lvl="1"/>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current = queue.poll();</a:t>
            </a:r>
          </a:p>
          <a:p>
            <a:pPr lvl="1"/>
            <a:r>
              <a:rPr lang="en-US" sz="1200" b="1" dirty="0">
                <a:solidFill>
                  <a:srgbClr val="931A68"/>
                </a:solidFill>
                <a:latin typeface="Times New Roman" panose="02020603050405020304" pitchFamily="18" charset="0"/>
                <a:cs typeface="Times New Roman" panose="02020603050405020304" pitchFamily="18" charset="0"/>
              </a:rPr>
              <a:t>for</a:t>
            </a:r>
            <a:r>
              <a:rPr lang="en-US" sz="1200" dirty="0">
                <a:latin typeface="Times New Roman" panose="02020603050405020304" pitchFamily="18" charset="0"/>
                <a:cs typeface="Times New Roman" panose="02020603050405020304" pitchFamily="18" charset="0"/>
              </a:rPr>
              <a:t>(</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direction : directions) {</a:t>
            </a:r>
          </a:p>
          <a:p>
            <a:pPr lvl="1"/>
            <a:r>
              <a:rPr lang="en-US" sz="1200" b="1" dirty="0">
                <a:solidFill>
                  <a:srgbClr val="931A68"/>
                </a:solidFill>
                <a:latin typeface="Times New Roman" panose="02020603050405020304" pitchFamily="18" charset="0"/>
                <a:cs typeface="Times New Roman" panose="02020603050405020304" pitchFamily="18" charset="0"/>
              </a:rPr>
              <a:t>       int</a:t>
            </a:r>
            <a:r>
              <a:rPr lang="en-US" sz="1200" dirty="0">
                <a:latin typeface="Times New Roman" panose="02020603050405020304" pitchFamily="18" charset="0"/>
                <a:cs typeface="Times New Roman" panose="02020603050405020304" pitchFamily="18" charset="0"/>
              </a:rPr>
              <a:t> x = current[0] + direction[0];</a:t>
            </a:r>
          </a:p>
          <a:p>
            <a:pPr lvl="1"/>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y = current[1] + direction[1];</a:t>
            </a:r>
          </a:p>
          <a:p>
            <a:pPr lvl="1"/>
            <a:r>
              <a:rPr lang="en-US" sz="1200" dirty="0">
                <a:latin typeface="Times New Roman" panose="02020603050405020304" pitchFamily="18" charset="0"/>
                <a:cs typeface="Times New Roman" panose="02020603050405020304" pitchFamily="18" charset="0"/>
              </a:rPr>
              <a:t>        </a:t>
            </a:r>
            <a:r>
              <a:rPr lang="en-US" sz="1200" b="1" dirty="0">
                <a:solidFill>
                  <a:srgbClr val="931A68"/>
                </a:solidFill>
                <a:latin typeface="Times New Roman" panose="02020603050405020304" pitchFamily="18" charset="0"/>
                <a:cs typeface="Times New Roman" panose="02020603050405020304" pitchFamily="18" charset="0"/>
              </a:rPr>
              <a:t>if</a:t>
            </a:r>
            <a:r>
              <a:rPr lang="en-US" sz="1200" dirty="0">
                <a:latin typeface="Times New Roman" panose="02020603050405020304" pitchFamily="18" charset="0"/>
                <a:cs typeface="Times New Roman" panose="02020603050405020304" pitchFamily="18" charset="0"/>
              </a:rPr>
              <a:t>(x &gt;= 0 &amp;&amp; x &lt; row &amp;&amp; y &gt;= 0 &amp;&amp; y &lt; col) {</a:t>
            </a:r>
          </a:p>
          <a:p>
            <a:pPr lvl="1"/>
            <a:r>
              <a:rPr lang="en-US" sz="1200" dirty="0">
                <a:latin typeface="Times New Roman" panose="02020603050405020304" pitchFamily="18" charset="0"/>
                <a:cs typeface="Times New Roman" panose="02020603050405020304" pitchFamily="18" charset="0"/>
              </a:rPr>
              <a:t>        	queue.add(new int[]{x, y});</a:t>
            </a:r>
          </a:p>
          <a:p>
            <a:pPr lvl="1"/>
            <a:r>
              <a:rPr lang="en-US" sz="1200" dirty="0">
                <a:latin typeface="Times New Roman" panose="02020603050405020304" pitchFamily="18" charset="0"/>
                <a:cs typeface="Times New Roman" panose="02020603050405020304" pitchFamily="18" charset="0"/>
              </a:rPr>
              <a:t>	# processing</a:t>
            </a:r>
          </a:p>
          <a:p>
            <a:pPr lvl="1"/>
            <a:r>
              <a:rPr lang="en-US" sz="1200" dirty="0">
                <a:latin typeface="Times New Roman" panose="02020603050405020304" pitchFamily="18" charset="0"/>
                <a:cs typeface="Times New Roman" panose="02020603050405020304" pitchFamily="18" charset="0"/>
              </a:rPr>
              <a:t>        }</a:t>
            </a:r>
          </a:p>
          <a:p>
            <a:pPr lvl="1"/>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95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8E1B04-4994-7448-85D9-D2D56C56B183}"/>
              </a:ext>
            </a:extLst>
          </p:cNvPr>
          <p:cNvSpPr>
            <a:spLocks noGrp="1"/>
          </p:cNvSpPr>
          <p:nvPr>
            <p:ph type="sldNum" sz="quarter" idx="12"/>
          </p:nvPr>
        </p:nvSpPr>
        <p:spPr/>
        <p:txBody>
          <a:bodyPr/>
          <a:lstStyle/>
          <a:p>
            <a:fld id="{8A758EFE-665F-4341-B5B8-2DAEADA52F6C}" type="slidenum">
              <a:rPr lang="en-US" smtClean="0"/>
              <a:pPr/>
              <a:t>2</a:t>
            </a:fld>
            <a:endParaRPr lang="en-US" dirty="0"/>
          </a:p>
        </p:txBody>
      </p:sp>
      <p:sp>
        <p:nvSpPr>
          <p:cNvPr id="3" name="Title 2">
            <a:extLst>
              <a:ext uri="{FF2B5EF4-FFF2-40B4-BE49-F238E27FC236}">
                <a16:creationId xmlns:a16="http://schemas.microsoft.com/office/drawing/2014/main" id="{A532280D-120D-164C-BC81-8C3E6B0B7CB5}"/>
              </a:ext>
            </a:extLst>
          </p:cNvPr>
          <p:cNvSpPr>
            <a:spLocks noGrp="1"/>
          </p:cNvSpPr>
          <p:nvPr>
            <p:ph type="title"/>
          </p:nvPr>
        </p:nvSpPr>
        <p:spPr/>
        <p:txBody>
          <a:bodyPr/>
          <a:lstStyle/>
          <a:p>
            <a:r>
              <a:rPr lang="en-US" altLang="zh-CN" dirty="0"/>
              <a:t>BFS</a:t>
            </a:r>
            <a:r>
              <a:rPr lang="zh-CN" altLang="en-US" dirty="0"/>
              <a:t> </a:t>
            </a:r>
            <a:r>
              <a:rPr lang="en-US" altLang="zh-CN" dirty="0"/>
              <a:t>overview</a:t>
            </a:r>
            <a:endParaRPr lang="en-US" dirty="0"/>
          </a:p>
        </p:txBody>
      </p:sp>
      <p:grpSp>
        <p:nvGrpSpPr>
          <p:cNvPr id="45" name="Group 44">
            <a:extLst>
              <a:ext uri="{FF2B5EF4-FFF2-40B4-BE49-F238E27FC236}">
                <a16:creationId xmlns:a16="http://schemas.microsoft.com/office/drawing/2014/main" id="{F7722B5F-EC27-8B41-BE88-E5CA1CBD74DA}"/>
              </a:ext>
            </a:extLst>
          </p:cNvPr>
          <p:cNvGrpSpPr/>
          <p:nvPr/>
        </p:nvGrpSpPr>
        <p:grpSpPr>
          <a:xfrm>
            <a:off x="241699" y="2215692"/>
            <a:ext cx="8229639" cy="3157774"/>
            <a:chOff x="241699" y="2215692"/>
            <a:chExt cx="8229639" cy="3157774"/>
          </a:xfrm>
        </p:grpSpPr>
        <p:cxnSp>
          <p:nvCxnSpPr>
            <p:cNvPr id="5" name="Straight Arrow Connector 4">
              <a:extLst>
                <a:ext uri="{FF2B5EF4-FFF2-40B4-BE49-F238E27FC236}">
                  <a16:creationId xmlns:a16="http://schemas.microsoft.com/office/drawing/2014/main" id="{E1464F8C-9D32-4B40-8BED-2A1809A5521D}"/>
                </a:ext>
              </a:extLst>
            </p:cNvPr>
            <p:cNvCxnSpPr>
              <a:stCxn id="14" idx="3"/>
              <a:endCxn id="16" idx="7"/>
            </p:cNvCxnSpPr>
            <p:nvPr/>
          </p:nvCxnSpPr>
          <p:spPr>
            <a:xfrm flipH="1">
              <a:off x="3132555" y="2918132"/>
              <a:ext cx="1359743" cy="457494"/>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A70B84D-51C3-4F46-8BB9-023C8F6D5F20}"/>
                </a:ext>
              </a:extLst>
            </p:cNvPr>
            <p:cNvCxnSpPr>
              <a:stCxn id="14" idx="5"/>
              <a:endCxn id="15" idx="1"/>
            </p:cNvCxnSpPr>
            <p:nvPr/>
          </p:nvCxnSpPr>
          <p:spPr>
            <a:xfrm>
              <a:off x="5074218" y="2918132"/>
              <a:ext cx="1323080" cy="457494"/>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1FF949-EC66-804F-9C50-B8AB20C887D7}"/>
                </a:ext>
              </a:extLst>
            </p:cNvPr>
            <p:cNvCxnSpPr>
              <a:stCxn id="16" idx="3"/>
              <a:endCxn id="18" idx="7"/>
            </p:cNvCxnSpPr>
            <p:nvPr/>
          </p:nvCxnSpPr>
          <p:spPr>
            <a:xfrm flipH="1">
              <a:off x="1800964" y="3957546"/>
              <a:ext cx="749671" cy="631197"/>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BD23A5-7634-0844-8F39-716D5C562EAB}"/>
                </a:ext>
              </a:extLst>
            </p:cNvPr>
            <p:cNvCxnSpPr>
              <a:stCxn id="16" idx="5"/>
              <a:endCxn id="17" idx="1"/>
            </p:cNvCxnSpPr>
            <p:nvPr/>
          </p:nvCxnSpPr>
          <p:spPr>
            <a:xfrm>
              <a:off x="3132555" y="3957546"/>
              <a:ext cx="618910" cy="631197"/>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7E4F132-FBF5-4B40-8EBE-3CE9EBE5A4CD}"/>
                </a:ext>
              </a:extLst>
            </p:cNvPr>
            <p:cNvCxnSpPr>
              <a:stCxn id="15" idx="5"/>
              <a:endCxn id="23" idx="1"/>
            </p:cNvCxnSpPr>
            <p:nvPr/>
          </p:nvCxnSpPr>
          <p:spPr>
            <a:xfrm>
              <a:off x="6979218" y="3957546"/>
              <a:ext cx="789680" cy="713480"/>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53F0635-BAB6-E24C-A4A0-7FA1EC5307A6}"/>
                </a:ext>
              </a:extLst>
            </p:cNvPr>
            <p:cNvSpPr/>
            <p:nvPr/>
          </p:nvSpPr>
          <p:spPr>
            <a:xfrm>
              <a:off x="4371778" y="2215692"/>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1</a:t>
              </a:r>
              <a:endParaRPr lang="en-US" sz="2000" b="1" dirty="0">
                <a:latin typeface="Courier"/>
                <a:cs typeface="Courier"/>
              </a:endParaRPr>
            </a:p>
          </p:txBody>
        </p:sp>
        <p:sp>
          <p:nvSpPr>
            <p:cNvPr id="15" name="Oval 14">
              <a:extLst>
                <a:ext uri="{FF2B5EF4-FFF2-40B4-BE49-F238E27FC236}">
                  <a16:creationId xmlns:a16="http://schemas.microsoft.com/office/drawing/2014/main" id="{1A11A9AB-65F5-AF41-8C1D-137094D7DAD0}"/>
                </a:ext>
              </a:extLst>
            </p:cNvPr>
            <p:cNvSpPr/>
            <p:nvPr/>
          </p:nvSpPr>
          <p:spPr>
            <a:xfrm>
              <a:off x="6276778" y="3255106"/>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3</a:t>
              </a:r>
              <a:endParaRPr lang="en-US" sz="2000" b="1" dirty="0">
                <a:latin typeface="Courier"/>
                <a:cs typeface="Courier"/>
              </a:endParaRPr>
            </a:p>
          </p:txBody>
        </p:sp>
        <p:sp>
          <p:nvSpPr>
            <p:cNvPr id="16" name="Oval 15">
              <a:extLst>
                <a:ext uri="{FF2B5EF4-FFF2-40B4-BE49-F238E27FC236}">
                  <a16:creationId xmlns:a16="http://schemas.microsoft.com/office/drawing/2014/main" id="{32FDCD6A-6C47-404A-9A50-FA99E0E05B23}"/>
                </a:ext>
              </a:extLst>
            </p:cNvPr>
            <p:cNvSpPr/>
            <p:nvPr/>
          </p:nvSpPr>
          <p:spPr>
            <a:xfrm>
              <a:off x="2430115" y="3255106"/>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2</a:t>
              </a:r>
              <a:endParaRPr lang="en-US" sz="2000" b="1" dirty="0">
                <a:latin typeface="Courier"/>
                <a:cs typeface="Courier"/>
              </a:endParaRPr>
            </a:p>
          </p:txBody>
        </p:sp>
        <p:sp>
          <p:nvSpPr>
            <p:cNvPr id="17" name="Oval 16">
              <a:extLst>
                <a:ext uri="{FF2B5EF4-FFF2-40B4-BE49-F238E27FC236}">
                  <a16:creationId xmlns:a16="http://schemas.microsoft.com/office/drawing/2014/main" id="{EE2C97E9-A446-6F45-B44B-FA2412D954ED}"/>
                </a:ext>
              </a:extLst>
            </p:cNvPr>
            <p:cNvSpPr/>
            <p:nvPr/>
          </p:nvSpPr>
          <p:spPr>
            <a:xfrm>
              <a:off x="3630945" y="4468223"/>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5</a:t>
              </a:r>
              <a:endParaRPr lang="en-US" sz="2000" b="1" dirty="0">
                <a:latin typeface="Courier"/>
                <a:cs typeface="Courier"/>
              </a:endParaRPr>
            </a:p>
          </p:txBody>
        </p:sp>
        <p:sp>
          <p:nvSpPr>
            <p:cNvPr id="18" name="Oval 17">
              <a:extLst>
                <a:ext uri="{FF2B5EF4-FFF2-40B4-BE49-F238E27FC236}">
                  <a16:creationId xmlns:a16="http://schemas.microsoft.com/office/drawing/2014/main" id="{63A415DC-F0A8-7F41-959F-51E08D800091}"/>
                </a:ext>
              </a:extLst>
            </p:cNvPr>
            <p:cNvSpPr/>
            <p:nvPr/>
          </p:nvSpPr>
          <p:spPr>
            <a:xfrm>
              <a:off x="1098524" y="4468223"/>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4</a:t>
              </a:r>
              <a:endParaRPr lang="en-US" sz="2000" b="1" dirty="0">
                <a:latin typeface="Courier"/>
                <a:cs typeface="Courier"/>
              </a:endParaRPr>
            </a:p>
          </p:txBody>
        </p:sp>
        <p:sp>
          <p:nvSpPr>
            <p:cNvPr id="23" name="Oval 22">
              <a:extLst>
                <a:ext uri="{FF2B5EF4-FFF2-40B4-BE49-F238E27FC236}">
                  <a16:creationId xmlns:a16="http://schemas.microsoft.com/office/drawing/2014/main" id="{6B607261-6AA7-874D-B236-D695F76F9E3C}"/>
                </a:ext>
              </a:extLst>
            </p:cNvPr>
            <p:cNvSpPr/>
            <p:nvPr/>
          </p:nvSpPr>
          <p:spPr>
            <a:xfrm>
              <a:off x="7648378" y="4550506"/>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7</a:t>
              </a:r>
              <a:endParaRPr lang="en-US" sz="2000" b="1" dirty="0">
                <a:latin typeface="Courier"/>
                <a:cs typeface="Courier"/>
              </a:endParaRPr>
            </a:p>
          </p:txBody>
        </p:sp>
        <p:cxnSp>
          <p:nvCxnSpPr>
            <p:cNvPr id="26" name="Straight Arrow Connector 25">
              <a:extLst>
                <a:ext uri="{FF2B5EF4-FFF2-40B4-BE49-F238E27FC236}">
                  <a16:creationId xmlns:a16="http://schemas.microsoft.com/office/drawing/2014/main" id="{254A9E9E-1FBB-D143-8D28-E14D68F1C56B}"/>
                </a:ext>
              </a:extLst>
            </p:cNvPr>
            <p:cNvCxnSpPr>
              <a:endCxn id="27" idx="7"/>
            </p:cNvCxnSpPr>
            <p:nvPr/>
          </p:nvCxnSpPr>
          <p:spPr>
            <a:xfrm flipH="1">
              <a:off x="5605249" y="3957546"/>
              <a:ext cx="749671" cy="631197"/>
            </a:xfrm>
            <a:prstGeom prst="straightConnector1">
              <a:avLst/>
            </a:prstGeom>
            <a:ln>
              <a:solidFill>
                <a:srgbClr val="07465A"/>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6A507A9-2C5D-264E-813B-AD59154CEEA2}"/>
                </a:ext>
              </a:extLst>
            </p:cNvPr>
            <p:cNvSpPr/>
            <p:nvPr/>
          </p:nvSpPr>
          <p:spPr>
            <a:xfrm>
              <a:off x="4902809" y="4468223"/>
              <a:ext cx="822960" cy="822960"/>
            </a:xfrm>
            <a:prstGeom prst="ellipse">
              <a:avLst/>
            </a:prstGeom>
            <a:solidFill>
              <a:srgbClr val="75A3B4"/>
            </a:solidFill>
            <a:ln w="76200" cmpd="sng">
              <a:solidFill>
                <a:srgbClr val="D0E4E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Courier"/>
                  <a:cs typeface="Courier"/>
                </a:rPr>
                <a:t>6</a:t>
              </a:r>
              <a:endParaRPr lang="en-US" sz="2000" b="1" dirty="0">
                <a:latin typeface="Courier"/>
                <a:cs typeface="Courier"/>
              </a:endParaRPr>
            </a:p>
          </p:txBody>
        </p:sp>
        <p:sp>
          <p:nvSpPr>
            <p:cNvPr id="40" name="TextBox 39">
              <a:extLst>
                <a:ext uri="{FF2B5EF4-FFF2-40B4-BE49-F238E27FC236}">
                  <a16:creationId xmlns:a16="http://schemas.microsoft.com/office/drawing/2014/main" id="{CEBBB632-6ECB-B94F-97D8-805CF7F3A786}"/>
                </a:ext>
              </a:extLst>
            </p:cNvPr>
            <p:cNvSpPr txBox="1"/>
            <p:nvPr/>
          </p:nvSpPr>
          <p:spPr>
            <a:xfrm>
              <a:off x="294290" y="2354317"/>
              <a:ext cx="924910" cy="369332"/>
            </a:xfrm>
            <a:prstGeom prst="rect">
              <a:avLst/>
            </a:prstGeom>
            <a:noFill/>
          </p:spPr>
          <p:txBody>
            <a:bodyPr wrap="square" rtlCol="0">
              <a:spAutoFit/>
            </a:bodyPr>
            <a:lstStyle/>
            <a:p>
              <a:r>
                <a:rPr lang="en-US" altLang="zh-CN" dirty="0"/>
                <a:t>Level</a:t>
              </a:r>
              <a:r>
                <a:rPr lang="zh-CN" altLang="en-US" dirty="0"/>
                <a:t> </a:t>
              </a:r>
              <a:r>
                <a:rPr lang="en-US" altLang="zh-CN" dirty="0"/>
                <a:t>1</a:t>
              </a:r>
              <a:endParaRPr lang="en-US" dirty="0"/>
            </a:p>
          </p:txBody>
        </p:sp>
        <p:sp>
          <p:nvSpPr>
            <p:cNvPr id="41" name="TextBox 40">
              <a:extLst>
                <a:ext uri="{FF2B5EF4-FFF2-40B4-BE49-F238E27FC236}">
                  <a16:creationId xmlns:a16="http://schemas.microsoft.com/office/drawing/2014/main" id="{54DFC6D0-29E5-3F42-AE68-95379D552D15}"/>
                </a:ext>
              </a:extLst>
            </p:cNvPr>
            <p:cNvSpPr txBox="1"/>
            <p:nvPr/>
          </p:nvSpPr>
          <p:spPr>
            <a:xfrm>
              <a:off x="268315" y="3329800"/>
              <a:ext cx="924910" cy="369332"/>
            </a:xfrm>
            <a:prstGeom prst="rect">
              <a:avLst/>
            </a:prstGeom>
            <a:noFill/>
          </p:spPr>
          <p:txBody>
            <a:bodyPr wrap="square" rtlCol="0">
              <a:spAutoFit/>
            </a:bodyPr>
            <a:lstStyle/>
            <a:p>
              <a:r>
                <a:rPr lang="en-US" altLang="zh-CN" dirty="0"/>
                <a:t>Level</a:t>
              </a:r>
              <a:r>
                <a:rPr lang="zh-CN" altLang="en-US" dirty="0"/>
                <a:t> </a:t>
              </a:r>
              <a:r>
                <a:rPr lang="en-US" altLang="zh-CN" dirty="0"/>
                <a:t>2</a:t>
              </a:r>
              <a:endParaRPr lang="en-US" dirty="0"/>
            </a:p>
          </p:txBody>
        </p:sp>
        <p:sp>
          <p:nvSpPr>
            <p:cNvPr id="42" name="TextBox 41">
              <a:extLst>
                <a:ext uri="{FF2B5EF4-FFF2-40B4-BE49-F238E27FC236}">
                  <a16:creationId xmlns:a16="http://schemas.microsoft.com/office/drawing/2014/main" id="{9C4792B9-1629-3646-BD11-7EBD237D01BA}"/>
                </a:ext>
              </a:extLst>
            </p:cNvPr>
            <p:cNvSpPr txBox="1"/>
            <p:nvPr/>
          </p:nvSpPr>
          <p:spPr>
            <a:xfrm>
              <a:off x="241699" y="4588743"/>
              <a:ext cx="924910" cy="369332"/>
            </a:xfrm>
            <a:prstGeom prst="rect">
              <a:avLst/>
            </a:prstGeom>
            <a:noFill/>
          </p:spPr>
          <p:txBody>
            <a:bodyPr wrap="square" rtlCol="0">
              <a:spAutoFit/>
            </a:bodyPr>
            <a:lstStyle/>
            <a:p>
              <a:r>
                <a:rPr lang="en-US" altLang="zh-CN" dirty="0"/>
                <a:t>Level</a:t>
              </a:r>
              <a:r>
                <a:rPr lang="zh-CN" altLang="en-US" dirty="0"/>
                <a:t> </a:t>
              </a:r>
              <a:r>
                <a:rPr lang="en-US" altLang="zh-CN" dirty="0"/>
                <a:t>3</a:t>
              </a:r>
              <a:endParaRPr lang="en-US" dirty="0"/>
            </a:p>
          </p:txBody>
        </p:sp>
      </p:grpSp>
      <p:sp>
        <p:nvSpPr>
          <p:cNvPr id="43" name="TextBox 42">
            <a:extLst>
              <a:ext uri="{FF2B5EF4-FFF2-40B4-BE49-F238E27FC236}">
                <a16:creationId xmlns:a16="http://schemas.microsoft.com/office/drawing/2014/main" id="{B8F65394-813C-8844-9AC9-7462C82D91C9}"/>
              </a:ext>
            </a:extLst>
          </p:cNvPr>
          <p:cNvSpPr txBox="1"/>
          <p:nvPr/>
        </p:nvSpPr>
        <p:spPr>
          <a:xfrm>
            <a:off x="8218441" y="1302606"/>
            <a:ext cx="3494057" cy="2585323"/>
          </a:xfrm>
          <a:prstGeom prst="rect">
            <a:avLst/>
          </a:prstGeom>
          <a:noFill/>
        </p:spPr>
        <p:txBody>
          <a:bodyPr wrap="square" rtlCol="0">
            <a:spAutoFit/>
          </a:bodyPr>
          <a:lstStyle/>
          <a:p>
            <a:r>
              <a:rPr lang="en-US" altLang="zh-CN" dirty="0"/>
              <a:t>When</a:t>
            </a:r>
            <a:r>
              <a:rPr lang="zh-CN" altLang="en-US" dirty="0"/>
              <a:t> </a:t>
            </a:r>
            <a:r>
              <a:rPr lang="en-US" altLang="zh-CN" dirty="0"/>
              <a:t>to</a:t>
            </a:r>
            <a:r>
              <a:rPr lang="zh-CN" altLang="en-US" dirty="0"/>
              <a:t> </a:t>
            </a:r>
            <a:r>
              <a:rPr lang="en-US" altLang="zh-CN" dirty="0"/>
              <a:t>choose</a:t>
            </a:r>
            <a:r>
              <a:rPr lang="zh-CN" altLang="en-US" dirty="0"/>
              <a:t> </a:t>
            </a:r>
            <a:r>
              <a:rPr lang="en-US" altLang="zh-CN" dirty="0"/>
              <a:t>BFS?</a:t>
            </a:r>
            <a:r>
              <a:rPr lang="zh-CN" altLang="en-US" dirty="0"/>
              <a:t> </a:t>
            </a:r>
            <a:endParaRPr lang="en-US" dirty="0"/>
          </a:p>
          <a:p>
            <a:r>
              <a:rPr lang="en-US" altLang="zh-CN" dirty="0">
                <a:solidFill>
                  <a:srgbClr val="0070C0"/>
                </a:solidFill>
              </a:rPr>
              <a:t>Level</a:t>
            </a:r>
            <a:r>
              <a:rPr lang="zh-CN" altLang="en-US" dirty="0">
                <a:solidFill>
                  <a:srgbClr val="0070C0"/>
                </a:solidFill>
              </a:rPr>
              <a:t> </a:t>
            </a:r>
            <a:r>
              <a:rPr lang="en-US" altLang="zh-CN" dirty="0">
                <a:solidFill>
                  <a:srgbClr val="0070C0"/>
                </a:solidFill>
              </a:rPr>
              <a:t>-&gt;</a:t>
            </a:r>
            <a:r>
              <a:rPr lang="zh-CN" altLang="en-US" dirty="0">
                <a:solidFill>
                  <a:srgbClr val="0070C0"/>
                </a:solidFill>
              </a:rPr>
              <a:t> </a:t>
            </a:r>
            <a:r>
              <a:rPr lang="en-US" altLang="zh-CN" dirty="0">
                <a:solidFill>
                  <a:srgbClr val="0070C0"/>
                </a:solidFill>
              </a:rPr>
              <a:t>BFS</a:t>
            </a:r>
          </a:p>
          <a:p>
            <a:endParaRPr lang="en-US" altLang="zh-CN" dirty="0">
              <a:solidFill>
                <a:srgbClr val="0070C0"/>
              </a:solidFill>
            </a:endParaRPr>
          </a:p>
          <a:p>
            <a:r>
              <a:rPr lang="en-US" altLang="zh-CN" dirty="0"/>
              <a:t>When</a:t>
            </a:r>
            <a:r>
              <a:rPr lang="zh-CN" altLang="en-US" dirty="0"/>
              <a:t> </a:t>
            </a:r>
            <a:r>
              <a:rPr lang="en-US" altLang="zh-CN" dirty="0"/>
              <a:t>to</a:t>
            </a:r>
            <a:r>
              <a:rPr lang="zh-CN" altLang="en-US" dirty="0"/>
              <a:t> </a:t>
            </a:r>
            <a:r>
              <a:rPr lang="en-US" altLang="zh-CN" dirty="0"/>
              <a:t>choose</a:t>
            </a:r>
            <a:r>
              <a:rPr lang="zh-CN" altLang="en-US" dirty="0"/>
              <a:t> </a:t>
            </a:r>
            <a:r>
              <a:rPr lang="en-US" altLang="zh-CN" dirty="0"/>
              <a:t>DFS?</a:t>
            </a:r>
            <a:endParaRPr lang="en-US" altLang="zh-CN" dirty="0">
              <a:solidFill>
                <a:srgbClr val="0070C0"/>
              </a:solidFill>
            </a:endParaRPr>
          </a:p>
          <a:p>
            <a:r>
              <a:rPr lang="en-US" altLang="zh-CN" dirty="0">
                <a:solidFill>
                  <a:srgbClr val="0070C0"/>
                </a:solidFill>
              </a:rPr>
              <a:t>Path</a:t>
            </a:r>
            <a:r>
              <a:rPr lang="zh-CN" altLang="en-US" dirty="0">
                <a:solidFill>
                  <a:srgbClr val="0070C0"/>
                </a:solidFill>
              </a:rPr>
              <a:t> </a:t>
            </a:r>
            <a:r>
              <a:rPr lang="en-US" altLang="zh-CN" dirty="0">
                <a:solidFill>
                  <a:srgbClr val="0070C0"/>
                </a:solidFill>
              </a:rPr>
              <a:t>-&gt;</a:t>
            </a:r>
            <a:r>
              <a:rPr lang="zh-CN" altLang="en-US" dirty="0">
                <a:solidFill>
                  <a:srgbClr val="0070C0"/>
                </a:solidFill>
              </a:rPr>
              <a:t> </a:t>
            </a:r>
            <a:r>
              <a:rPr lang="en-US" altLang="zh-CN" dirty="0">
                <a:solidFill>
                  <a:srgbClr val="0070C0"/>
                </a:solidFill>
              </a:rPr>
              <a:t>DFS</a:t>
            </a:r>
          </a:p>
          <a:p>
            <a:endParaRPr lang="en-US" dirty="0">
              <a:solidFill>
                <a:srgbClr val="0070C0"/>
              </a:solidFill>
            </a:endParaRPr>
          </a:p>
          <a:p>
            <a:r>
              <a:rPr lang="en-US" altLang="zh-CN" dirty="0"/>
              <a:t>DFS</a:t>
            </a:r>
            <a:r>
              <a:rPr lang="zh-CN" altLang="en-US" dirty="0"/>
              <a:t> </a:t>
            </a:r>
            <a:r>
              <a:rPr lang="en-US" altLang="zh-CN" dirty="0"/>
              <a:t>can</a:t>
            </a:r>
            <a:r>
              <a:rPr lang="zh-CN" altLang="en-US" dirty="0"/>
              <a:t> </a:t>
            </a:r>
            <a:r>
              <a:rPr lang="en-US" altLang="zh-CN" dirty="0"/>
              <a:t>be</a:t>
            </a:r>
            <a:r>
              <a:rPr lang="zh-CN" altLang="en-US" dirty="0"/>
              <a:t> </a:t>
            </a:r>
            <a:r>
              <a:rPr lang="en-US" altLang="zh-CN" dirty="0"/>
              <a:t>implemented</a:t>
            </a:r>
            <a:r>
              <a:rPr lang="zh-CN" altLang="en-US" dirty="0"/>
              <a:t> </a:t>
            </a:r>
            <a:r>
              <a:rPr lang="en-US" altLang="zh-CN" dirty="0"/>
              <a:t>with</a:t>
            </a:r>
            <a:r>
              <a:rPr lang="zh-CN" altLang="en-US" dirty="0"/>
              <a:t> </a:t>
            </a:r>
            <a:r>
              <a:rPr lang="en-US" altLang="zh-CN" dirty="0"/>
              <a:t>level</a:t>
            </a:r>
            <a:r>
              <a:rPr lang="zh-CN" altLang="en-US" dirty="0"/>
              <a:t> </a:t>
            </a:r>
            <a:r>
              <a:rPr lang="en-US" altLang="zh-CN" dirty="0"/>
              <a:t>information</a:t>
            </a:r>
            <a:r>
              <a:rPr lang="zh-CN" altLang="en-US" dirty="0"/>
              <a:t> </a:t>
            </a:r>
            <a:r>
              <a:rPr lang="en-US" altLang="zh-CN" dirty="0"/>
              <a:t>as</a:t>
            </a:r>
            <a:r>
              <a:rPr lang="zh-CN" altLang="en-US" dirty="0"/>
              <a:t> </a:t>
            </a:r>
            <a:r>
              <a:rPr lang="en-US" altLang="zh-CN" dirty="0"/>
              <a:t>well.</a:t>
            </a:r>
            <a:r>
              <a:rPr lang="zh-CN" altLang="en-US" dirty="0"/>
              <a:t> </a:t>
            </a:r>
            <a:r>
              <a:rPr lang="en-US" altLang="zh-CN" dirty="0"/>
              <a:t>But</a:t>
            </a:r>
            <a:r>
              <a:rPr lang="zh-CN" altLang="en-US" dirty="0"/>
              <a:t> </a:t>
            </a:r>
            <a:r>
              <a:rPr lang="en-US" altLang="zh-CN" dirty="0"/>
              <a:t>BFS</a:t>
            </a:r>
            <a:r>
              <a:rPr lang="zh-CN" altLang="en-US" dirty="0"/>
              <a:t> </a:t>
            </a:r>
            <a:r>
              <a:rPr lang="en-US" altLang="zh-CN" dirty="0"/>
              <a:t>is</a:t>
            </a:r>
            <a:r>
              <a:rPr lang="zh-CN" altLang="en-US" dirty="0"/>
              <a:t> </a:t>
            </a:r>
            <a:r>
              <a:rPr lang="en-US" altLang="zh-CN" dirty="0"/>
              <a:t>more</a:t>
            </a:r>
            <a:r>
              <a:rPr lang="zh-CN" altLang="en-US" dirty="0"/>
              <a:t> </a:t>
            </a:r>
            <a:r>
              <a:rPr lang="en-US" altLang="zh-CN" dirty="0"/>
              <a:t>intuitive</a:t>
            </a:r>
            <a:r>
              <a:rPr lang="zh-CN" altLang="en-US" dirty="0"/>
              <a:t> </a:t>
            </a:r>
            <a:r>
              <a:rPr lang="en-US" altLang="zh-CN" dirty="0"/>
              <a:t>for</a:t>
            </a:r>
            <a:r>
              <a:rPr lang="zh-CN" altLang="en-US" dirty="0"/>
              <a:t> </a:t>
            </a:r>
            <a:r>
              <a:rPr lang="en-US" altLang="zh-CN" dirty="0"/>
              <a:t>this</a:t>
            </a:r>
            <a:r>
              <a:rPr lang="zh-CN" altLang="en-US" dirty="0"/>
              <a:t> </a:t>
            </a:r>
            <a:r>
              <a:rPr lang="en-US" altLang="zh-CN" dirty="0"/>
              <a:t>purpose</a:t>
            </a:r>
            <a:endParaRPr lang="en-US" dirty="0"/>
          </a:p>
        </p:txBody>
      </p:sp>
      <p:sp>
        <p:nvSpPr>
          <p:cNvPr id="44" name="TextBox 43">
            <a:extLst>
              <a:ext uri="{FF2B5EF4-FFF2-40B4-BE49-F238E27FC236}">
                <a16:creationId xmlns:a16="http://schemas.microsoft.com/office/drawing/2014/main" id="{1E949C41-1FBA-8349-A9BC-818FCAC1572D}"/>
              </a:ext>
            </a:extLst>
          </p:cNvPr>
          <p:cNvSpPr txBox="1"/>
          <p:nvPr/>
        </p:nvSpPr>
        <p:spPr>
          <a:xfrm>
            <a:off x="9312166" y="4314286"/>
            <a:ext cx="2879834" cy="1477328"/>
          </a:xfrm>
          <a:prstGeom prst="rect">
            <a:avLst/>
          </a:prstGeom>
          <a:noFill/>
        </p:spPr>
        <p:txBody>
          <a:bodyPr wrap="square" rtlCol="0">
            <a:spAutoFit/>
          </a:bodyPr>
          <a:lstStyle/>
          <a:p>
            <a:r>
              <a:rPr lang="en-US" altLang="zh-CN" dirty="0"/>
              <a:t>DFS</a:t>
            </a:r>
            <a:r>
              <a:rPr lang="zh-CN" altLang="en-US" dirty="0"/>
              <a:t> </a:t>
            </a:r>
            <a:r>
              <a:rPr lang="en-US" altLang="zh-CN" dirty="0"/>
              <a:t>implementation:</a:t>
            </a:r>
          </a:p>
          <a:p>
            <a:endParaRPr lang="en-US" dirty="0"/>
          </a:p>
          <a:p>
            <a:pPr marL="342900" indent="-342900">
              <a:buAutoNum type="arabicPeriod"/>
            </a:pPr>
            <a:r>
              <a:rPr lang="en-US" altLang="zh-CN" dirty="0"/>
              <a:t>BFS</a:t>
            </a:r>
            <a:r>
              <a:rPr lang="zh-CN" altLang="en-US" dirty="0"/>
              <a:t> </a:t>
            </a:r>
            <a:r>
              <a:rPr lang="en-US" altLang="zh-CN" dirty="0"/>
              <a:t>on</a:t>
            </a:r>
            <a:r>
              <a:rPr lang="zh-CN" altLang="en-US" dirty="0"/>
              <a:t> </a:t>
            </a:r>
            <a:r>
              <a:rPr lang="en-US" altLang="zh-CN" dirty="0"/>
              <a:t>binary</a:t>
            </a:r>
            <a:r>
              <a:rPr lang="zh-CN" altLang="en-US" dirty="0"/>
              <a:t> </a:t>
            </a:r>
            <a:r>
              <a:rPr lang="en-US" altLang="zh-CN" dirty="0"/>
              <a:t>tree</a:t>
            </a:r>
          </a:p>
          <a:p>
            <a:pPr marL="342900" indent="-342900">
              <a:buAutoNum type="arabicPeriod"/>
            </a:pPr>
            <a:r>
              <a:rPr lang="en-US" altLang="zh-CN" dirty="0"/>
              <a:t>BFS</a:t>
            </a:r>
            <a:r>
              <a:rPr lang="zh-CN" altLang="en-US" dirty="0"/>
              <a:t> </a:t>
            </a:r>
            <a:r>
              <a:rPr lang="en-US" altLang="zh-CN" dirty="0"/>
              <a:t>on</a:t>
            </a:r>
            <a:r>
              <a:rPr lang="zh-CN" altLang="en-US" dirty="0"/>
              <a:t> </a:t>
            </a:r>
            <a:r>
              <a:rPr lang="en-US" altLang="zh-CN" dirty="0"/>
              <a:t>2D</a:t>
            </a:r>
            <a:r>
              <a:rPr lang="zh-CN" altLang="en-US" dirty="0"/>
              <a:t> </a:t>
            </a:r>
            <a:r>
              <a:rPr lang="en-US" altLang="zh-CN" dirty="0"/>
              <a:t>grid</a:t>
            </a:r>
          </a:p>
          <a:p>
            <a:pPr marL="342900" indent="-342900">
              <a:buAutoNum type="arabicPeriod"/>
            </a:pPr>
            <a:r>
              <a:rPr lang="en-US" altLang="zh-CN" dirty="0"/>
              <a:t>BFS</a:t>
            </a:r>
            <a:r>
              <a:rPr lang="zh-CN" altLang="en-US" dirty="0"/>
              <a:t> </a:t>
            </a:r>
            <a:r>
              <a:rPr lang="en-US" altLang="zh-CN" dirty="0"/>
              <a:t>on</a:t>
            </a:r>
            <a:r>
              <a:rPr lang="zh-CN" altLang="en-US" dirty="0"/>
              <a:t> </a:t>
            </a:r>
            <a:r>
              <a:rPr lang="en-US" altLang="zh-CN" dirty="0"/>
              <a:t>graph</a:t>
            </a:r>
            <a:endParaRPr lang="en-US" dirty="0"/>
          </a:p>
        </p:txBody>
      </p:sp>
    </p:spTree>
    <p:extLst>
      <p:ext uri="{BB962C8B-B14F-4D97-AF65-F5344CB8AC3E}">
        <p14:creationId xmlns:p14="http://schemas.microsoft.com/office/powerpoint/2010/main" val="196721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783AC9-CEBB-8E40-BC69-C291663D84FA}"/>
              </a:ext>
            </a:extLst>
          </p:cNvPr>
          <p:cNvSpPr>
            <a:spLocks noGrp="1"/>
          </p:cNvSpPr>
          <p:nvPr>
            <p:ph type="sldNum" sz="quarter" idx="12"/>
          </p:nvPr>
        </p:nvSpPr>
        <p:spPr/>
        <p:txBody>
          <a:bodyPr/>
          <a:lstStyle/>
          <a:p>
            <a:fld id="{8A758EFE-665F-4341-B5B8-2DAEADA52F6C}" type="slidenum">
              <a:rPr lang="en-US" smtClean="0"/>
              <a:pPr/>
              <a:t>20</a:t>
            </a:fld>
            <a:endParaRPr lang="en-US" dirty="0"/>
          </a:p>
        </p:txBody>
      </p:sp>
      <p:sp>
        <p:nvSpPr>
          <p:cNvPr id="3" name="Title 2">
            <a:extLst>
              <a:ext uri="{FF2B5EF4-FFF2-40B4-BE49-F238E27FC236}">
                <a16:creationId xmlns:a16="http://schemas.microsoft.com/office/drawing/2014/main" id="{0356E66B-B89F-2049-8EBA-03C15591E4E4}"/>
              </a:ext>
            </a:extLst>
          </p:cNvPr>
          <p:cNvSpPr>
            <a:spLocks noGrp="1"/>
          </p:cNvSpPr>
          <p:nvPr>
            <p:ph type="title"/>
          </p:nvPr>
        </p:nvSpPr>
        <p:spPr/>
        <p:txBody>
          <a:bodyPr/>
          <a:lstStyle/>
          <a:p>
            <a:r>
              <a:rPr lang="en-US" dirty="0"/>
              <a:t>1091. Shortest Path in Binary Matrix</a:t>
            </a:r>
          </a:p>
        </p:txBody>
      </p:sp>
      <p:sp>
        <p:nvSpPr>
          <p:cNvPr id="5" name="Rectangle 4">
            <a:extLst>
              <a:ext uri="{FF2B5EF4-FFF2-40B4-BE49-F238E27FC236}">
                <a16:creationId xmlns:a16="http://schemas.microsoft.com/office/drawing/2014/main" id="{3C3BC673-434A-2248-84F7-B10BF7499F6B}"/>
              </a:ext>
            </a:extLst>
          </p:cNvPr>
          <p:cNvSpPr/>
          <p:nvPr/>
        </p:nvSpPr>
        <p:spPr>
          <a:xfrm>
            <a:off x="252848" y="1172382"/>
            <a:ext cx="3859468" cy="2862322"/>
          </a:xfrm>
          <a:prstGeom prst="rect">
            <a:avLst/>
          </a:prstGeom>
        </p:spPr>
        <p:txBody>
          <a:bodyPr wrap="square">
            <a:spAutoFit/>
          </a:bodyPr>
          <a:lstStyle/>
          <a:p>
            <a:r>
              <a:rPr lang="en-US" sz="1500" dirty="0">
                <a:solidFill>
                  <a:srgbClr val="263238"/>
                </a:solidFill>
                <a:latin typeface="-apple-system"/>
              </a:rPr>
              <a:t>Given an n x n binary matrix grid, return </a:t>
            </a:r>
            <a:r>
              <a:rPr lang="en-US" sz="1500" i="1" dirty="0">
                <a:solidFill>
                  <a:srgbClr val="263238"/>
                </a:solidFill>
                <a:latin typeface="-apple-system"/>
              </a:rPr>
              <a:t>the length of the shortest </a:t>
            </a:r>
            <a:r>
              <a:rPr lang="en-US" sz="1500" b="1" i="1" dirty="0">
                <a:solidFill>
                  <a:srgbClr val="263238"/>
                </a:solidFill>
                <a:latin typeface="-apple-system"/>
              </a:rPr>
              <a:t>clear path</a:t>
            </a:r>
            <a:r>
              <a:rPr lang="en-US" sz="1500" i="1" dirty="0">
                <a:solidFill>
                  <a:srgbClr val="263238"/>
                </a:solidFill>
                <a:latin typeface="-apple-system"/>
              </a:rPr>
              <a:t> in the matrix</a:t>
            </a:r>
            <a:r>
              <a:rPr lang="en-US" sz="1500" dirty="0">
                <a:solidFill>
                  <a:srgbClr val="263238"/>
                </a:solidFill>
                <a:latin typeface="-apple-system"/>
              </a:rPr>
              <a:t>. If there is no clear path, return -1.</a:t>
            </a:r>
          </a:p>
          <a:p>
            <a:r>
              <a:rPr lang="en-US" sz="1500" dirty="0">
                <a:solidFill>
                  <a:srgbClr val="263238"/>
                </a:solidFill>
                <a:latin typeface="-apple-system"/>
              </a:rPr>
              <a:t>A </a:t>
            </a:r>
            <a:r>
              <a:rPr lang="en-US" sz="1500" b="1" dirty="0">
                <a:solidFill>
                  <a:srgbClr val="263238"/>
                </a:solidFill>
                <a:latin typeface="-apple-system"/>
              </a:rPr>
              <a:t>clear path</a:t>
            </a:r>
            <a:r>
              <a:rPr lang="en-US" sz="1500" dirty="0">
                <a:solidFill>
                  <a:srgbClr val="263238"/>
                </a:solidFill>
                <a:latin typeface="-apple-system"/>
              </a:rPr>
              <a:t> in a binary matrix is a path from the </a:t>
            </a:r>
            <a:r>
              <a:rPr lang="en-US" sz="1500" b="1" dirty="0">
                <a:solidFill>
                  <a:srgbClr val="263238"/>
                </a:solidFill>
                <a:latin typeface="-apple-system"/>
              </a:rPr>
              <a:t>top-left</a:t>
            </a:r>
            <a:r>
              <a:rPr lang="en-US" sz="1500" dirty="0">
                <a:solidFill>
                  <a:srgbClr val="263238"/>
                </a:solidFill>
                <a:latin typeface="-apple-system"/>
              </a:rPr>
              <a:t> cell (i.e., (0, 0)) to the </a:t>
            </a:r>
            <a:r>
              <a:rPr lang="en-US" sz="1500" b="1" dirty="0">
                <a:solidFill>
                  <a:srgbClr val="263238"/>
                </a:solidFill>
                <a:latin typeface="-apple-system"/>
              </a:rPr>
              <a:t>bottom-right</a:t>
            </a:r>
            <a:r>
              <a:rPr lang="en-US" sz="1500" dirty="0">
                <a:solidFill>
                  <a:srgbClr val="263238"/>
                </a:solidFill>
                <a:latin typeface="-apple-system"/>
              </a:rPr>
              <a:t> cell (i.e., (n - 1, n - 1)) such that:</a:t>
            </a:r>
          </a:p>
          <a:p>
            <a:pPr>
              <a:buFont typeface="Arial" panose="020B0604020202020204" pitchFamily="34" charset="0"/>
              <a:buChar char="•"/>
            </a:pPr>
            <a:r>
              <a:rPr lang="en-US" sz="1500" dirty="0">
                <a:solidFill>
                  <a:srgbClr val="263238"/>
                </a:solidFill>
                <a:latin typeface="-apple-system"/>
              </a:rPr>
              <a:t>All the visited cells of the path are 0.</a:t>
            </a:r>
          </a:p>
          <a:p>
            <a:pPr>
              <a:buFont typeface="Arial" panose="020B0604020202020204" pitchFamily="34" charset="0"/>
              <a:buChar char="•"/>
            </a:pPr>
            <a:r>
              <a:rPr lang="en-US" sz="1500" dirty="0">
                <a:solidFill>
                  <a:srgbClr val="263238"/>
                </a:solidFill>
                <a:latin typeface="-apple-system"/>
              </a:rPr>
              <a:t>All the adjacent cells of the path are </a:t>
            </a:r>
            <a:r>
              <a:rPr lang="en-US" sz="1500" b="1" dirty="0">
                <a:solidFill>
                  <a:srgbClr val="263238"/>
                </a:solidFill>
                <a:latin typeface="-apple-system"/>
              </a:rPr>
              <a:t>8-directionally</a:t>
            </a:r>
            <a:r>
              <a:rPr lang="en-US" sz="1500" dirty="0">
                <a:solidFill>
                  <a:srgbClr val="263238"/>
                </a:solidFill>
                <a:latin typeface="-apple-system"/>
              </a:rPr>
              <a:t> connected (i.e., they are different and they share an edge or a corner).</a:t>
            </a:r>
          </a:p>
          <a:p>
            <a:r>
              <a:rPr lang="en-US" sz="1500" dirty="0">
                <a:solidFill>
                  <a:srgbClr val="263238"/>
                </a:solidFill>
                <a:latin typeface="-apple-system"/>
              </a:rPr>
              <a:t>The </a:t>
            </a:r>
            <a:r>
              <a:rPr lang="en-US" sz="1500" b="1" dirty="0">
                <a:solidFill>
                  <a:srgbClr val="263238"/>
                </a:solidFill>
                <a:latin typeface="-apple-system"/>
              </a:rPr>
              <a:t>length of a clear path</a:t>
            </a:r>
            <a:r>
              <a:rPr lang="en-US" sz="1500" dirty="0">
                <a:solidFill>
                  <a:srgbClr val="263238"/>
                </a:solidFill>
                <a:latin typeface="-apple-system"/>
              </a:rPr>
              <a:t> is the number of visited cells of this path.</a:t>
            </a:r>
            <a:endParaRPr lang="en-US" sz="1500" b="0" i="0" u="none" strike="noStrike" dirty="0">
              <a:solidFill>
                <a:srgbClr val="263238"/>
              </a:solidFill>
              <a:effectLst/>
              <a:latin typeface="-apple-system"/>
            </a:endParaRPr>
          </a:p>
        </p:txBody>
      </p:sp>
      <p:sp>
        <p:nvSpPr>
          <p:cNvPr id="6" name="TextBox 5">
            <a:extLst>
              <a:ext uri="{FF2B5EF4-FFF2-40B4-BE49-F238E27FC236}">
                <a16:creationId xmlns:a16="http://schemas.microsoft.com/office/drawing/2014/main" id="{EFB2EE1B-7EF9-8B4C-B07D-4AE1E8E1A0AB}"/>
              </a:ext>
            </a:extLst>
          </p:cNvPr>
          <p:cNvSpPr txBox="1"/>
          <p:nvPr/>
        </p:nvSpPr>
        <p:spPr>
          <a:xfrm>
            <a:off x="252848" y="4493413"/>
            <a:ext cx="2926080" cy="369332"/>
          </a:xfrm>
          <a:prstGeom prst="rect">
            <a:avLst/>
          </a:prstGeom>
          <a:noFill/>
        </p:spPr>
        <p:txBody>
          <a:bodyPr wrap="square" rtlCol="0">
            <a:spAutoFit/>
          </a:bodyPr>
          <a:lstStyle/>
          <a:p>
            <a:r>
              <a:rPr lang="en-US" dirty="0">
                <a:solidFill>
                  <a:srgbClr val="0070C0"/>
                </a:solidFill>
              </a:rPr>
              <a:t>Run BFS from the first cell</a:t>
            </a:r>
          </a:p>
        </p:txBody>
      </p:sp>
      <p:pic>
        <p:nvPicPr>
          <p:cNvPr id="8" name="Picture 7" descr="Graphical user interface, text, application&#10;&#10;Description automatically generated">
            <a:extLst>
              <a:ext uri="{FF2B5EF4-FFF2-40B4-BE49-F238E27FC236}">
                <a16:creationId xmlns:a16="http://schemas.microsoft.com/office/drawing/2014/main" id="{CFBD28C1-08CD-904B-9375-E8CA72C35A8A}"/>
              </a:ext>
            </a:extLst>
          </p:cNvPr>
          <p:cNvPicPr>
            <a:picLocks noChangeAspect="1"/>
          </p:cNvPicPr>
          <p:nvPr/>
        </p:nvPicPr>
        <p:blipFill>
          <a:blip r:embed="rId2"/>
          <a:stretch>
            <a:fillRect/>
          </a:stretch>
        </p:blipFill>
        <p:spPr>
          <a:xfrm>
            <a:off x="4112316" y="945454"/>
            <a:ext cx="7666148" cy="5624658"/>
          </a:xfrm>
          <a:prstGeom prst="rect">
            <a:avLst/>
          </a:prstGeom>
        </p:spPr>
      </p:pic>
    </p:spTree>
    <p:extLst>
      <p:ext uri="{BB962C8B-B14F-4D97-AF65-F5344CB8AC3E}">
        <p14:creationId xmlns:p14="http://schemas.microsoft.com/office/powerpoint/2010/main" val="940802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418C9B-193F-C344-B44D-7C992711B7C1}"/>
              </a:ext>
            </a:extLst>
          </p:cNvPr>
          <p:cNvSpPr>
            <a:spLocks noGrp="1"/>
          </p:cNvSpPr>
          <p:nvPr>
            <p:ph type="sldNum" sz="quarter" idx="12"/>
          </p:nvPr>
        </p:nvSpPr>
        <p:spPr/>
        <p:txBody>
          <a:bodyPr/>
          <a:lstStyle/>
          <a:p>
            <a:fld id="{8A758EFE-665F-4341-B5B8-2DAEADA52F6C}" type="slidenum">
              <a:rPr lang="en-US" smtClean="0"/>
              <a:pPr/>
              <a:t>21</a:t>
            </a:fld>
            <a:endParaRPr lang="en-US" dirty="0"/>
          </a:p>
        </p:txBody>
      </p:sp>
      <p:sp>
        <p:nvSpPr>
          <p:cNvPr id="3" name="Title 2">
            <a:extLst>
              <a:ext uri="{FF2B5EF4-FFF2-40B4-BE49-F238E27FC236}">
                <a16:creationId xmlns:a16="http://schemas.microsoft.com/office/drawing/2014/main" id="{8EF7E232-9A1D-D743-B7DF-3B79178A3279}"/>
              </a:ext>
            </a:extLst>
          </p:cNvPr>
          <p:cNvSpPr>
            <a:spLocks noGrp="1"/>
          </p:cNvSpPr>
          <p:nvPr>
            <p:ph type="title"/>
          </p:nvPr>
        </p:nvSpPr>
        <p:spPr/>
        <p:txBody>
          <a:bodyPr/>
          <a:lstStyle/>
          <a:p>
            <a:r>
              <a:rPr lang="en-US" dirty="0"/>
              <a:t>542. 0 1 Matrix</a:t>
            </a:r>
          </a:p>
        </p:txBody>
      </p:sp>
      <p:sp>
        <p:nvSpPr>
          <p:cNvPr id="5" name="Rectangle 4">
            <a:extLst>
              <a:ext uri="{FF2B5EF4-FFF2-40B4-BE49-F238E27FC236}">
                <a16:creationId xmlns:a16="http://schemas.microsoft.com/office/drawing/2014/main" id="{73C58BEE-AF5D-C24C-8A28-7D9402D709FA}"/>
              </a:ext>
            </a:extLst>
          </p:cNvPr>
          <p:cNvSpPr/>
          <p:nvPr/>
        </p:nvSpPr>
        <p:spPr>
          <a:xfrm>
            <a:off x="413536" y="1460752"/>
            <a:ext cx="4097504" cy="1200329"/>
          </a:xfrm>
          <a:prstGeom prst="rect">
            <a:avLst/>
          </a:prstGeom>
        </p:spPr>
        <p:txBody>
          <a:bodyPr wrap="square">
            <a:spAutoFit/>
          </a:bodyPr>
          <a:lstStyle/>
          <a:p>
            <a:r>
              <a:rPr lang="en-US" dirty="0">
                <a:solidFill>
                  <a:srgbClr val="263238"/>
                </a:solidFill>
                <a:latin typeface="-apple-system"/>
              </a:rPr>
              <a:t>Given a matrix consists of 0 and 1, find the distance of the nearest 0 for each cell.</a:t>
            </a:r>
          </a:p>
          <a:p>
            <a:r>
              <a:rPr lang="en-US" dirty="0">
                <a:solidFill>
                  <a:srgbClr val="263238"/>
                </a:solidFill>
                <a:latin typeface="-apple-system"/>
              </a:rPr>
              <a:t>The distance between two adjacent cells is 1.</a:t>
            </a:r>
            <a:endParaRPr lang="en-US" b="0" i="0" u="none" strike="noStrike" dirty="0">
              <a:solidFill>
                <a:srgbClr val="263238"/>
              </a:solidFill>
              <a:effectLst/>
              <a:latin typeface="-apple-system"/>
            </a:endParaRPr>
          </a:p>
        </p:txBody>
      </p:sp>
      <p:pic>
        <p:nvPicPr>
          <p:cNvPr id="9" name="Picture 8" descr="Text&#10;&#10;Description automatically generated">
            <a:extLst>
              <a:ext uri="{FF2B5EF4-FFF2-40B4-BE49-F238E27FC236}">
                <a16:creationId xmlns:a16="http://schemas.microsoft.com/office/drawing/2014/main" id="{9833013A-1E13-1544-BAF2-CE84BCF149C5}"/>
              </a:ext>
            </a:extLst>
          </p:cNvPr>
          <p:cNvPicPr>
            <a:picLocks noChangeAspect="1"/>
          </p:cNvPicPr>
          <p:nvPr/>
        </p:nvPicPr>
        <p:blipFill>
          <a:blip r:embed="rId2"/>
          <a:stretch>
            <a:fillRect/>
          </a:stretch>
        </p:blipFill>
        <p:spPr>
          <a:xfrm>
            <a:off x="5456028" y="-20647"/>
            <a:ext cx="6735972" cy="6858000"/>
          </a:xfrm>
          <a:prstGeom prst="rect">
            <a:avLst/>
          </a:prstGeom>
        </p:spPr>
      </p:pic>
      <p:sp>
        <p:nvSpPr>
          <p:cNvPr id="10" name="TextBox 9">
            <a:extLst>
              <a:ext uri="{FF2B5EF4-FFF2-40B4-BE49-F238E27FC236}">
                <a16:creationId xmlns:a16="http://schemas.microsoft.com/office/drawing/2014/main" id="{6F67611D-BF0F-214B-ADFD-C45EA6F651A5}"/>
              </a:ext>
            </a:extLst>
          </p:cNvPr>
          <p:cNvSpPr txBox="1"/>
          <p:nvPr/>
        </p:nvSpPr>
        <p:spPr>
          <a:xfrm>
            <a:off x="705394" y="4049486"/>
            <a:ext cx="3326675" cy="646331"/>
          </a:xfrm>
          <a:prstGeom prst="rect">
            <a:avLst/>
          </a:prstGeom>
          <a:noFill/>
        </p:spPr>
        <p:txBody>
          <a:bodyPr wrap="square" rtlCol="0">
            <a:spAutoFit/>
          </a:bodyPr>
          <a:lstStyle/>
          <a:p>
            <a:r>
              <a:rPr lang="en-US" dirty="0">
                <a:solidFill>
                  <a:srgbClr val="0070C0"/>
                </a:solidFill>
              </a:rPr>
              <a:t>Add a set of elements into the queue on the main function</a:t>
            </a:r>
          </a:p>
        </p:txBody>
      </p:sp>
    </p:spTree>
    <p:extLst>
      <p:ext uri="{BB962C8B-B14F-4D97-AF65-F5344CB8AC3E}">
        <p14:creationId xmlns:p14="http://schemas.microsoft.com/office/powerpoint/2010/main" val="47108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A7E06-ABC3-2246-BB77-F507FEAE19E1}"/>
              </a:ext>
            </a:extLst>
          </p:cNvPr>
          <p:cNvSpPr>
            <a:spLocks noGrp="1"/>
          </p:cNvSpPr>
          <p:nvPr>
            <p:ph type="sldNum" sz="quarter" idx="12"/>
          </p:nvPr>
        </p:nvSpPr>
        <p:spPr/>
        <p:txBody>
          <a:bodyPr/>
          <a:lstStyle/>
          <a:p>
            <a:fld id="{8A758EFE-665F-4341-B5B8-2DAEADA52F6C}" type="slidenum">
              <a:rPr lang="en-US" smtClean="0"/>
              <a:pPr/>
              <a:t>22</a:t>
            </a:fld>
            <a:endParaRPr lang="en-US" dirty="0"/>
          </a:p>
        </p:txBody>
      </p:sp>
      <p:sp>
        <p:nvSpPr>
          <p:cNvPr id="3" name="Title 2">
            <a:extLst>
              <a:ext uri="{FF2B5EF4-FFF2-40B4-BE49-F238E27FC236}">
                <a16:creationId xmlns:a16="http://schemas.microsoft.com/office/drawing/2014/main" id="{B72C3172-7875-FA47-BDBC-4AF42D67552E}"/>
              </a:ext>
            </a:extLst>
          </p:cNvPr>
          <p:cNvSpPr>
            <a:spLocks noGrp="1"/>
          </p:cNvSpPr>
          <p:nvPr>
            <p:ph type="title"/>
          </p:nvPr>
        </p:nvSpPr>
        <p:spPr/>
        <p:txBody>
          <a:bodyPr/>
          <a:lstStyle/>
          <a:p>
            <a:r>
              <a:rPr lang="en-US" dirty="0"/>
              <a:t>200. Number of Islands</a:t>
            </a:r>
          </a:p>
        </p:txBody>
      </p:sp>
      <p:sp>
        <p:nvSpPr>
          <p:cNvPr id="5" name="Rectangle 4">
            <a:extLst>
              <a:ext uri="{FF2B5EF4-FFF2-40B4-BE49-F238E27FC236}">
                <a16:creationId xmlns:a16="http://schemas.microsoft.com/office/drawing/2014/main" id="{A537E56E-1C9D-684A-B525-0FE7C84C082B}"/>
              </a:ext>
            </a:extLst>
          </p:cNvPr>
          <p:cNvSpPr/>
          <p:nvPr/>
        </p:nvSpPr>
        <p:spPr>
          <a:xfrm>
            <a:off x="413536" y="945454"/>
            <a:ext cx="6402631" cy="1477328"/>
          </a:xfrm>
          <a:prstGeom prst="rect">
            <a:avLst/>
          </a:prstGeom>
        </p:spPr>
        <p:txBody>
          <a:bodyPr wrap="square">
            <a:spAutoFit/>
          </a:bodyPr>
          <a:lstStyle/>
          <a:p>
            <a:r>
              <a:rPr lang="en-US" dirty="0">
                <a:solidFill>
                  <a:srgbClr val="263238"/>
                </a:solidFill>
                <a:latin typeface="-apple-system"/>
              </a:rPr>
              <a:t>Given an m x n 2D binary grid grid which represents a map of '1's (land) and '0's (water), return </a:t>
            </a:r>
            <a:r>
              <a:rPr lang="en-US" i="1" dirty="0">
                <a:solidFill>
                  <a:srgbClr val="263238"/>
                </a:solidFill>
                <a:latin typeface="-apple-system"/>
              </a:rPr>
              <a:t>the number of islands</a:t>
            </a:r>
            <a:r>
              <a:rPr lang="en-US" dirty="0">
                <a:solidFill>
                  <a:srgbClr val="263238"/>
                </a:solidFill>
                <a:latin typeface="-apple-system"/>
              </a:rPr>
              <a:t>.</a:t>
            </a:r>
          </a:p>
          <a:p>
            <a:r>
              <a:rPr lang="en-US" dirty="0">
                <a:solidFill>
                  <a:srgbClr val="263238"/>
                </a:solidFill>
                <a:latin typeface="-apple-system"/>
              </a:rPr>
              <a:t>An </a:t>
            </a:r>
            <a:r>
              <a:rPr lang="en-US" b="1" dirty="0">
                <a:solidFill>
                  <a:srgbClr val="263238"/>
                </a:solidFill>
                <a:latin typeface="-apple-system"/>
              </a:rPr>
              <a:t>island</a:t>
            </a:r>
            <a:r>
              <a:rPr lang="en-US" dirty="0">
                <a:solidFill>
                  <a:srgbClr val="263238"/>
                </a:solidFill>
                <a:latin typeface="-apple-system"/>
              </a:rPr>
              <a:t> is surrounded by water and is formed by connecting adjacent lands horizontally or vertically. You may assume all four edges of the grid are all surrounded by water.</a:t>
            </a:r>
            <a:endParaRPr lang="en-US" b="0" i="0" u="none" strike="noStrike" dirty="0">
              <a:solidFill>
                <a:srgbClr val="263238"/>
              </a:solidFill>
              <a:effectLst/>
              <a:latin typeface="-apple-system"/>
            </a:endParaRPr>
          </a:p>
        </p:txBody>
      </p:sp>
      <p:pic>
        <p:nvPicPr>
          <p:cNvPr id="7" name="Picture 6" descr="Text&#10;&#10;Description automatically generated">
            <a:extLst>
              <a:ext uri="{FF2B5EF4-FFF2-40B4-BE49-F238E27FC236}">
                <a16:creationId xmlns:a16="http://schemas.microsoft.com/office/drawing/2014/main" id="{712F0675-5206-6045-969B-90565BED020D}"/>
              </a:ext>
            </a:extLst>
          </p:cNvPr>
          <p:cNvPicPr>
            <a:picLocks noChangeAspect="1"/>
          </p:cNvPicPr>
          <p:nvPr/>
        </p:nvPicPr>
        <p:blipFill>
          <a:blip r:embed="rId2"/>
          <a:stretch>
            <a:fillRect/>
          </a:stretch>
        </p:blipFill>
        <p:spPr>
          <a:xfrm>
            <a:off x="413536" y="2422782"/>
            <a:ext cx="4402112" cy="3595442"/>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D29FFB81-6EB6-5441-A9BD-EF4554ED6B0A}"/>
              </a:ext>
            </a:extLst>
          </p:cNvPr>
          <p:cNvPicPr>
            <a:picLocks noChangeAspect="1"/>
          </p:cNvPicPr>
          <p:nvPr/>
        </p:nvPicPr>
        <p:blipFill>
          <a:blip r:embed="rId3"/>
          <a:stretch>
            <a:fillRect/>
          </a:stretch>
        </p:blipFill>
        <p:spPr>
          <a:xfrm>
            <a:off x="6201975" y="2302868"/>
            <a:ext cx="5380425" cy="4264702"/>
          </a:xfrm>
          <a:prstGeom prst="rect">
            <a:avLst/>
          </a:prstGeom>
        </p:spPr>
      </p:pic>
      <p:sp>
        <p:nvSpPr>
          <p:cNvPr id="10" name="Rectangle 9">
            <a:extLst>
              <a:ext uri="{FF2B5EF4-FFF2-40B4-BE49-F238E27FC236}">
                <a16:creationId xmlns:a16="http://schemas.microsoft.com/office/drawing/2014/main" id="{F5AF2DED-8718-474F-AD1E-839E6E58FD6D}"/>
              </a:ext>
            </a:extLst>
          </p:cNvPr>
          <p:cNvSpPr/>
          <p:nvPr/>
        </p:nvSpPr>
        <p:spPr>
          <a:xfrm>
            <a:off x="6365965" y="1314786"/>
            <a:ext cx="6096000" cy="369332"/>
          </a:xfrm>
          <a:prstGeom prst="rect">
            <a:avLst/>
          </a:prstGeom>
        </p:spPr>
        <p:txBody>
          <a:bodyPr>
            <a:spAutoFit/>
          </a:bodyPr>
          <a:lstStyle/>
          <a:p>
            <a:pPr lvl="1"/>
            <a:r>
              <a:rPr lang="en-US" dirty="0">
                <a:solidFill>
                  <a:srgbClr val="0070C0"/>
                </a:solidFill>
              </a:rPr>
              <a:t>use two while loops and do DFS or BFS call on each cell</a:t>
            </a:r>
          </a:p>
        </p:txBody>
      </p:sp>
    </p:spTree>
    <p:extLst>
      <p:ext uri="{BB962C8B-B14F-4D97-AF65-F5344CB8AC3E}">
        <p14:creationId xmlns:p14="http://schemas.microsoft.com/office/powerpoint/2010/main" val="392447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BA5BF-F798-F146-A9D3-28DCAD3519D3}"/>
              </a:ext>
            </a:extLst>
          </p:cNvPr>
          <p:cNvSpPr>
            <a:spLocks noGrp="1"/>
          </p:cNvSpPr>
          <p:nvPr>
            <p:ph type="sldNum" sz="quarter" idx="12"/>
          </p:nvPr>
        </p:nvSpPr>
        <p:spPr/>
        <p:txBody>
          <a:bodyPr/>
          <a:lstStyle/>
          <a:p>
            <a:fld id="{8A758EFE-665F-4341-B5B8-2DAEADA52F6C}" type="slidenum">
              <a:rPr lang="en-US" smtClean="0"/>
              <a:pPr/>
              <a:t>23</a:t>
            </a:fld>
            <a:endParaRPr lang="en-US" dirty="0"/>
          </a:p>
        </p:txBody>
      </p:sp>
      <p:sp>
        <p:nvSpPr>
          <p:cNvPr id="3" name="Title 2">
            <a:extLst>
              <a:ext uri="{FF2B5EF4-FFF2-40B4-BE49-F238E27FC236}">
                <a16:creationId xmlns:a16="http://schemas.microsoft.com/office/drawing/2014/main" id="{8FF2BB50-3BF3-8844-9214-93FB54912C3C}"/>
              </a:ext>
            </a:extLst>
          </p:cNvPr>
          <p:cNvSpPr>
            <a:spLocks noGrp="1"/>
          </p:cNvSpPr>
          <p:nvPr>
            <p:ph type="title"/>
          </p:nvPr>
        </p:nvSpPr>
        <p:spPr/>
        <p:txBody>
          <a:bodyPr/>
          <a:lstStyle/>
          <a:p>
            <a:r>
              <a:rPr lang="en-US" dirty="0"/>
              <a:t>934. Shortest Bridge</a:t>
            </a:r>
          </a:p>
        </p:txBody>
      </p:sp>
      <p:sp>
        <p:nvSpPr>
          <p:cNvPr id="5" name="TextBox 4">
            <a:extLst>
              <a:ext uri="{FF2B5EF4-FFF2-40B4-BE49-F238E27FC236}">
                <a16:creationId xmlns:a16="http://schemas.microsoft.com/office/drawing/2014/main" id="{E032F421-A1CF-7E43-9520-AF2DDEBDB89B}"/>
              </a:ext>
            </a:extLst>
          </p:cNvPr>
          <p:cNvSpPr txBox="1"/>
          <p:nvPr/>
        </p:nvSpPr>
        <p:spPr>
          <a:xfrm>
            <a:off x="209006" y="1175658"/>
            <a:ext cx="3936274" cy="1200329"/>
          </a:xfrm>
          <a:prstGeom prst="rect">
            <a:avLst/>
          </a:prstGeom>
          <a:noFill/>
        </p:spPr>
        <p:txBody>
          <a:bodyPr wrap="square" rtlCol="0">
            <a:spAutoFit/>
          </a:bodyPr>
          <a:lstStyle/>
          <a:p>
            <a:r>
              <a:rPr lang="en-US" dirty="0"/>
              <a:t>Find the first bridge with BFS or DFS</a:t>
            </a:r>
          </a:p>
          <a:p>
            <a:r>
              <a:rPr lang="en-US" dirty="0">
                <a:solidFill>
                  <a:srgbClr val="0070C0"/>
                </a:solidFill>
              </a:rPr>
              <a:t>Then add all the elements in the first bridge into a queue. </a:t>
            </a:r>
            <a:r>
              <a:rPr lang="en-US" dirty="0"/>
              <a:t>Use BFS to find the minimum distance</a:t>
            </a:r>
          </a:p>
        </p:txBody>
      </p:sp>
      <p:pic>
        <p:nvPicPr>
          <p:cNvPr id="7" name="Picture 6" descr="Text&#10;&#10;Description automatically generated">
            <a:extLst>
              <a:ext uri="{FF2B5EF4-FFF2-40B4-BE49-F238E27FC236}">
                <a16:creationId xmlns:a16="http://schemas.microsoft.com/office/drawing/2014/main" id="{AF8942EF-AC3D-944E-88C3-6A96813B63B0}"/>
              </a:ext>
            </a:extLst>
          </p:cNvPr>
          <p:cNvPicPr>
            <a:picLocks noChangeAspect="1"/>
          </p:cNvPicPr>
          <p:nvPr/>
        </p:nvPicPr>
        <p:blipFill>
          <a:blip r:embed="rId2"/>
          <a:stretch>
            <a:fillRect/>
          </a:stretch>
        </p:blipFill>
        <p:spPr>
          <a:xfrm>
            <a:off x="5899936" y="1073749"/>
            <a:ext cx="6035192" cy="5682342"/>
          </a:xfrm>
          <a:prstGeom prst="rect">
            <a:avLst/>
          </a:prstGeom>
        </p:spPr>
      </p:pic>
    </p:spTree>
    <p:extLst>
      <p:ext uri="{BB962C8B-B14F-4D97-AF65-F5344CB8AC3E}">
        <p14:creationId xmlns:p14="http://schemas.microsoft.com/office/powerpoint/2010/main" val="1547819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BA5BF-F798-F146-A9D3-28DCAD3519D3}"/>
              </a:ext>
            </a:extLst>
          </p:cNvPr>
          <p:cNvSpPr>
            <a:spLocks noGrp="1"/>
          </p:cNvSpPr>
          <p:nvPr>
            <p:ph type="sldNum" sz="quarter" idx="12"/>
          </p:nvPr>
        </p:nvSpPr>
        <p:spPr/>
        <p:txBody>
          <a:bodyPr/>
          <a:lstStyle/>
          <a:p>
            <a:fld id="{8A758EFE-665F-4341-B5B8-2DAEADA52F6C}" type="slidenum">
              <a:rPr lang="en-US" smtClean="0"/>
              <a:pPr/>
              <a:t>24</a:t>
            </a:fld>
            <a:endParaRPr lang="en-US" dirty="0"/>
          </a:p>
        </p:txBody>
      </p:sp>
      <p:sp>
        <p:nvSpPr>
          <p:cNvPr id="3" name="Title 2">
            <a:extLst>
              <a:ext uri="{FF2B5EF4-FFF2-40B4-BE49-F238E27FC236}">
                <a16:creationId xmlns:a16="http://schemas.microsoft.com/office/drawing/2014/main" id="{8FF2BB50-3BF3-8844-9214-93FB54912C3C}"/>
              </a:ext>
            </a:extLst>
          </p:cNvPr>
          <p:cNvSpPr>
            <a:spLocks noGrp="1"/>
          </p:cNvSpPr>
          <p:nvPr>
            <p:ph type="title"/>
          </p:nvPr>
        </p:nvSpPr>
        <p:spPr/>
        <p:txBody>
          <a:bodyPr/>
          <a:lstStyle/>
          <a:p>
            <a:r>
              <a:rPr lang="en-US" dirty="0"/>
              <a:t>934. Shortest Bridge</a:t>
            </a:r>
          </a:p>
        </p:txBody>
      </p:sp>
      <p:sp>
        <p:nvSpPr>
          <p:cNvPr id="5" name="TextBox 4">
            <a:extLst>
              <a:ext uri="{FF2B5EF4-FFF2-40B4-BE49-F238E27FC236}">
                <a16:creationId xmlns:a16="http://schemas.microsoft.com/office/drawing/2014/main" id="{E032F421-A1CF-7E43-9520-AF2DDEBDB89B}"/>
              </a:ext>
            </a:extLst>
          </p:cNvPr>
          <p:cNvSpPr txBox="1"/>
          <p:nvPr/>
        </p:nvSpPr>
        <p:spPr>
          <a:xfrm>
            <a:off x="209006" y="1175658"/>
            <a:ext cx="3936274" cy="1200329"/>
          </a:xfrm>
          <a:prstGeom prst="rect">
            <a:avLst/>
          </a:prstGeom>
          <a:noFill/>
        </p:spPr>
        <p:txBody>
          <a:bodyPr wrap="square" rtlCol="0">
            <a:spAutoFit/>
          </a:bodyPr>
          <a:lstStyle/>
          <a:p>
            <a:r>
              <a:rPr lang="en-US" dirty="0"/>
              <a:t>Find the first bridge with BFS or DFS</a:t>
            </a:r>
          </a:p>
          <a:p>
            <a:r>
              <a:rPr lang="en-US" dirty="0">
                <a:solidFill>
                  <a:srgbClr val="0070C0"/>
                </a:solidFill>
              </a:rPr>
              <a:t>Then add all the elements in the first bridge into a queue. </a:t>
            </a:r>
            <a:r>
              <a:rPr lang="en-US" dirty="0"/>
              <a:t>Use BFS to find the minimum distance</a:t>
            </a:r>
          </a:p>
        </p:txBody>
      </p:sp>
      <p:pic>
        <p:nvPicPr>
          <p:cNvPr id="6" name="Picture 5" descr="Graphical user interface, text, application&#10;&#10;Description automatically generated">
            <a:extLst>
              <a:ext uri="{FF2B5EF4-FFF2-40B4-BE49-F238E27FC236}">
                <a16:creationId xmlns:a16="http://schemas.microsoft.com/office/drawing/2014/main" id="{1CDA29F2-33F8-EF45-A1FD-BBD9D8FE6232}"/>
              </a:ext>
            </a:extLst>
          </p:cNvPr>
          <p:cNvPicPr>
            <a:picLocks noChangeAspect="1"/>
          </p:cNvPicPr>
          <p:nvPr/>
        </p:nvPicPr>
        <p:blipFill>
          <a:blip r:embed="rId2"/>
          <a:stretch>
            <a:fillRect/>
          </a:stretch>
        </p:blipFill>
        <p:spPr>
          <a:xfrm>
            <a:off x="4145280" y="1427721"/>
            <a:ext cx="7876948" cy="4837611"/>
          </a:xfrm>
          <a:prstGeom prst="rect">
            <a:avLst/>
          </a:prstGeom>
        </p:spPr>
      </p:pic>
    </p:spTree>
    <p:extLst>
      <p:ext uri="{BB962C8B-B14F-4D97-AF65-F5344CB8AC3E}">
        <p14:creationId xmlns:p14="http://schemas.microsoft.com/office/powerpoint/2010/main" val="2879333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5114E9-7DF1-5245-80CF-C2068CBD501A}"/>
              </a:ext>
            </a:extLst>
          </p:cNvPr>
          <p:cNvSpPr>
            <a:spLocks noGrp="1"/>
          </p:cNvSpPr>
          <p:nvPr>
            <p:ph type="sldNum" sz="quarter" idx="12"/>
          </p:nvPr>
        </p:nvSpPr>
        <p:spPr/>
        <p:txBody>
          <a:bodyPr/>
          <a:lstStyle/>
          <a:p>
            <a:fld id="{8A758EFE-665F-4341-B5B8-2DAEADA52F6C}" type="slidenum">
              <a:rPr lang="en-US" smtClean="0"/>
              <a:pPr/>
              <a:t>25</a:t>
            </a:fld>
            <a:endParaRPr lang="en-US" dirty="0"/>
          </a:p>
        </p:txBody>
      </p:sp>
      <p:sp>
        <p:nvSpPr>
          <p:cNvPr id="3" name="Title 2">
            <a:extLst>
              <a:ext uri="{FF2B5EF4-FFF2-40B4-BE49-F238E27FC236}">
                <a16:creationId xmlns:a16="http://schemas.microsoft.com/office/drawing/2014/main" id="{B2A5EC73-C653-784C-94A0-0CBC92A1714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3E12D5C8-72FF-204A-A01A-7D6E3E9C8838}"/>
              </a:ext>
            </a:extLst>
          </p:cNvPr>
          <p:cNvSpPr>
            <a:spLocks noGrp="1"/>
          </p:cNvSpPr>
          <p:nvPr>
            <p:ph idx="1"/>
          </p:nvPr>
        </p:nvSpPr>
        <p:spPr/>
        <p:txBody>
          <a:bodyPr/>
          <a:lstStyle/>
          <a:p>
            <a:r>
              <a:rPr lang="en-US" dirty="0"/>
              <a:t>We’ve covered BFS implementation in Tree, Grid</a:t>
            </a:r>
          </a:p>
          <a:p>
            <a:r>
              <a:rPr lang="en-US" dirty="0"/>
              <a:t>Tree implementation, grid implementation and graph implementation can be quite similar</a:t>
            </a:r>
          </a:p>
          <a:p>
            <a:r>
              <a:rPr lang="en-US" dirty="0"/>
              <a:t>When to use BFS? </a:t>
            </a:r>
            <a:r>
              <a:rPr lang="en-US" dirty="0">
                <a:solidFill>
                  <a:srgbClr val="0070C0"/>
                </a:solidFill>
              </a:rPr>
              <a:t>level, depth, shortest distance. </a:t>
            </a:r>
            <a:r>
              <a:rPr lang="en-US" dirty="0"/>
              <a:t>Some of the shortest distance problem in grid can be conveniently solved with DP as well.</a:t>
            </a:r>
          </a:p>
        </p:txBody>
      </p:sp>
    </p:spTree>
    <p:extLst>
      <p:ext uri="{BB962C8B-B14F-4D97-AF65-F5344CB8AC3E}">
        <p14:creationId xmlns:p14="http://schemas.microsoft.com/office/powerpoint/2010/main" val="198498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677E0-DF25-3342-A37F-0E571BA63203}"/>
              </a:ext>
            </a:extLst>
          </p:cNvPr>
          <p:cNvSpPr>
            <a:spLocks noGrp="1"/>
          </p:cNvSpPr>
          <p:nvPr>
            <p:ph type="sldNum" sz="quarter" idx="12"/>
          </p:nvPr>
        </p:nvSpPr>
        <p:spPr/>
        <p:txBody>
          <a:bodyPr/>
          <a:lstStyle/>
          <a:p>
            <a:fld id="{8A758EFE-665F-4341-B5B8-2DAEADA52F6C}" type="slidenum">
              <a:rPr lang="en-US" smtClean="0"/>
              <a:pPr/>
              <a:t>3</a:t>
            </a:fld>
            <a:endParaRPr lang="en-US" dirty="0"/>
          </a:p>
        </p:txBody>
      </p:sp>
      <p:sp>
        <p:nvSpPr>
          <p:cNvPr id="3" name="Title 2">
            <a:extLst>
              <a:ext uri="{FF2B5EF4-FFF2-40B4-BE49-F238E27FC236}">
                <a16:creationId xmlns:a16="http://schemas.microsoft.com/office/drawing/2014/main" id="{15F0A683-1DFB-0746-A591-5241A162FA92}"/>
              </a:ext>
            </a:extLst>
          </p:cNvPr>
          <p:cNvSpPr>
            <a:spLocks noGrp="1"/>
          </p:cNvSpPr>
          <p:nvPr>
            <p:ph type="title"/>
          </p:nvPr>
        </p:nvSpPr>
        <p:spPr/>
        <p:txBody>
          <a:bodyPr/>
          <a:lstStyle/>
          <a:p>
            <a:r>
              <a:rPr lang="en-US" altLang="zh-CN" dirty="0"/>
              <a:t>BFS</a:t>
            </a:r>
            <a:r>
              <a:rPr lang="zh-CN" altLang="en-US" dirty="0"/>
              <a:t> </a:t>
            </a:r>
            <a:r>
              <a:rPr lang="en-US" altLang="zh-CN" dirty="0"/>
              <a:t>implementation</a:t>
            </a:r>
            <a:r>
              <a:rPr lang="zh-CN" altLang="en-US" dirty="0"/>
              <a:t> </a:t>
            </a:r>
            <a:r>
              <a:rPr lang="en-US" altLang="zh-CN" dirty="0"/>
              <a:t>on</a:t>
            </a:r>
            <a:r>
              <a:rPr lang="zh-CN" altLang="en-US" dirty="0"/>
              <a:t> </a:t>
            </a:r>
            <a:r>
              <a:rPr lang="en-US" altLang="zh-CN" dirty="0"/>
              <a:t>Tree</a:t>
            </a:r>
            <a:endParaRPr lang="en-US" dirty="0"/>
          </a:p>
        </p:txBody>
      </p:sp>
      <p:sp>
        <p:nvSpPr>
          <p:cNvPr id="7" name="Rectangle 6">
            <a:extLst>
              <a:ext uri="{FF2B5EF4-FFF2-40B4-BE49-F238E27FC236}">
                <a16:creationId xmlns:a16="http://schemas.microsoft.com/office/drawing/2014/main" id="{A5D6A808-9A51-D846-8C2C-D9FBFDE29421}"/>
              </a:ext>
            </a:extLst>
          </p:cNvPr>
          <p:cNvSpPr/>
          <p:nvPr/>
        </p:nvSpPr>
        <p:spPr>
          <a:xfrm>
            <a:off x="578068" y="1351112"/>
            <a:ext cx="7041931" cy="3693319"/>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B45AFEE8-3023-434C-A3F5-74BD6CE317A6}"/>
              </a:ext>
            </a:extLst>
          </p:cNvPr>
          <p:cNvSpPr txBox="1"/>
          <p:nvPr/>
        </p:nvSpPr>
        <p:spPr>
          <a:xfrm>
            <a:off x="7140158" y="1765739"/>
            <a:ext cx="4852146" cy="2031325"/>
          </a:xfrm>
          <a:prstGeom prst="rect">
            <a:avLst/>
          </a:prstGeom>
          <a:noFill/>
        </p:spPr>
        <p:txBody>
          <a:bodyPr wrap="square" rtlCol="0">
            <a:spAutoFit/>
          </a:bodyPr>
          <a:lstStyle/>
          <a:p>
            <a:pPr marL="342900" indent="-342900">
              <a:buAutoNum type="arabicPeriod"/>
            </a:pPr>
            <a:r>
              <a:rPr lang="en-US" altLang="zh-CN" dirty="0"/>
              <a:t>Initialize</a:t>
            </a:r>
            <a:r>
              <a:rPr lang="zh-CN" altLang="en-US" dirty="0"/>
              <a:t> </a:t>
            </a:r>
            <a:r>
              <a:rPr lang="en-US" altLang="zh-CN" dirty="0"/>
              <a:t>a</a:t>
            </a:r>
            <a:r>
              <a:rPr lang="zh-CN" altLang="en-US" dirty="0"/>
              <a:t> </a:t>
            </a:r>
            <a:r>
              <a:rPr lang="en-US" altLang="zh-CN" dirty="0"/>
              <a:t>queue,</a:t>
            </a:r>
            <a:r>
              <a:rPr lang="zh-CN" altLang="en-US" dirty="0"/>
              <a:t> </a:t>
            </a:r>
            <a:r>
              <a:rPr lang="en-US" altLang="zh-CN" dirty="0"/>
              <a:t>add</a:t>
            </a:r>
            <a:r>
              <a:rPr lang="zh-CN" altLang="en-US" dirty="0"/>
              <a:t> </a:t>
            </a:r>
            <a:r>
              <a:rPr lang="en-US" altLang="zh-CN" dirty="0"/>
              <a:t>the</a:t>
            </a:r>
            <a:r>
              <a:rPr lang="zh-CN" altLang="en-US" dirty="0"/>
              <a:t> </a:t>
            </a:r>
            <a:r>
              <a:rPr lang="en-US" altLang="zh-CN" dirty="0"/>
              <a:t>root</a:t>
            </a:r>
            <a:r>
              <a:rPr lang="zh-CN" altLang="en-US" dirty="0"/>
              <a:t> </a:t>
            </a:r>
            <a:r>
              <a:rPr lang="en-US" altLang="zh-CN" dirty="0"/>
              <a:t>into</a:t>
            </a:r>
            <a:r>
              <a:rPr lang="zh-CN" altLang="en-US" dirty="0"/>
              <a:t> </a:t>
            </a:r>
            <a:r>
              <a:rPr lang="en-US" altLang="zh-CN" dirty="0"/>
              <a:t>a</a:t>
            </a:r>
            <a:r>
              <a:rPr lang="zh-CN" altLang="en-US" dirty="0"/>
              <a:t> </a:t>
            </a:r>
            <a:r>
              <a:rPr lang="en-US" altLang="zh-CN" dirty="0"/>
              <a:t>queue</a:t>
            </a:r>
          </a:p>
          <a:p>
            <a:pPr marL="342900" indent="-342900">
              <a:buAutoNum type="arabicPeriod"/>
            </a:pPr>
            <a:r>
              <a:rPr lang="en-US" altLang="zh-CN" dirty="0"/>
              <a:t>If</a:t>
            </a:r>
            <a:r>
              <a:rPr lang="zh-CN" altLang="en-US" dirty="0"/>
              <a:t> </a:t>
            </a:r>
            <a:r>
              <a:rPr lang="en-US" altLang="zh-CN" dirty="0"/>
              <a:t>the</a:t>
            </a:r>
            <a:r>
              <a:rPr lang="zh-CN" altLang="en-US" dirty="0"/>
              <a:t> </a:t>
            </a:r>
            <a:r>
              <a:rPr lang="en-US" altLang="zh-CN" dirty="0"/>
              <a:t>queue</a:t>
            </a:r>
            <a:r>
              <a:rPr lang="zh-CN" altLang="en-US" dirty="0"/>
              <a:t> </a:t>
            </a:r>
            <a:r>
              <a:rPr lang="en-US" altLang="zh-CN" dirty="0"/>
              <a:t>is</a:t>
            </a:r>
            <a:r>
              <a:rPr lang="zh-CN" altLang="en-US" dirty="0"/>
              <a:t> </a:t>
            </a:r>
            <a:r>
              <a:rPr lang="en-US" altLang="zh-CN" dirty="0"/>
              <a:t>not</a:t>
            </a:r>
            <a:r>
              <a:rPr lang="zh-CN" altLang="en-US" dirty="0"/>
              <a:t> </a:t>
            </a:r>
            <a:r>
              <a:rPr lang="en-US" altLang="zh-CN" dirty="0"/>
              <a:t>empty,</a:t>
            </a:r>
            <a:r>
              <a:rPr lang="zh-CN" altLang="en-US" dirty="0"/>
              <a:t> </a:t>
            </a:r>
            <a:r>
              <a:rPr lang="en-US" altLang="zh-CN" dirty="0"/>
              <a:t>it</a:t>
            </a:r>
            <a:r>
              <a:rPr lang="zh-CN" altLang="en-US" dirty="0"/>
              <a:t> </a:t>
            </a:r>
            <a:r>
              <a:rPr lang="en-US" altLang="zh-CN" dirty="0"/>
              <a:t>means</a:t>
            </a:r>
            <a:r>
              <a:rPr lang="zh-CN" altLang="en-US" dirty="0"/>
              <a:t> </a:t>
            </a:r>
            <a:r>
              <a:rPr lang="en-US" altLang="zh-CN" dirty="0"/>
              <a:t>there</a:t>
            </a:r>
            <a:r>
              <a:rPr lang="zh-CN" altLang="en-US" dirty="0"/>
              <a:t> </a:t>
            </a:r>
            <a:r>
              <a:rPr lang="en-US" altLang="zh-CN" dirty="0"/>
              <a:t>is</a:t>
            </a:r>
            <a:r>
              <a:rPr lang="zh-CN" altLang="en-US" dirty="0"/>
              <a:t> </a:t>
            </a:r>
            <a:r>
              <a:rPr lang="en-US" altLang="zh-CN" dirty="0"/>
              <a:t>at</a:t>
            </a:r>
            <a:r>
              <a:rPr lang="zh-CN" altLang="en-US" dirty="0"/>
              <a:t> </a:t>
            </a:r>
            <a:r>
              <a:rPr lang="en-US" altLang="zh-CN" dirty="0"/>
              <a:t>least</a:t>
            </a:r>
            <a:r>
              <a:rPr lang="zh-CN" altLang="en-US" dirty="0"/>
              <a:t> </a:t>
            </a:r>
            <a:r>
              <a:rPr lang="en-US" altLang="zh-CN" dirty="0"/>
              <a:t>one</a:t>
            </a:r>
            <a:r>
              <a:rPr lang="zh-CN" altLang="en-US" dirty="0"/>
              <a:t> </a:t>
            </a:r>
            <a:r>
              <a:rPr lang="en-US" altLang="zh-CN" dirty="0"/>
              <a:t>more</a:t>
            </a:r>
            <a:r>
              <a:rPr lang="zh-CN" altLang="en-US" dirty="0"/>
              <a:t> </a:t>
            </a:r>
            <a:r>
              <a:rPr lang="en-US" altLang="zh-CN" dirty="0"/>
              <a:t>level</a:t>
            </a:r>
            <a:r>
              <a:rPr lang="zh-CN" altLang="en-US" dirty="0"/>
              <a:t> </a:t>
            </a:r>
            <a:r>
              <a:rPr lang="en-US" altLang="zh-CN" dirty="0"/>
              <a:t>that</a:t>
            </a:r>
            <a:r>
              <a:rPr lang="zh-CN" altLang="en-US" dirty="0"/>
              <a:t> </a:t>
            </a:r>
            <a:r>
              <a:rPr lang="en-US" altLang="zh-CN" dirty="0"/>
              <a:t>is</a:t>
            </a:r>
            <a:r>
              <a:rPr lang="zh-CN" altLang="en-US" dirty="0"/>
              <a:t> </a:t>
            </a:r>
            <a:r>
              <a:rPr lang="en-US" altLang="zh-CN" dirty="0"/>
              <a:t>not</a:t>
            </a:r>
            <a:r>
              <a:rPr lang="zh-CN" altLang="en-US" dirty="0"/>
              <a:t> </a:t>
            </a:r>
            <a:r>
              <a:rPr lang="en-US" altLang="zh-CN" dirty="0"/>
              <a:t>yet</a:t>
            </a:r>
            <a:r>
              <a:rPr lang="zh-CN" altLang="en-US" dirty="0"/>
              <a:t> </a:t>
            </a:r>
            <a:r>
              <a:rPr lang="en-US" altLang="zh-CN" dirty="0"/>
              <a:t>explored</a:t>
            </a:r>
          </a:p>
          <a:p>
            <a:pPr marL="342900" indent="-342900">
              <a:buAutoNum type="arabicPeriod"/>
            </a:pPr>
            <a:r>
              <a:rPr lang="en-US" altLang="zh-CN" dirty="0"/>
              <a:t>During</a:t>
            </a:r>
            <a:r>
              <a:rPr lang="zh-CN" altLang="en-US" dirty="0"/>
              <a:t> </a:t>
            </a:r>
            <a:r>
              <a:rPr lang="en-US" altLang="zh-CN" dirty="0"/>
              <a:t>the</a:t>
            </a:r>
            <a:r>
              <a:rPr lang="zh-CN" altLang="en-US" dirty="0"/>
              <a:t> </a:t>
            </a:r>
            <a:r>
              <a:rPr lang="en-US" altLang="zh-CN" dirty="0"/>
              <a:t>exploration</a:t>
            </a:r>
            <a:r>
              <a:rPr lang="zh-CN" altLang="en-US" dirty="0"/>
              <a:t> </a:t>
            </a:r>
            <a:r>
              <a:rPr lang="en-US" altLang="zh-CN" dirty="0"/>
              <a:t>of</a:t>
            </a:r>
            <a:r>
              <a:rPr lang="zh-CN" altLang="en-US" dirty="0"/>
              <a:t> </a:t>
            </a:r>
            <a:r>
              <a:rPr lang="en-US" altLang="zh-CN" dirty="0"/>
              <a:t>each</a:t>
            </a:r>
            <a:r>
              <a:rPr lang="zh-CN" altLang="en-US" dirty="0"/>
              <a:t> </a:t>
            </a:r>
            <a:r>
              <a:rPr lang="en-US" altLang="zh-CN" dirty="0"/>
              <a:t>level,</a:t>
            </a:r>
            <a:r>
              <a:rPr lang="zh-CN" altLang="en-US" dirty="0"/>
              <a:t> </a:t>
            </a: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the</a:t>
            </a:r>
            <a:r>
              <a:rPr lang="zh-CN" altLang="en-US" dirty="0"/>
              <a:t> </a:t>
            </a:r>
            <a:r>
              <a:rPr lang="en-US" altLang="zh-CN" dirty="0"/>
              <a:t>level</a:t>
            </a:r>
            <a:r>
              <a:rPr lang="zh-CN" altLang="en-US" dirty="0"/>
              <a:t> </a:t>
            </a:r>
            <a:r>
              <a:rPr lang="en-US" altLang="zh-CN" dirty="0"/>
              <a:t>number</a:t>
            </a:r>
            <a:r>
              <a:rPr lang="zh-CN" altLang="en-US" dirty="0"/>
              <a:t> </a:t>
            </a:r>
            <a:r>
              <a:rPr lang="en-US" altLang="zh-CN" dirty="0"/>
              <a:t>and</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elements</a:t>
            </a:r>
            <a:r>
              <a:rPr lang="zh-CN" altLang="en-US" dirty="0"/>
              <a:t> </a:t>
            </a:r>
            <a:r>
              <a:rPr lang="en-US" altLang="zh-CN" dirty="0"/>
              <a:t>in</a:t>
            </a:r>
            <a:r>
              <a:rPr lang="zh-CN" altLang="en-US" dirty="0"/>
              <a:t> </a:t>
            </a:r>
            <a:r>
              <a:rPr lang="en-US" altLang="zh-CN" dirty="0"/>
              <a:t>that</a:t>
            </a:r>
            <a:r>
              <a:rPr lang="zh-CN" altLang="en-US" dirty="0"/>
              <a:t> </a:t>
            </a:r>
            <a:r>
              <a:rPr lang="en-US" altLang="zh-CN" dirty="0"/>
              <a:t>level.</a:t>
            </a:r>
            <a:r>
              <a:rPr lang="zh-CN" altLang="en-US" dirty="0"/>
              <a:t> </a:t>
            </a:r>
            <a:r>
              <a:rPr lang="en-US" altLang="zh-CN" dirty="0"/>
              <a:t>Add</a:t>
            </a:r>
            <a:r>
              <a:rPr lang="zh-CN" altLang="en-US" dirty="0"/>
              <a:t> </a:t>
            </a:r>
            <a:r>
              <a:rPr lang="en-US" altLang="zh-CN" dirty="0"/>
              <a:t>only</a:t>
            </a:r>
            <a:r>
              <a:rPr lang="zh-CN" altLang="en-US" dirty="0"/>
              <a:t> </a:t>
            </a:r>
            <a:r>
              <a:rPr lang="en-US" altLang="zh-CN" dirty="0"/>
              <a:t>not</a:t>
            </a:r>
            <a:r>
              <a:rPr lang="zh-CN" altLang="en-US" dirty="0"/>
              <a:t> </a:t>
            </a:r>
            <a:r>
              <a:rPr lang="en-US" altLang="zh-CN" dirty="0"/>
              <a:t>null</a:t>
            </a:r>
            <a:r>
              <a:rPr lang="zh-CN" altLang="en-US" dirty="0"/>
              <a:t> </a:t>
            </a:r>
            <a:r>
              <a:rPr lang="en-US" altLang="zh-CN" dirty="0"/>
              <a:t>elements</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p:txBody>
      </p:sp>
    </p:spTree>
    <p:extLst>
      <p:ext uri="{BB962C8B-B14F-4D97-AF65-F5344CB8AC3E}">
        <p14:creationId xmlns:p14="http://schemas.microsoft.com/office/powerpoint/2010/main" val="3786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677E0-DF25-3342-A37F-0E571BA63203}"/>
              </a:ext>
            </a:extLst>
          </p:cNvPr>
          <p:cNvSpPr>
            <a:spLocks noGrp="1"/>
          </p:cNvSpPr>
          <p:nvPr>
            <p:ph type="sldNum" sz="quarter" idx="12"/>
          </p:nvPr>
        </p:nvSpPr>
        <p:spPr/>
        <p:txBody>
          <a:bodyPr/>
          <a:lstStyle/>
          <a:p>
            <a:fld id="{8A758EFE-665F-4341-B5B8-2DAEADA52F6C}" type="slidenum">
              <a:rPr lang="en-US" smtClean="0"/>
              <a:pPr/>
              <a:t>4</a:t>
            </a:fld>
            <a:endParaRPr lang="en-US" dirty="0"/>
          </a:p>
        </p:txBody>
      </p:sp>
      <p:sp>
        <p:nvSpPr>
          <p:cNvPr id="3" name="Title 2">
            <a:extLst>
              <a:ext uri="{FF2B5EF4-FFF2-40B4-BE49-F238E27FC236}">
                <a16:creationId xmlns:a16="http://schemas.microsoft.com/office/drawing/2014/main" id="{15F0A683-1DFB-0746-A591-5241A162FA92}"/>
              </a:ext>
            </a:extLst>
          </p:cNvPr>
          <p:cNvSpPr>
            <a:spLocks noGrp="1"/>
          </p:cNvSpPr>
          <p:nvPr>
            <p:ph type="title"/>
          </p:nvPr>
        </p:nvSpPr>
        <p:spPr/>
        <p:txBody>
          <a:bodyPr/>
          <a:lstStyle/>
          <a:p>
            <a:r>
              <a:rPr lang="en-US" altLang="zh-CN" dirty="0"/>
              <a:t>BFS</a:t>
            </a:r>
            <a:r>
              <a:rPr lang="zh-CN" altLang="en-US" dirty="0"/>
              <a:t> </a:t>
            </a:r>
            <a:r>
              <a:rPr lang="en-US" altLang="zh-CN" dirty="0"/>
              <a:t>implementation</a:t>
            </a:r>
            <a:r>
              <a:rPr lang="zh-CN" altLang="en-US" dirty="0"/>
              <a:t> </a:t>
            </a:r>
            <a:r>
              <a:rPr lang="en-US" altLang="zh-CN" dirty="0"/>
              <a:t>on</a:t>
            </a:r>
            <a:r>
              <a:rPr lang="zh-CN" altLang="en-US" dirty="0"/>
              <a:t> </a:t>
            </a:r>
            <a:r>
              <a:rPr lang="en-US" altLang="zh-CN" dirty="0"/>
              <a:t>Tree</a:t>
            </a:r>
            <a:endParaRPr lang="en-US" dirty="0"/>
          </a:p>
        </p:txBody>
      </p:sp>
      <p:sp>
        <p:nvSpPr>
          <p:cNvPr id="7" name="Rectangle 6">
            <a:extLst>
              <a:ext uri="{FF2B5EF4-FFF2-40B4-BE49-F238E27FC236}">
                <a16:creationId xmlns:a16="http://schemas.microsoft.com/office/drawing/2014/main" id="{A5D6A808-9A51-D846-8C2C-D9FBFDE29421}"/>
              </a:ext>
            </a:extLst>
          </p:cNvPr>
          <p:cNvSpPr/>
          <p:nvPr/>
        </p:nvSpPr>
        <p:spPr>
          <a:xfrm>
            <a:off x="578068" y="1351112"/>
            <a:ext cx="7041931" cy="3693319"/>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process(current);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1546E3C1-9E56-F948-B53C-555E8CD952B2}"/>
              </a:ext>
            </a:extLst>
          </p:cNvPr>
          <p:cNvSpPr txBox="1"/>
          <p:nvPr/>
        </p:nvSpPr>
        <p:spPr>
          <a:xfrm>
            <a:off x="7358994" y="1351112"/>
            <a:ext cx="4833005" cy="3970318"/>
          </a:xfrm>
          <a:prstGeom prst="rect">
            <a:avLst/>
          </a:prstGeom>
          <a:noFill/>
        </p:spPr>
        <p:txBody>
          <a:bodyPr wrap="square" rtlCol="0">
            <a:spAutoFit/>
          </a:bodyPr>
          <a:lstStyle/>
          <a:p>
            <a:r>
              <a:rPr lang="en-US" altLang="zh-CN" dirty="0"/>
              <a:t>Possible</a:t>
            </a:r>
            <a:r>
              <a:rPr lang="zh-CN" altLang="en-US" dirty="0"/>
              <a:t> </a:t>
            </a:r>
            <a:r>
              <a:rPr lang="en-US" altLang="zh-CN" dirty="0"/>
              <a:t>variations</a:t>
            </a:r>
            <a:r>
              <a:rPr lang="zh-CN" altLang="en-US" dirty="0"/>
              <a:t> </a:t>
            </a:r>
            <a:r>
              <a:rPr lang="en-US" altLang="zh-CN" dirty="0"/>
              <a:t>in</a:t>
            </a:r>
            <a:r>
              <a:rPr lang="zh-CN" altLang="en-US" dirty="0"/>
              <a:t> </a:t>
            </a:r>
            <a:r>
              <a:rPr lang="en-US" altLang="zh-CN" dirty="0"/>
              <a:t>implementation:</a:t>
            </a:r>
            <a:r>
              <a:rPr lang="zh-CN" altLang="en-US" dirty="0"/>
              <a:t> </a:t>
            </a:r>
            <a:endParaRPr lang="en-US" altLang="zh-CN" dirty="0"/>
          </a:p>
          <a:p>
            <a:pPr marL="342900" indent="-342900">
              <a:buAutoNum type="arabicPeriod"/>
            </a:pPr>
            <a:r>
              <a:rPr lang="en-US" altLang="zh-CN" dirty="0"/>
              <a:t>Count</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elements</a:t>
            </a:r>
            <a:r>
              <a:rPr lang="zh-CN" altLang="en-US" dirty="0"/>
              <a:t> </a:t>
            </a:r>
            <a:r>
              <a:rPr lang="en-US" altLang="zh-CN" dirty="0"/>
              <a:t>in</a:t>
            </a:r>
            <a:r>
              <a:rPr lang="zh-CN" altLang="en-US" dirty="0"/>
              <a:t> </a:t>
            </a:r>
            <a:r>
              <a:rPr lang="en-US" altLang="zh-CN" dirty="0"/>
              <a:t>each</a:t>
            </a:r>
            <a:r>
              <a:rPr lang="zh-CN" altLang="en-US" dirty="0"/>
              <a:t> </a:t>
            </a:r>
            <a:r>
              <a:rPr lang="en-US" altLang="zh-CN" dirty="0"/>
              <a:t>level.</a:t>
            </a:r>
            <a:r>
              <a:rPr lang="zh-CN" altLang="en-US" dirty="0"/>
              <a:t> </a:t>
            </a:r>
            <a:r>
              <a:rPr lang="en-US" altLang="zh-CN" dirty="0"/>
              <a:t>Or</a:t>
            </a:r>
            <a:r>
              <a:rPr lang="zh-CN" altLang="en-US" dirty="0"/>
              <a:t> </a:t>
            </a:r>
            <a:r>
              <a:rPr lang="en-US" altLang="zh-CN" dirty="0"/>
              <a:t>sum</a:t>
            </a:r>
            <a:r>
              <a:rPr lang="zh-CN" altLang="en-US" dirty="0"/>
              <a:t> </a:t>
            </a:r>
            <a:r>
              <a:rPr lang="en-US" altLang="zh-CN" dirty="0"/>
              <a:t>all</a:t>
            </a:r>
            <a:r>
              <a:rPr lang="zh-CN" altLang="en-US" dirty="0"/>
              <a:t> </a:t>
            </a:r>
            <a:r>
              <a:rPr lang="en-US" altLang="zh-CN" dirty="0"/>
              <a:t>the</a:t>
            </a:r>
            <a:r>
              <a:rPr lang="zh-CN" altLang="en-US" dirty="0"/>
              <a:t> </a:t>
            </a:r>
            <a:r>
              <a:rPr lang="en-US" altLang="zh-CN" dirty="0"/>
              <a:t>elements</a:t>
            </a:r>
            <a:r>
              <a:rPr lang="zh-CN" altLang="en-US" dirty="0"/>
              <a:t> </a:t>
            </a:r>
            <a:r>
              <a:rPr lang="en-US" altLang="zh-CN" dirty="0"/>
              <a:t>in</a:t>
            </a:r>
            <a:r>
              <a:rPr lang="zh-CN" altLang="en-US" dirty="0"/>
              <a:t> </a:t>
            </a:r>
            <a:r>
              <a:rPr lang="en-US" altLang="zh-CN" dirty="0"/>
              <a:t>each</a:t>
            </a:r>
            <a:r>
              <a:rPr lang="zh-CN" altLang="en-US" dirty="0"/>
              <a:t> </a:t>
            </a:r>
            <a:r>
              <a:rPr lang="en-US" altLang="zh-CN" dirty="0"/>
              <a:t>level</a:t>
            </a:r>
          </a:p>
          <a:p>
            <a:pPr marL="342900" indent="-342900">
              <a:buAutoNum type="arabicPeriod"/>
            </a:pPr>
            <a:r>
              <a:rPr lang="en-US" altLang="zh-CN" dirty="0"/>
              <a:t>In</a:t>
            </a:r>
            <a:r>
              <a:rPr lang="zh-CN" altLang="en-US" dirty="0"/>
              <a:t> </a:t>
            </a:r>
            <a:r>
              <a:rPr lang="en-US" altLang="zh-CN" dirty="0"/>
              <a:t>the</a:t>
            </a:r>
            <a:r>
              <a:rPr lang="zh-CN" altLang="en-US" dirty="0"/>
              <a:t> </a:t>
            </a:r>
            <a:r>
              <a:rPr lang="en-US" altLang="zh-CN" dirty="0"/>
              <a:t>original</a:t>
            </a:r>
            <a:r>
              <a:rPr lang="zh-CN" altLang="en-US" dirty="0"/>
              <a:t> </a:t>
            </a:r>
            <a:r>
              <a:rPr lang="en-US" altLang="zh-CN" dirty="0"/>
              <a:t>implementation,</a:t>
            </a:r>
            <a:r>
              <a:rPr lang="zh-CN" altLang="en-US" dirty="0"/>
              <a:t> </a:t>
            </a:r>
            <a:r>
              <a:rPr lang="en-US" altLang="zh-CN" dirty="0"/>
              <a:t>left</a:t>
            </a:r>
            <a:r>
              <a:rPr lang="zh-CN" altLang="en-US" dirty="0"/>
              <a:t> </a:t>
            </a:r>
            <a:r>
              <a:rPr lang="en-US" altLang="zh-CN" dirty="0"/>
              <a:t>element</a:t>
            </a:r>
            <a:r>
              <a:rPr lang="zh-CN" altLang="en-US" dirty="0"/>
              <a:t> </a:t>
            </a:r>
            <a:r>
              <a:rPr lang="en-US" altLang="zh-CN" dirty="0"/>
              <a:t>was</a:t>
            </a:r>
            <a:r>
              <a:rPr lang="zh-CN" altLang="en-US" dirty="0"/>
              <a:t> </a:t>
            </a:r>
            <a:r>
              <a:rPr lang="en-US" altLang="zh-CN" dirty="0"/>
              <a:t>added</a:t>
            </a:r>
            <a:r>
              <a:rPr lang="zh-CN" altLang="en-US" dirty="0"/>
              <a:t> </a:t>
            </a:r>
            <a:r>
              <a:rPr lang="en-US" altLang="zh-CN" dirty="0"/>
              <a:t>before</a:t>
            </a:r>
            <a:r>
              <a:rPr lang="zh-CN" altLang="en-US" dirty="0"/>
              <a:t> </a:t>
            </a:r>
            <a:r>
              <a:rPr lang="en-US" altLang="zh-CN" dirty="0"/>
              <a:t>the</a:t>
            </a:r>
            <a:r>
              <a:rPr lang="zh-CN" altLang="en-US" dirty="0"/>
              <a:t> </a:t>
            </a:r>
            <a:r>
              <a:rPr lang="en-US" altLang="zh-CN" dirty="0"/>
              <a:t>right</a:t>
            </a:r>
            <a:r>
              <a:rPr lang="zh-CN" altLang="en-US" dirty="0"/>
              <a:t> </a:t>
            </a:r>
            <a:r>
              <a:rPr lang="en-US" altLang="zh-CN" dirty="0"/>
              <a:t>element.</a:t>
            </a:r>
            <a:r>
              <a:rPr lang="zh-CN" altLang="en-US" dirty="0"/>
              <a:t> </a:t>
            </a:r>
            <a:r>
              <a:rPr lang="en-US" altLang="zh-CN" dirty="0"/>
              <a:t>This</a:t>
            </a:r>
            <a:r>
              <a:rPr lang="zh-CN" altLang="en-US" dirty="0"/>
              <a:t> </a:t>
            </a:r>
            <a:r>
              <a:rPr lang="en-US" altLang="zh-CN" dirty="0"/>
              <a:t>order</a:t>
            </a:r>
            <a:r>
              <a:rPr lang="zh-CN" altLang="en-US" dirty="0"/>
              <a:t> </a:t>
            </a:r>
            <a:r>
              <a:rPr lang="en-US" altLang="zh-CN" dirty="0"/>
              <a:t>can</a:t>
            </a:r>
            <a:r>
              <a:rPr lang="zh-CN" altLang="en-US" dirty="0"/>
              <a:t> </a:t>
            </a:r>
            <a:r>
              <a:rPr lang="en-US" altLang="zh-CN" dirty="0"/>
              <a:t>be</a:t>
            </a:r>
            <a:r>
              <a:rPr lang="zh-CN" altLang="en-US" dirty="0"/>
              <a:t> </a:t>
            </a:r>
            <a:r>
              <a:rPr lang="en-US" altLang="zh-CN" dirty="0"/>
              <a:t>reversed</a:t>
            </a:r>
          </a:p>
          <a:p>
            <a:pPr marL="342900" indent="-342900">
              <a:buAutoNum type="arabicPeriod"/>
            </a:pPr>
            <a:r>
              <a:rPr lang="en-US" altLang="zh-CN" dirty="0"/>
              <a:t>Do</a:t>
            </a:r>
            <a:r>
              <a:rPr lang="zh-CN" altLang="en-US" dirty="0"/>
              <a:t> </a:t>
            </a:r>
            <a:r>
              <a:rPr lang="en-US" altLang="zh-CN" dirty="0"/>
              <a:t>something</a:t>
            </a:r>
            <a:r>
              <a:rPr lang="zh-CN" altLang="en-US" dirty="0"/>
              <a:t> </a:t>
            </a:r>
            <a:r>
              <a:rPr lang="en-US" altLang="zh-CN" dirty="0"/>
              <a:t>special</a:t>
            </a:r>
            <a:r>
              <a:rPr lang="zh-CN" altLang="en-US" dirty="0"/>
              <a:t> </a:t>
            </a:r>
            <a:r>
              <a:rPr lang="en-US" altLang="zh-CN" dirty="0"/>
              <a:t>for</a:t>
            </a:r>
            <a:r>
              <a:rPr lang="zh-CN" altLang="en-US" dirty="0"/>
              <a:t> </a:t>
            </a:r>
            <a:r>
              <a:rPr lang="en-US" altLang="zh-CN" dirty="0"/>
              <a:t>the</a:t>
            </a:r>
            <a:r>
              <a:rPr lang="zh-CN" altLang="en-US" dirty="0"/>
              <a:t> </a:t>
            </a:r>
            <a:r>
              <a:rPr lang="en-US" altLang="zh-CN" dirty="0"/>
              <a:t>first</a:t>
            </a:r>
            <a:r>
              <a:rPr lang="zh-CN" altLang="en-US" dirty="0"/>
              <a:t> </a:t>
            </a:r>
            <a:r>
              <a:rPr lang="en-US" altLang="zh-CN" dirty="0"/>
              <a:t>or</a:t>
            </a:r>
            <a:r>
              <a:rPr lang="zh-CN" altLang="en-US" dirty="0"/>
              <a:t> </a:t>
            </a:r>
            <a:r>
              <a:rPr lang="en-US" altLang="zh-CN" dirty="0"/>
              <a:t>last</a:t>
            </a:r>
            <a:r>
              <a:rPr lang="zh-CN" altLang="en-US" dirty="0"/>
              <a:t> </a:t>
            </a:r>
            <a:r>
              <a:rPr lang="en-US" altLang="zh-CN" dirty="0"/>
              <a:t>element</a:t>
            </a:r>
            <a:r>
              <a:rPr lang="zh-CN" altLang="en-US" dirty="0"/>
              <a:t> </a:t>
            </a:r>
            <a:r>
              <a:rPr lang="en-US" altLang="zh-CN" dirty="0"/>
              <a:t>in</a:t>
            </a:r>
            <a:r>
              <a:rPr lang="zh-CN" altLang="en-US" dirty="0"/>
              <a:t> </a:t>
            </a:r>
            <a:r>
              <a:rPr lang="en-US" altLang="zh-CN" dirty="0"/>
              <a:t>each</a:t>
            </a:r>
            <a:r>
              <a:rPr lang="zh-CN" altLang="en-US" dirty="0"/>
              <a:t> </a:t>
            </a:r>
            <a:r>
              <a:rPr lang="en-US" altLang="zh-CN" dirty="0"/>
              <a:t>level</a:t>
            </a:r>
          </a:p>
          <a:p>
            <a:pPr marL="342900" indent="-342900">
              <a:buAutoNum type="arabicPeriod"/>
            </a:pPr>
            <a:r>
              <a:rPr lang="en-US" altLang="zh-CN" dirty="0"/>
              <a:t>Do</a:t>
            </a:r>
            <a:r>
              <a:rPr lang="zh-CN" altLang="en-US" dirty="0"/>
              <a:t> </a:t>
            </a:r>
            <a:r>
              <a:rPr lang="en-US" altLang="zh-CN" dirty="0"/>
              <a:t>something</a:t>
            </a:r>
            <a:r>
              <a:rPr lang="zh-CN" altLang="en-US" dirty="0"/>
              <a:t> </a:t>
            </a:r>
            <a:r>
              <a:rPr lang="en-US" altLang="zh-CN" dirty="0"/>
              <a:t>special</a:t>
            </a:r>
            <a:r>
              <a:rPr lang="zh-CN" altLang="en-US" dirty="0"/>
              <a:t> </a:t>
            </a:r>
            <a:r>
              <a:rPr lang="en-US" altLang="zh-CN" dirty="0"/>
              <a:t>for</a:t>
            </a:r>
            <a:r>
              <a:rPr lang="zh-CN" altLang="en-US" dirty="0"/>
              <a:t> </a:t>
            </a:r>
            <a:r>
              <a:rPr lang="en-US" altLang="zh-CN" dirty="0"/>
              <a:t>all</a:t>
            </a:r>
            <a:r>
              <a:rPr lang="zh-CN" altLang="en-US" dirty="0"/>
              <a:t> </a:t>
            </a:r>
            <a:r>
              <a:rPr lang="en-US" altLang="zh-CN" dirty="0"/>
              <a:t>the</a:t>
            </a:r>
            <a:r>
              <a:rPr lang="zh-CN" altLang="en-US" dirty="0"/>
              <a:t> </a:t>
            </a:r>
            <a:r>
              <a:rPr lang="en-US" altLang="zh-CN" dirty="0"/>
              <a:t>element</a:t>
            </a:r>
            <a:r>
              <a:rPr lang="zh-CN" altLang="en-US" dirty="0"/>
              <a:t> </a:t>
            </a:r>
            <a:r>
              <a:rPr lang="en-US" altLang="zh-CN" dirty="0"/>
              <a:t>at</a:t>
            </a:r>
            <a:r>
              <a:rPr lang="zh-CN" altLang="en-US" dirty="0"/>
              <a:t> </a:t>
            </a:r>
            <a:r>
              <a:rPr lang="en-US" altLang="zh-CN" dirty="0"/>
              <a:t>a</a:t>
            </a:r>
            <a:r>
              <a:rPr lang="zh-CN" altLang="en-US" dirty="0"/>
              <a:t> </a:t>
            </a:r>
            <a:r>
              <a:rPr lang="en-US" altLang="zh-CN" dirty="0"/>
              <a:t>particular</a:t>
            </a:r>
            <a:r>
              <a:rPr lang="zh-CN" altLang="en-US" dirty="0"/>
              <a:t> </a:t>
            </a:r>
            <a:r>
              <a:rPr lang="en-US" altLang="zh-CN" dirty="0"/>
              <a:t>level.</a:t>
            </a:r>
            <a:r>
              <a:rPr lang="zh-CN" altLang="en-US" dirty="0"/>
              <a:t> </a:t>
            </a:r>
            <a:r>
              <a:rPr lang="en-US" dirty="0"/>
              <a:t>If this operation will require the cooperation from its parents, then just traverse to its parents</a:t>
            </a:r>
            <a:r>
              <a:rPr lang="en-US" dirty="0">
                <a:effectLst/>
              </a:rPr>
              <a:t> </a:t>
            </a:r>
            <a:endParaRPr lang="en-US" altLang="zh-CN" dirty="0"/>
          </a:p>
          <a:p>
            <a:endParaRPr lang="en-US" dirty="0"/>
          </a:p>
          <a:p>
            <a:endParaRPr lang="en-US" dirty="0"/>
          </a:p>
        </p:txBody>
      </p:sp>
    </p:spTree>
    <p:extLst>
      <p:ext uri="{BB962C8B-B14F-4D97-AF65-F5344CB8AC3E}">
        <p14:creationId xmlns:p14="http://schemas.microsoft.com/office/powerpoint/2010/main" val="413289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F05D32-C2DE-5440-BA39-4D358B0E9104}"/>
              </a:ext>
            </a:extLst>
          </p:cNvPr>
          <p:cNvSpPr>
            <a:spLocks noGrp="1"/>
          </p:cNvSpPr>
          <p:nvPr>
            <p:ph type="sldNum" sz="quarter" idx="12"/>
          </p:nvPr>
        </p:nvSpPr>
        <p:spPr/>
        <p:txBody>
          <a:bodyPr/>
          <a:lstStyle/>
          <a:p>
            <a:fld id="{8A758EFE-665F-4341-B5B8-2DAEADA52F6C}" type="slidenum">
              <a:rPr lang="en-US" smtClean="0"/>
              <a:pPr/>
              <a:t>5</a:t>
            </a:fld>
            <a:endParaRPr lang="en-US" dirty="0"/>
          </a:p>
        </p:txBody>
      </p:sp>
      <p:sp>
        <p:nvSpPr>
          <p:cNvPr id="3" name="Title 2">
            <a:extLst>
              <a:ext uri="{FF2B5EF4-FFF2-40B4-BE49-F238E27FC236}">
                <a16:creationId xmlns:a16="http://schemas.microsoft.com/office/drawing/2014/main" id="{0D06B3EE-DEC3-2449-AFC1-272EC998FEAB}"/>
              </a:ext>
            </a:extLst>
          </p:cNvPr>
          <p:cNvSpPr>
            <a:spLocks noGrp="1"/>
          </p:cNvSpPr>
          <p:nvPr>
            <p:ph type="title"/>
          </p:nvPr>
        </p:nvSpPr>
        <p:spPr/>
        <p:txBody>
          <a:bodyPr>
            <a:normAutofit/>
          </a:bodyPr>
          <a:lstStyle/>
          <a:p>
            <a:r>
              <a:rPr lang="en-US" dirty="0"/>
              <a:t>104. Maximum </a:t>
            </a:r>
            <a:r>
              <a:rPr lang="en-US" dirty="0">
                <a:solidFill>
                  <a:srgbClr val="0070C0"/>
                </a:solidFill>
              </a:rPr>
              <a:t>Depth</a:t>
            </a:r>
            <a:r>
              <a:rPr lang="en-US" dirty="0"/>
              <a:t> of Binary Tree</a:t>
            </a:r>
          </a:p>
        </p:txBody>
      </p:sp>
      <p:sp>
        <p:nvSpPr>
          <p:cNvPr id="15" name="Rectangle 14">
            <a:extLst>
              <a:ext uri="{FF2B5EF4-FFF2-40B4-BE49-F238E27FC236}">
                <a16:creationId xmlns:a16="http://schemas.microsoft.com/office/drawing/2014/main" id="{0CF7CC4C-CA6B-C74A-9AF6-39633AF91C66}"/>
              </a:ext>
            </a:extLst>
          </p:cNvPr>
          <p:cNvSpPr/>
          <p:nvPr/>
        </p:nvSpPr>
        <p:spPr>
          <a:xfrm>
            <a:off x="592212" y="1349523"/>
            <a:ext cx="3748560" cy="1754326"/>
          </a:xfrm>
          <a:prstGeom prst="rect">
            <a:avLst/>
          </a:prstGeom>
        </p:spPr>
        <p:txBody>
          <a:bodyPr wrap="square">
            <a:spAutoFit/>
          </a:bodyPr>
          <a:lstStyle/>
          <a:p>
            <a:r>
              <a:rPr lang="en-US" b="0" i="0" dirty="0">
                <a:solidFill>
                  <a:srgbClr val="263238"/>
                </a:solidFill>
                <a:effectLst/>
                <a:latin typeface="-apple-system"/>
              </a:rPr>
              <a:t>Given the root of a binary tree, return </a:t>
            </a:r>
            <a:r>
              <a:rPr lang="en-US" b="0" i="1" dirty="0">
                <a:solidFill>
                  <a:srgbClr val="263238"/>
                </a:solidFill>
                <a:effectLst/>
                <a:latin typeface="-apple-system"/>
              </a:rPr>
              <a:t>its maximum depth</a:t>
            </a:r>
            <a:r>
              <a:rPr lang="en-US" b="0" i="0" dirty="0">
                <a:solidFill>
                  <a:srgbClr val="263238"/>
                </a:solidFill>
                <a:effectLst/>
                <a:latin typeface="-apple-system"/>
              </a:rPr>
              <a:t>.</a:t>
            </a:r>
          </a:p>
          <a:p>
            <a:r>
              <a:rPr lang="en-US" b="0" i="0" dirty="0">
                <a:solidFill>
                  <a:srgbClr val="263238"/>
                </a:solidFill>
                <a:effectLst/>
                <a:latin typeface="-apple-system"/>
              </a:rPr>
              <a:t>A binary tree's </a:t>
            </a:r>
            <a:r>
              <a:rPr lang="en-US" b="1" i="0" dirty="0">
                <a:solidFill>
                  <a:srgbClr val="263238"/>
                </a:solidFill>
                <a:effectLst/>
                <a:latin typeface="-apple-system"/>
              </a:rPr>
              <a:t>maximum depth</a:t>
            </a:r>
            <a:r>
              <a:rPr lang="en-US" b="0" i="0" dirty="0">
                <a:solidFill>
                  <a:srgbClr val="263238"/>
                </a:solidFill>
                <a:effectLst/>
                <a:latin typeface="-apple-system"/>
              </a:rPr>
              <a:t> is the number of nodes along the longest path from the root node down to the farthest leaf node.</a:t>
            </a:r>
          </a:p>
        </p:txBody>
      </p:sp>
      <p:sp>
        <p:nvSpPr>
          <p:cNvPr id="16" name="Rectangle 15">
            <a:extLst>
              <a:ext uri="{FF2B5EF4-FFF2-40B4-BE49-F238E27FC236}">
                <a16:creationId xmlns:a16="http://schemas.microsoft.com/office/drawing/2014/main" id="{0682CAB4-15D3-9940-8B60-E9951E83B6F2}"/>
              </a:ext>
            </a:extLst>
          </p:cNvPr>
          <p:cNvSpPr/>
          <p:nvPr/>
        </p:nvSpPr>
        <p:spPr>
          <a:xfrm>
            <a:off x="5150069" y="1443841"/>
            <a:ext cx="7041931" cy="3970318"/>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p>
          <a:p>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return</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level;</a:t>
            </a:r>
            <a:endParaRPr lang="en-US" dirty="0">
              <a:solidFill>
                <a:srgbClr val="0070C0"/>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907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36C98-121F-F545-8455-CD4F38C2252F}"/>
              </a:ext>
            </a:extLst>
          </p:cNvPr>
          <p:cNvSpPr>
            <a:spLocks noGrp="1"/>
          </p:cNvSpPr>
          <p:nvPr>
            <p:ph type="sldNum" sz="quarter" idx="12"/>
          </p:nvPr>
        </p:nvSpPr>
        <p:spPr/>
        <p:txBody>
          <a:bodyPr/>
          <a:lstStyle/>
          <a:p>
            <a:fld id="{8A758EFE-665F-4341-B5B8-2DAEADA52F6C}" type="slidenum">
              <a:rPr lang="en-US" smtClean="0"/>
              <a:pPr/>
              <a:t>6</a:t>
            </a:fld>
            <a:endParaRPr lang="en-US" dirty="0"/>
          </a:p>
        </p:txBody>
      </p:sp>
      <p:sp>
        <p:nvSpPr>
          <p:cNvPr id="3" name="Title 2">
            <a:extLst>
              <a:ext uri="{FF2B5EF4-FFF2-40B4-BE49-F238E27FC236}">
                <a16:creationId xmlns:a16="http://schemas.microsoft.com/office/drawing/2014/main" id="{16773759-6694-D540-88F4-0299ADA2E3D9}"/>
              </a:ext>
            </a:extLst>
          </p:cNvPr>
          <p:cNvSpPr>
            <a:spLocks noGrp="1"/>
          </p:cNvSpPr>
          <p:nvPr>
            <p:ph type="title"/>
          </p:nvPr>
        </p:nvSpPr>
        <p:spPr/>
        <p:txBody>
          <a:bodyPr/>
          <a:lstStyle/>
          <a:p>
            <a:r>
              <a:rPr lang="en-US" altLang="zh-CN" dirty="0"/>
              <a:t>559.</a:t>
            </a:r>
            <a:r>
              <a:rPr lang="zh-CN" altLang="en-US" dirty="0"/>
              <a:t> </a:t>
            </a:r>
            <a:r>
              <a:rPr lang="en-US" altLang="zh-CN" dirty="0"/>
              <a:t>Maximum</a:t>
            </a:r>
            <a:r>
              <a:rPr lang="zh-CN" altLang="en-US" dirty="0"/>
              <a:t> </a:t>
            </a:r>
            <a:r>
              <a:rPr lang="en-US" altLang="zh-CN" dirty="0">
                <a:solidFill>
                  <a:srgbClr val="0070C0"/>
                </a:solidFill>
              </a:rPr>
              <a:t>Depth</a:t>
            </a:r>
            <a:r>
              <a:rPr lang="zh-CN" altLang="en-US" dirty="0"/>
              <a:t> </a:t>
            </a:r>
            <a:r>
              <a:rPr lang="en-US" altLang="zh-CN" dirty="0"/>
              <a:t>of</a:t>
            </a:r>
            <a:r>
              <a:rPr lang="zh-CN" altLang="en-US" dirty="0"/>
              <a:t> </a:t>
            </a:r>
            <a:r>
              <a:rPr lang="en-US" altLang="zh-CN" dirty="0"/>
              <a:t>N-</a:t>
            </a:r>
            <a:r>
              <a:rPr lang="en-US" altLang="zh-CN" dirty="0" err="1"/>
              <a:t>ary</a:t>
            </a:r>
            <a:r>
              <a:rPr lang="zh-CN" altLang="en-US" dirty="0"/>
              <a:t> </a:t>
            </a:r>
            <a:r>
              <a:rPr lang="en-US" altLang="zh-CN" dirty="0"/>
              <a:t>Tree</a:t>
            </a:r>
            <a:endParaRPr lang="en-US" dirty="0"/>
          </a:p>
        </p:txBody>
      </p:sp>
      <p:sp>
        <p:nvSpPr>
          <p:cNvPr id="5" name="Rectangle 4">
            <a:extLst>
              <a:ext uri="{FF2B5EF4-FFF2-40B4-BE49-F238E27FC236}">
                <a16:creationId xmlns:a16="http://schemas.microsoft.com/office/drawing/2014/main" id="{5E251FB2-342E-C043-B022-0BA463CF2DDE}"/>
              </a:ext>
            </a:extLst>
          </p:cNvPr>
          <p:cNvSpPr/>
          <p:nvPr/>
        </p:nvSpPr>
        <p:spPr>
          <a:xfrm>
            <a:off x="413536" y="1643032"/>
            <a:ext cx="4048105" cy="1754326"/>
          </a:xfrm>
          <a:prstGeom prst="rect">
            <a:avLst/>
          </a:prstGeom>
        </p:spPr>
        <p:txBody>
          <a:bodyPr wrap="square">
            <a:spAutoFit/>
          </a:bodyPr>
          <a:lstStyle/>
          <a:p>
            <a:r>
              <a:rPr lang="en-US" b="0" i="0" u="none" strike="noStrike" dirty="0">
                <a:solidFill>
                  <a:srgbClr val="263238"/>
                </a:solidFill>
                <a:effectLst/>
                <a:latin typeface="-apple-system"/>
              </a:rPr>
              <a:t>Given a n-</a:t>
            </a:r>
            <a:r>
              <a:rPr lang="en-US" b="0" i="0" u="none" strike="noStrike" dirty="0" err="1">
                <a:solidFill>
                  <a:srgbClr val="263238"/>
                </a:solidFill>
                <a:effectLst/>
                <a:latin typeface="-apple-system"/>
              </a:rPr>
              <a:t>ary</a:t>
            </a:r>
            <a:r>
              <a:rPr lang="en-US" b="0" i="0" u="none" strike="noStrike" dirty="0">
                <a:solidFill>
                  <a:srgbClr val="263238"/>
                </a:solidFill>
                <a:effectLst/>
                <a:latin typeface="-apple-system"/>
              </a:rPr>
              <a:t> tree, find its maximum depth.</a:t>
            </a:r>
          </a:p>
          <a:p>
            <a:r>
              <a:rPr lang="en-US" b="0" i="0" u="none" strike="noStrike" dirty="0">
                <a:solidFill>
                  <a:srgbClr val="263238"/>
                </a:solidFill>
                <a:effectLst/>
                <a:latin typeface="-apple-system"/>
              </a:rPr>
              <a:t>The maximum depth is the number of nodes along the longest path from the root node down to the farthest leaf node.</a:t>
            </a:r>
          </a:p>
        </p:txBody>
      </p:sp>
      <p:pic>
        <p:nvPicPr>
          <p:cNvPr id="7" name="Picture 6" descr="Graphical user interface, text, application&#10;&#10;Description automatically generated">
            <a:extLst>
              <a:ext uri="{FF2B5EF4-FFF2-40B4-BE49-F238E27FC236}">
                <a16:creationId xmlns:a16="http://schemas.microsoft.com/office/drawing/2014/main" id="{CE364197-19C1-F54F-BABD-B6C97EEF87FC}"/>
              </a:ext>
            </a:extLst>
          </p:cNvPr>
          <p:cNvPicPr>
            <a:picLocks noChangeAspect="1"/>
          </p:cNvPicPr>
          <p:nvPr/>
        </p:nvPicPr>
        <p:blipFill>
          <a:blip r:embed="rId2"/>
          <a:stretch>
            <a:fillRect/>
          </a:stretch>
        </p:blipFill>
        <p:spPr>
          <a:xfrm>
            <a:off x="5414683" y="1484586"/>
            <a:ext cx="5185103" cy="3888827"/>
          </a:xfrm>
          <a:prstGeom prst="rect">
            <a:avLst/>
          </a:prstGeom>
        </p:spPr>
      </p:pic>
    </p:spTree>
    <p:extLst>
      <p:ext uri="{BB962C8B-B14F-4D97-AF65-F5344CB8AC3E}">
        <p14:creationId xmlns:p14="http://schemas.microsoft.com/office/powerpoint/2010/main" val="255508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0451F4-7456-6443-85A8-556529C7F0DF}"/>
              </a:ext>
            </a:extLst>
          </p:cNvPr>
          <p:cNvSpPr>
            <a:spLocks noGrp="1"/>
          </p:cNvSpPr>
          <p:nvPr>
            <p:ph type="sldNum" sz="quarter" idx="12"/>
          </p:nvPr>
        </p:nvSpPr>
        <p:spPr/>
        <p:txBody>
          <a:bodyPr/>
          <a:lstStyle/>
          <a:p>
            <a:fld id="{8A758EFE-665F-4341-B5B8-2DAEADA52F6C}" type="slidenum">
              <a:rPr lang="en-US" smtClean="0"/>
              <a:pPr/>
              <a:t>7</a:t>
            </a:fld>
            <a:endParaRPr lang="en-US" dirty="0"/>
          </a:p>
        </p:txBody>
      </p:sp>
      <p:sp>
        <p:nvSpPr>
          <p:cNvPr id="3" name="Title 2">
            <a:extLst>
              <a:ext uri="{FF2B5EF4-FFF2-40B4-BE49-F238E27FC236}">
                <a16:creationId xmlns:a16="http://schemas.microsoft.com/office/drawing/2014/main" id="{106666DB-BBB1-E644-818A-B056748AAF44}"/>
              </a:ext>
            </a:extLst>
          </p:cNvPr>
          <p:cNvSpPr>
            <a:spLocks noGrp="1"/>
          </p:cNvSpPr>
          <p:nvPr>
            <p:ph type="title"/>
          </p:nvPr>
        </p:nvSpPr>
        <p:spPr/>
        <p:txBody>
          <a:bodyPr>
            <a:normAutofit/>
          </a:bodyPr>
          <a:lstStyle/>
          <a:p>
            <a:r>
              <a:rPr lang="en-US" dirty="0"/>
              <a:t>111. Minimum </a:t>
            </a:r>
            <a:r>
              <a:rPr lang="en-US" dirty="0">
                <a:solidFill>
                  <a:srgbClr val="0070C0"/>
                </a:solidFill>
              </a:rPr>
              <a:t>Depth</a:t>
            </a:r>
            <a:r>
              <a:rPr lang="en-US" dirty="0"/>
              <a:t> of Binary Tree</a:t>
            </a:r>
          </a:p>
        </p:txBody>
      </p:sp>
      <p:sp>
        <p:nvSpPr>
          <p:cNvPr id="11" name="Rectangle 10">
            <a:extLst>
              <a:ext uri="{FF2B5EF4-FFF2-40B4-BE49-F238E27FC236}">
                <a16:creationId xmlns:a16="http://schemas.microsoft.com/office/drawing/2014/main" id="{DED51BDB-D109-CB4E-8853-52CA3884632B}"/>
              </a:ext>
            </a:extLst>
          </p:cNvPr>
          <p:cNvSpPr/>
          <p:nvPr/>
        </p:nvSpPr>
        <p:spPr>
          <a:xfrm>
            <a:off x="504497" y="1286301"/>
            <a:ext cx="3857296" cy="2031325"/>
          </a:xfrm>
          <a:prstGeom prst="rect">
            <a:avLst/>
          </a:prstGeom>
        </p:spPr>
        <p:txBody>
          <a:bodyPr wrap="square">
            <a:spAutoFit/>
          </a:bodyPr>
          <a:lstStyle/>
          <a:p>
            <a:r>
              <a:rPr lang="en-US" b="0" i="0" u="none" strike="noStrike" dirty="0">
                <a:solidFill>
                  <a:srgbClr val="263238"/>
                </a:solidFill>
                <a:effectLst/>
                <a:latin typeface="-apple-system"/>
              </a:rPr>
              <a:t>Given a binary tree, find its minimum depth.</a:t>
            </a:r>
          </a:p>
          <a:p>
            <a:r>
              <a:rPr lang="en-US" b="0" i="0" u="none" strike="noStrike" dirty="0">
                <a:solidFill>
                  <a:srgbClr val="263238"/>
                </a:solidFill>
                <a:effectLst/>
                <a:latin typeface="-apple-system"/>
              </a:rPr>
              <a:t>The minimum depth is the number of nodes along the shortest path from the root node down to the nearest leaf node.</a:t>
            </a:r>
          </a:p>
          <a:p>
            <a:r>
              <a:rPr lang="en-US" b="1" i="0" u="none" strike="noStrike" dirty="0">
                <a:solidFill>
                  <a:srgbClr val="263238"/>
                </a:solidFill>
                <a:effectLst/>
                <a:latin typeface="-apple-system"/>
              </a:rPr>
              <a:t>Note:</a:t>
            </a:r>
            <a:r>
              <a:rPr lang="en-US" b="0" i="0" u="none" strike="noStrike" dirty="0">
                <a:solidFill>
                  <a:srgbClr val="263238"/>
                </a:solidFill>
                <a:effectLst/>
                <a:latin typeface="-apple-system"/>
              </a:rPr>
              <a:t> A leaf is a node with no children.</a:t>
            </a:r>
          </a:p>
        </p:txBody>
      </p:sp>
      <p:sp>
        <p:nvSpPr>
          <p:cNvPr id="13" name="Rectangle 12">
            <a:extLst>
              <a:ext uri="{FF2B5EF4-FFF2-40B4-BE49-F238E27FC236}">
                <a16:creationId xmlns:a16="http://schemas.microsoft.com/office/drawing/2014/main" id="{860EEB7C-8CA3-0644-89D0-26A9FBD3C767}"/>
              </a:ext>
            </a:extLst>
          </p:cNvPr>
          <p:cNvSpPr/>
          <p:nvPr/>
        </p:nvSpPr>
        <p:spPr>
          <a:xfrm>
            <a:off x="4593022" y="1332467"/>
            <a:ext cx="7672552" cy="3970318"/>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p>
          <a:p>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if(current.left</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null</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&amp;&amp;</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current.right</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null)</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return</a:t>
            </a:r>
            <a:r>
              <a:rPr lang="zh-CN" alt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level;</a:t>
            </a:r>
            <a:endPar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53499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2A5A63-962A-4E46-85D9-C6D42A0042E8}"/>
              </a:ext>
            </a:extLst>
          </p:cNvPr>
          <p:cNvSpPr>
            <a:spLocks noGrp="1"/>
          </p:cNvSpPr>
          <p:nvPr>
            <p:ph type="sldNum" sz="quarter" idx="12"/>
          </p:nvPr>
        </p:nvSpPr>
        <p:spPr/>
        <p:txBody>
          <a:bodyPr/>
          <a:lstStyle/>
          <a:p>
            <a:fld id="{8A758EFE-665F-4341-B5B8-2DAEADA52F6C}" type="slidenum">
              <a:rPr lang="en-US" smtClean="0"/>
              <a:pPr/>
              <a:t>8</a:t>
            </a:fld>
            <a:endParaRPr lang="en-US" dirty="0"/>
          </a:p>
        </p:txBody>
      </p:sp>
      <p:sp>
        <p:nvSpPr>
          <p:cNvPr id="3" name="Title 2">
            <a:extLst>
              <a:ext uri="{FF2B5EF4-FFF2-40B4-BE49-F238E27FC236}">
                <a16:creationId xmlns:a16="http://schemas.microsoft.com/office/drawing/2014/main" id="{37DD1649-15E6-2046-BEFB-4A5EF2CBA9ED}"/>
              </a:ext>
            </a:extLst>
          </p:cNvPr>
          <p:cNvSpPr>
            <a:spLocks noGrp="1"/>
          </p:cNvSpPr>
          <p:nvPr>
            <p:ph type="title"/>
          </p:nvPr>
        </p:nvSpPr>
        <p:spPr/>
        <p:txBody>
          <a:bodyPr/>
          <a:lstStyle/>
          <a:p>
            <a:r>
              <a:rPr lang="en-US" dirty="0"/>
              <a:t>404. Sum of Left Leaves</a:t>
            </a:r>
          </a:p>
        </p:txBody>
      </p:sp>
      <p:sp>
        <p:nvSpPr>
          <p:cNvPr id="13" name="Rectangle 12">
            <a:extLst>
              <a:ext uri="{FF2B5EF4-FFF2-40B4-BE49-F238E27FC236}">
                <a16:creationId xmlns:a16="http://schemas.microsoft.com/office/drawing/2014/main" id="{BD5FCD77-5F0E-5348-8E22-7A6EF2F60AFC}"/>
              </a:ext>
            </a:extLst>
          </p:cNvPr>
          <p:cNvSpPr/>
          <p:nvPr/>
        </p:nvSpPr>
        <p:spPr>
          <a:xfrm>
            <a:off x="413536" y="1166842"/>
            <a:ext cx="10100440" cy="5078313"/>
          </a:xfrm>
          <a:prstGeom prst="rect">
            <a:avLst/>
          </a:prstGeom>
        </p:spPr>
        <p:txBody>
          <a:bodyPr wrap="square">
            <a:spAutoFit/>
          </a:bodyPr>
          <a:lstStyle/>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Queue&lt;TreeNode&gt; queue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new</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LinkedList&lt;&gt;();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queue.add(root);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 = 0;</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while</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(!queue.isEmpty())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level++;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count = queue.size();</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for</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int</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 0;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&lt; count; </a:t>
            </a:r>
            <a:r>
              <a:rPr lang="en-US" dirty="0" err="1">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TreeNode current = queue.poll();</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process(current);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check</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if</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the</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child</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of</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current</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is</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leaf</a:t>
            </a:r>
            <a:endPar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if(current.left != null &amp;&amp; </a:t>
            </a:r>
            <a:r>
              <a:rPr lang="en-US" altLang="zh-CN"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current.left.left</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 null &amp;&amp; </a:t>
            </a:r>
            <a:r>
              <a:rPr lang="en-US" altLang="zh-CN"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current.left.right</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 null) {</a:t>
            </a:r>
          </a:p>
          <a:p>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sum += </a:t>
            </a:r>
            <a:r>
              <a:rPr lang="en-US" altLang="zh-CN" dirty="0" err="1">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current.left.val</a:t>
            </a:r>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a:t>
            </a:r>
          </a:p>
          <a:p>
            <a:r>
              <a:rPr lang="en-US" altLang="zh-CN" dirty="0">
                <a:solidFill>
                  <a:srgbClr val="0070C0"/>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p>
          <a:p>
            <a:r>
              <a:rPr lang="en-US" b="1"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(current.left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queue.add(current.left);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if</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(current.right != </a:t>
            </a:r>
            <a:r>
              <a:rPr lang="en-US" b="1" dirty="0">
                <a:solidFill>
                  <a:srgbClr val="7F0055"/>
                </a:solidFill>
                <a:latin typeface="Times New Roman" panose="02020603050405020304" pitchFamily="18" charset="0"/>
                <a:ea typeface="DengXian" panose="02010600030101010101" pitchFamily="2" charset="-122"/>
                <a:cs typeface="Times New Roman" panose="02020603050405020304" pitchFamily="18" charset="0"/>
              </a:rPr>
              <a:t>null</a:t>
            </a:r>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queue.add(current.right);</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endParaRPr lang="en-US" dirty="0">
              <a:latin typeface="Times New Roman" panose="02020603050405020304" pitchFamily="18" charset="0"/>
              <a:ea typeface="DengXian" panose="02010600030101010101" pitchFamily="2" charset="-122"/>
              <a:cs typeface="Times New Roman" panose="02020603050405020304" pitchFamily="18" charset="0"/>
            </a:endParaRPr>
          </a:p>
          <a:p>
            <a:r>
              <a:rPr 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p>
          <a:p>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Traverse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to</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parent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of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leaf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rather</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than</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to</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leaf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itself.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Checking</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some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is</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left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leaf</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node,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we</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need</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to</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know</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something</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about</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its</a:t>
            </a:r>
            <a:r>
              <a:rPr lang="zh-CN" altLang="en-US"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parent</a:t>
            </a:r>
            <a:endParaRPr lang="en-US"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896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0D357-624E-7C44-8FE3-ED9B0C1470EB}"/>
              </a:ext>
            </a:extLst>
          </p:cNvPr>
          <p:cNvSpPr>
            <a:spLocks noGrp="1"/>
          </p:cNvSpPr>
          <p:nvPr>
            <p:ph type="sldNum" sz="quarter" idx="12"/>
          </p:nvPr>
        </p:nvSpPr>
        <p:spPr/>
        <p:txBody>
          <a:bodyPr/>
          <a:lstStyle/>
          <a:p>
            <a:fld id="{8A758EFE-665F-4341-B5B8-2DAEADA52F6C}" type="slidenum">
              <a:rPr lang="en-US" smtClean="0"/>
              <a:pPr/>
              <a:t>9</a:t>
            </a:fld>
            <a:endParaRPr lang="en-US" dirty="0"/>
          </a:p>
        </p:txBody>
      </p:sp>
      <p:sp>
        <p:nvSpPr>
          <p:cNvPr id="3" name="Title 2">
            <a:extLst>
              <a:ext uri="{FF2B5EF4-FFF2-40B4-BE49-F238E27FC236}">
                <a16:creationId xmlns:a16="http://schemas.microsoft.com/office/drawing/2014/main" id="{0B3A2AA7-6482-754A-955E-705DC024927F}"/>
              </a:ext>
            </a:extLst>
          </p:cNvPr>
          <p:cNvSpPr>
            <a:spLocks noGrp="1"/>
          </p:cNvSpPr>
          <p:nvPr>
            <p:ph type="title"/>
          </p:nvPr>
        </p:nvSpPr>
        <p:spPr/>
        <p:txBody>
          <a:bodyPr>
            <a:normAutofit/>
          </a:bodyPr>
          <a:lstStyle/>
          <a:p>
            <a:r>
              <a:rPr lang="en-US" dirty="0"/>
              <a:t>637. Average of </a:t>
            </a:r>
            <a:r>
              <a:rPr lang="en-US" dirty="0">
                <a:solidFill>
                  <a:srgbClr val="0070C0"/>
                </a:solidFill>
              </a:rPr>
              <a:t>Levels</a:t>
            </a:r>
            <a:r>
              <a:rPr lang="en-US" dirty="0"/>
              <a:t> in Binary Tree</a:t>
            </a:r>
          </a:p>
        </p:txBody>
      </p:sp>
      <p:sp>
        <p:nvSpPr>
          <p:cNvPr id="8" name="Rectangle 7">
            <a:extLst>
              <a:ext uri="{FF2B5EF4-FFF2-40B4-BE49-F238E27FC236}">
                <a16:creationId xmlns:a16="http://schemas.microsoft.com/office/drawing/2014/main" id="{82809A47-7523-8E46-9EF2-8EC23B8E86BA}"/>
              </a:ext>
            </a:extLst>
          </p:cNvPr>
          <p:cNvSpPr/>
          <p:nvPr/>
        </p:nvSpPr>
        <p:spPr>
          <a:xfrm>
            <a:off x="5108028" y="1078918"/>
            <a:ext cx="6096000" cy="5632311"/>
          </a:xfrm>
          <a:prstGeom prst="rect">
            <a:avLst/>
          </a:prstGeom>
        </p:spPr>
        <p:txBody>
          <a:bodyPr>
            <a:spAutoFit/>
          </a:bodyPr>
          <a:lstStyle/>
          <a:p>
            <a:r>
              <a:rPr lang="en-US" dirty="0">
                <a:solidFill>
                  <a:schemeClr val="accent5"/>
                </a:solidFill>
                <a:latin typeface="Times New Roman" panose="02020603050405020304" pitchFamily="18" charset="0"/>
                <a:cs typeface="Times New Roman" panose="02020603050405020304" pitchFamily="18" charset="0"/>
              </a:rPr>
              <a:t>public List&lt;Double&gt; </a:t>
            </a:r>
            <a:r>
              <a:rPr lang="en-US" dirty="0" err="1">
                <a:solidFill>
                  <a:schemeClr val="accent5"/>
                </a:solidFill>
                <a:latin typeface="Times New Roman" panose="02020603050405020304" pitchFamily="18" charset="0"/>
                <a:cs typeface="Times New Roman" panose="02020603050405020304" pitchFamily="18" charset="0"/>
              </a:rPr>
              <a:t>averageOfLevels</a:t>
            </a:r>
            <a:r>
              <a:rPr lang="en-US" dirty="0">
                <a:solidFill>
                  <a:schemeClr val="accent5"/>
                </a:solidFill>
                <a:latin typeface="Times New Roman" panose="02020603050405020304" pitchFamily="18" charset="0"/>
                <a:cs typeface="Times New Roman" panose="02020603050405020304" pitchFamily="18" charset="0"/>
              </a:rPr>
              <a:t>(TreeNode root) {</a:t>
            </a:r>
          </a:p>
          <a:p>
            <a:r>
              <a:rPr lang="en-US" dirty="0">
                <a:solidFill>
                  <a:schemeClr val="accent5"/>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List&lt;Double&gt; res = new </a:t>
            </a:r>
            <a:r>
              <a:rPr lang="en-US" dirty="0" err="1">
                <a:solidFill>
                  <a:srgbClr val="0070C0"/>
                </a:solidFill>
                <a:latin typeface="Times New Roman" panose="02020603050405020304" pitchFamily="18" charset="0"/>
                <a:cs typeface="Times New Roman" panose="02020603050405020304" pitchFamily="18" charset="0"/>
              </a:rPr>
              <a:t>ArrayList</a:t>
            </a:r>
            <a:r>
              <a:rPr lang="en-US" dirty="0">
                <a:solidFill>
                  <a:srgbClr val="0070C0"/>
                </a:solidFill>
                <a:latin typeface="Times New Roman" panose="02020603050405020304" pitchFamily="18" charset="0"/>
                <a:cs typeface="Times New Roman" panose="02020603050405020304" pitchFamily="18" charset="0"/>
              </a:rPr>
              <a:t>&lt;&gt;();</a:t>
            </a:r>
          </a:p>
          <a:p>
            <a:r>
              <a:rPr lang="en-US" dirty="0">
                <a:solidFill>
                  <a:schemeClr val="accent5"/>
                </a:solidFill>
                <a:latin typeface="Times New Roman" panose="02020603050405020304" pitchFamily="18" charset="0"/>
                <a:cs typeface="Times New Roman" panose="02020603050405020304" pitchFamily="18" charset="0"/>
              </a:rPr>
              <a:t>        if(root == null) {</a:t>
            </a:r>
          </a:p>
          <a:p>
            <a:r>
              <a:rPr lang="en-US" dirty="0">
                <a:solidFill>
                  <a:schemeClr val="accent5"/>
                </a:solidFill>
                <a:latin typeface="Times New Roman" panose="02020603050405020304" pitchFamily="18" charset="0"/>
                <a:cs typeface="Times New Roman" panose="02020603050405020304" pitchFamily="18" charset="0"/>
              </a:rPr>
              <a:t>            return res;</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Queue&lt;TreeNode&gt; queue = new LinkedList&lt;&gt;();</a:t>
            </a:r>
          </a:p>
          <a:p>
            <a:r>
              <a:rPr lang="en-US" dirty="0">
                <a:solidFill>
                  <a:schemeClr val="accent5"/>
                </a:solidFill>
                <a:latin typeface="Times New Roman" panose="02020603050405020304" pitchFamily="18" charset="0"/>
                <a:cs typeface="Times New Roman" panose="02020603050405020304" pitchFamily="18" charset="0"/>
              </a:rPr>
              <a:t>        queue.add(root);</a:t>
            </a:r>
          </a:p>
          <a:p>
            <a:r>
              <a:rPr lang="en-US" dirty="0">
                <a:solidFill>
                  <a:schemeClr val="accent5"/>
                </a:solidFill>
                <a:latin typeface="Times New Roman" panose="02020603050405020304" pitchFamily="18" charset="0"/>
                <a:cs typeface="Times New Roman" panose="02020603050405020304" pitchFamily="18" charset="0"/>
              </a:rPr>
              <a:t>        while(!queue.isEmpty()) {</a:t>
            </a:r>
          </a:p>
          <a:p>
            <a:r>
              <a:rPr lang="en-US" dirty="0">
                <a:solidFill>
                  <a:schemeClr val="accent5"/>
                </a:solidFill>
                <a:latin typeface="Times New Roman" panose="02020603050405020304" pitchFamily="18" charset="0"/>
                <a:cs typeface="Times New Roman" panose="02020603050405020304" pitchFamily="18" charset="0"/>
              </a:rPr>
              <a:t>            int count = queue.size();</a:t>
            </a:r>
          </a:p>
          <a:p>
            <a:r>
              <a:rPr lang="en-US" dirty="0">
                <a:solidFill>
                  <a:schemeClr val="accent5"/>
                </a:solidFill>
                <a:latin typeface="Times New Roman" panose="02020603050405020304" pitchFamily="18" charset="0"/>
                <a:cs typeface="Times New Roman" panose="02020603050405020304" pitchFamily="18" charset="0"/>
              </a:rPr>
              <a:t>            double sum = 0;</a:t>
            </a:r>
          </a:p>
          <a:p>
            <a:r>
              <a:rPr lang="en-US" dirty="0">
                <a:solidFill>
                  <a:schemeClr val="accent5"/>
                </a:solidFill>
                <a:latin typeface="Times New Roman" panose="02020603050405020304" pitchFamily="18" charset="0"/>
                <a:cs typeface="Times New Roman" panose="02020603050405020304" pitchFamily="18" charset="0"/>
              </a:rPr>
              <a:t>            for(int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 0;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&lt; count; </a:t>
            </a:r>
            <a:r>
              <a:rPr lang="en-US" dirty="0" err="1">
                <a:solidFill>
                  <a:schemeClr val="accent5"/>
                </a:solidFill>
                <a:latin typeface="Times New Roman" panose="02020603050405020304" pitchFamily="18" charset="0"/>
                <a:cs typeface="Times New Roman" panose="02020603050405020304" pitchFamily="18" charset="0"/>
              </a:rPr>
              <a:t>i</a:t>
            </a:r>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TreeNode node = queue.poll();</a:t>
            </a:r>
          </a:p>
          <a:p>
            <a:r>
              <a:rPr lang="en-US" dirty="0">
                <a:solidFill>
                  <a:schemeClr val="accent5"/>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sum += </a:t>
            </a:r>
            <a:r>
              <a:rPr lang="en-US" dirty="0" err="1">
                <a:solidFill>
                  <a:srgbClr val="0070C0"/>
                </a:solidFill>
                <a:latin typeface="Times New Roman" panose="02020603050405020304" pitchFamily="18" charset="0"/>
                <a:cs typeface="Times New Roman" panose="02020603050405020304" pitchFamily="18" charset="0"/>
              </a:rPr>
              <a:t>node.val</a:t>
            </a:r>
            <a:r>
              <a:rPr lang="en-US" dirty="0">
                <a:solidFill>
                  <a:srgbClr val="0070C0"/>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if (</a:t>
            </a:r>
            <a:r>
              <a:rPr lang="en-US" dirty="0" err="1">
                <a:solidFill>
                  <a:schemeClr val="accent5"/>
                </a:solidFill>
                <a:latin typeface="Times New Roman" panose="02020603050405020304" pitchFamily="18" charset="0"/>
                <a:cs typeface="Times New Roman" panose="02020603050405020304" pitchFamily="18" charset="0"/>
              </a:rPr>
              <a:t>node.left</a:t>
            </a:r>
            <a:r>
              <a:rPr lang="en-US" dirty="0">
                <a:solidFill>
                  <a:schemeClr val="accent5"/>
                </a:solidFill>
                <a:latin typeface="Times New Roman" panose="02020603050405020304" pitchFamily="18" charset="0"/>
                <a:cs typeface="Times New Roman" panose="02020603050405020304" pitchFamily="18" charset="0"/>
              </a:rPr>
              <a:t> != null) queue.add(</a:t>
            </a:r>
            <a:r>
              <a:rPr lang="en-US" dirty="0" err="1">
                <a:solidFill>
                  <a:schemeClr val="accent5"/>
                </a:solidFill>
                <a:latin typeface="Times New Roman" panose="02020603050405020304" pitchFamily="18" charset="0"/>
                <a:cs typeface="Times New Roman" panose="02020603050405020304" pitchFamily="18" charset="0"/>
              </a:rPr>
              <a:t>node.left</a:t>
            </a:r>
            <a:r>
              <a:rPr lang="en-US" dirty="0">
                <a:solidFill>
                  <a:schemeClr val="accent5"/>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if (</a:t>
            </a:r>
            <a:r>
              <a:rPr lang="en-US" dirty="0" err="1">
                <a:solidFill>
                  <a:schemeClr val="accent5"/>
                </a:solidFill>
                <a:latin typeface="Times New Roman" panose="02020603050405020304" pitchFamily="18" charset="0"/>
                <a:cs typeface="Times New Roman" panose="02020603050405020304" pitchFamily="18" charset="0"/>
              </a:rPr>
              <a:t>node.right</a:t>
            </a:r>
            <a:r>
              <a:rPr lang="en-US" dirty="0">
                <a:solidFill>
                  <a:schemeClr val="accent5"/>
                </a:solidFill>
                <a:latin typeface="Times New Roman" panose="02020603050405020304" pitchFamily="18" charset="0"/>
                <a:cs typeface="Times New Roman" panose="02020603050405020304" pitchFamily="18" charset="0"/>
              </a:rPr>
              <a:t> != null) queue.add(</a:t>
            </a:r>
            <a:r>
              <a:rPr lang="en-US" dirty="0" err="1">
                <a:solidFill>
                  <a:schemeClr val="accent5"/>
                </a:solidFill>
                <a:latin typeface="Times New Roman" panose="02020603050405020304" pitchFamily="18" charset="0"/>
                <a:cs typeface="Times New Roman" panose="02020603050405020304" pitchFamily="18" charset="0"/>
              </a:rPr>
              <a:t>node.right</a:t>
            </a:r>
            <a:r>
              <a:rPr lang="en-US" dirty="0">
                <a:solidFill>
                  <a:schemeClr val="accent5"/>
                </a:solidFill>
                <a:latin typeface="Times New Roman" panose="02020603050405020304" pitchFamily="18" charset="0"/>
                <a:cs typeface="Times New Roman" panose="02020603050405020304" pitchFamily="18" charset="0"/>
              </a:rPr>
              <a:t>);</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res.add</a:t>
            </a:r>
            <a:r>
              <a:rPr lang="en-US" dirty="0">
                <a:solidFill>
                  <a:srgbClr val="0070C0"/>
                </a:solidFill>
                <a:latin typeface="Times New Roman" panose="02020603050405020304" pitchFamily="18" charset="0"/>
                <a:cs typeface="Times New Roman" panose="02020603050405020304" pitchFamily="18" charset="0"/>
              </a:rPr>
              <a:t>(sum / count);</a:t>
            </a:r>
          </a:p>
          <a:p>
            <a:r>
              <a:rPr lang="en-US" dirty="0">
                <a:solidFill>
                  <a:schemeClr val="accent5"/>
                </a:solidFill>
                <a:latin typeface="Times New Roman" panose="02020603050405020304" pitchFamily="18" charset="0"/>
                <a:cs typeface="Times New Roman" panose="02020603050405020304" pitchFamily="18" charset="0"/>
              </a:rPr>
              <a:t>        }</a:t>
            </a:r>
          </a:p>
          <a:p>
            <a:r>
              <a:rPr lang="en-US" dirty="0">
                <a:solidFill>
                  <a:schemeClr val="accent5"/>
                </a:solidFill>
                <a:latin typeface="Times New Roman" panose="02020603050405020304" pitchFamily="18" charset="0"/>
                <a:cs typeface="Times New Roman" panose="02020603050405020304" pitchFamily="18" charset="0"/>
              </a:rPr>
              <a:t>        return res;</a:t>
            </a:r>
          </a:p>
          <a:p>
            <a:r>
              <a:rPr lang="en-US" dirty="0">
                <a:solidFill>
                  <a:schemeClr val="accent5"/>
                </a:solidFill>
                <a:latin typeface="Times New Roman" panose="02020603050405020304" pitchFamily="18" charset="0"/>
                <a:cs typeface="Times New Roman" panose="02020603050405020304" pitchFamily="18" charset="0"/>
              </a:rPr>
              <a:t>    }</a:t>
            </a:r>
          </a:p>
        </p:txBody>
      </p:sp>
      <p:sp>
        <p:nvSpPr>
          <p:cNvPr id="9" name="Rectangle 8">
            <a:extLst>
              <a:ext uri="{FF2B5EF4-FFF2-40B4-BE49-F238E27FC236}">
                <a16:creationId xmlns:a16="http://schemas.microsoft.com/office/drawing/2014/main" id="{0546CB5D-AD44-1E4F-9C7C-F3FCDE86D5C9}"/>
              </a:ext>
            </a:extLst>
          </p:cNvPr>
          <p:cNvSpPr/>
          <p:nvPr/>
        </p:nvSpPr>
        <p:spPr>
          <a:xfrm>
            <a:off x="484094" y="1348316"/>
            <a:ext cx="3958691" cy="923330"/>
          </a:xfrm>
          <a:prstGeom prst="rect">
            <a:avLst/>
          </a:prstGeom>
        </p:spPr>
        <p:txBody>
          <a:bodyPr wrap="square">
            <a:spAutoFit/>
          </a:bodyPr>
          <a:lstStyle/>
          <a:p>
            <a:r>
              <a:rPr lang="en-US" b="0" i="0" u="none" strike="noStrike" dirty="0">
                <a:solidFill>
                  <a:srgbClr val="263238"/>
                </a:solidFill>
                <a:effectLst/>
                <a:latin typeface="-apple-system"/>
              </a:rPr>
              <a:t>Given the </a:t>
            </a:r>
            <a:r>
              <a:rPr lang="en-US" dirty="0"/>
              <a:t>root</a:t>
            </a:r>
            <a:r>
              <a:rPr lang="en-US" b="0" i="0" u="none" strike="noStrike" dirty="0">
                <a:solidFill>
                  <a:srgbClr val="263238"/>
                </a:solidFill>
                <a:effectLst/>
                <a:latin typeface="-apple-system"/>
              </a:rPr>
              <a:t> of a binary tree, return </a:t>
            </a:r>
            <a:r>
              <a:rPr lang="en-US" b="0" i="1" u="none" strike="noStrike" dirty="0">
                <a:solidFill>
                  <a:srgbClr val="263238"/>
                </a:solidFill>
                <a:effectLst/>
                <a:latin typeface="-apple-system"/>
              </a:rPr>
              <a:t>the average value of the nodes on each level in the form of an array</a:t>
            </a:r>
            <a:r>
              <a:rPr lang="en-US" b="0" i="0" u="none" strike="noStrike" dirty="0">
                <a:solidFill>
                  <a:srgbClr val="263238"/>
                </a:solidFill>
                <a:effectLst/>
                <a:latin typeface="-apple-system"/>
              </a:rPr>
              <a:t>. </a:t>
            </a:r>
            <a:endParaRPr lang="en-US" dirty="0"/>
          </a:p>
        </p:txBody>
      </p:sp>
    </p:spTree>
    <p:extLst>
      <p:ext uri="{BB962C8B-B14F-4D97-AF65-F5344CB8AC3E}">
        <p14:creationId xmlns:p14="http://schemas.microsoft.com/office/powerpoint/2010/main" val="120892697"/>
      </p:ext>
    </p:extLst>
  </p:cSld>
  <p:clrMapOvr>
    <a:masterClrMapping/>
  </p:clrMapOvr>
</p:sld>
</file>

<file path=ppt/theme/theme1.xml><?xml version="1.0" encoding="utf-8"?>
<a:theme xmlns:a="http://schemas.openxmlformats.org/drawingml/2006/main" name="1_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2779</Words>
  <Application>Microsoft Macintosh PowerPoint</Application>
  <PresentationFormat>Widescreen</PresentationFormat>
  <Paragraphs>286</Paragraphs>
  <Slides>25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-apple-system</vt:lpstr>
      <vt:lpstr>Open Sans</vt:lpstr>
      <vt:lpstr>Open Sans SemiBold</vt:lpstr>
      <vt:lpstr>Arial</vt:lpstr>
      <vt:lpstr>Calibri</vt:lpstr>
      <vt:lpstr>Courier</vt:lpstr>
      <vt:lpstr>Gill Sans</vt:lpstr>
      <vt:lpstr>Gill Sans MT</vt:lpstr>
      <vt:lpstr>Times New Roman</vt:lpstr>
      <vt:lpstr>1_Office Theme</vt:lpstr>
      <vt:lpstr>2_Office Theme</vt:lpstr>
      <vt:lpstr>Breadth First Search (BFS) implementation</vt:lpstr>
      <vt:lpstr>BFS overview</vt:lpstr>
      <vt:lpstr>BFS implementation on Tree</vt:lpstr>
      <vt:lpstr>BFS implementation on Tree</vt:lpstr>
      <vt:lpstr>104. Maximum Depth of Binary Tree</vt:lpstr>
      <vt:lpstr>559. Maximum Depth of N-ary Tree</vt:lpstr>
      <vt:lpstr>111. Minimum Depth of Binary Tree</vt:lpstr>
      <vt:lpstr>404. Sum of Left Leaves</vt:lpstr>
      <vt:lpstr>637. Average of Levels in Binary Tree</vt:lpstr>
      <vt:lpstr>515. Find largest Value in Each Tree Row</vt:lpstr>
      <vt:lpstr>513. Find Bottom Left Tree Value</vt:lpstr>
      <vt:lpstr>102. Binary Tree Level Order Traversal</vt:lpstr>
      <vt:lpstr>429. N-ary Tree Level Order Traversal</vt:lpstr>
      <vt:lpstr>103. Binary Tree Zigzag Level Order Traversal</vt:lpstr>
      <vt:lpstr>116. Populating Next Right Pointers in Each Node</vt:lpstr>
      <vt:lpstr>199. Binary Tree Right Side View</vt:lpstr>
      <vt:lpstr>1161. Maximum Level Sum of a Binary Tree</vt:lpstr>
      <vt:lpstr>623. Add One Row To Tree</vt:lpstr>
      <vt:lpstr>BFS implementation on 2D grid or graph: shortest distance</vt:lpstr>
      <vt:lpstr>1091. Shortest Path in Binary Matrix</vt:lpstr>
      <vt:lpstr>542. 0 1 Matrix</vt:lpstr>
      <vt:lpstr>200. Number of Islands</vt:lpstr>
      <vt:lpstr>934. Shortest Bridge</vt:lpstr>
      <vt:lpstr>934. Shortest Bridge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Breadth First Search (BFS) implementation</dc:title>
  <dc:creator>Liu, Kunli</dc:creator>
  <cp:lastModifiedBy>Liu, Kunli</cp:lastModifiedBy>
  <cp:revision>2</cp:revision>
  <dcterms:created xsi:type="dcterms:W3CDTF">2021-03-24T23:10:39Z</dcterms:created>
  <dcterms:modified xsi:type="dcterms:W3CDTF">2021-03-25T15:37:06Z</dcterms:modified>
</cp:coreProperties>
</file>