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64" r:id="rId3"/>
    <p:sldId id="276" r:id="rId4"/>
    <p:sldId id="281" r:id="rId5"/>
    <p:sldId id="289" r:id="rId6"/>
    <p:sldId id="284" r:id="rId7"/>
    <p:sldId id="285" r:id="rId8"/>
    <p:sldId id="286" r:id="rId9"/>
    <p:sldId id="287" r:id="rId10"/>
    <p:sldId id="288" r:id="rId11"/>
    <p:sldId id="266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>
        <p:scale>
          <a:sx n="60" d="100"/>
          <a:sy n="60" d="100"/>
        </p:scale>
        <p:origin x="1098" y="366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973C59C-4E16-4A64-A766-34DB213E11B3}" type="datetimeFigureOut">
              <a:rPr lang="en-US" altLang="zh-CN">
                <a:solidFill>
                  <a:schemeClr val="tx2"/>
                </a:solidFill>
              </a:rPr>
              <a:t>1/6/2016</a:t>
            </a:fld>
            <a:endParaRPr lang="zh-CN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FD77566-CD65-4859-9FA1-43956DC85B8C}" type="slidenum">
              <a:rPr lang="zh-CN">
                <a:solidFill>
                  <a:schemeClr val="tx2"/>
                </a:solidFill>
              </a:rPr>
              <a:t>‹#›</a:t>
            </a:fld>
            <a:endParaRPr lang="zh-C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pPr/>
              <a:t>2016/1/6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CN" sz="540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b="0">
                <a:solidFill>
                  <a:schemeClr val="tx1"/>
                </a:solidFill>
              </a:defRPr>
            </a:lvl1pPr>
            <a:lvl2pPr marL="60949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2016/1/6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2016/1/6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t>2016/1/6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>
                <a:solidFill>
                  <a:schemeClr val="tx1"/>
                </a:solidFill>
              </a:defRPr>
            </a:lvl1pPr>
            <a:lvl2pPr marL="609493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2016/1/6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2016/1/6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2016/1/6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2016/1/6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2016/1/6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493" indent="0" latinLnBrk="0">
              <a:buNone/>
              <a:defRPr lang="zh-CN" sz="3700"/>
            </a:lvl2pPr>
            <a:lvl3pPr marL="1218987" indent="0" latinLnBrk="0">
              <a:buNone/>
              <a:defRPr lang="zh-CN" sz="3200"/>
            </a:lvl3pPr>
            <a:lvl4pPr marL="1828480" indent="0" latinLnBrk="0">
              <a:buNone/>
              <a:defRPr lang="zh-CN" sz="2700"/>
            </a:lvl4pPr>
            <a:lvl5pPr marL="2437973" indent="0" latinLnBrk="0">
              <a:buNone/>
              <a:defRPr lang="zh-CN" sz="2700"/>
            </a:lvl5pPr>
            <a:lvl6pPr marL="3047467" indent="0" latinLnBrk="0">
              <a:buNone/>
              <a:defRPr lang="zh-CN" sz="2700"/>
            </a:lvl6pPr>
            <a:lvl7pPr marL="3656960" indent="0" latinLnBrk="0">
              <a:buNone/>
              <a:defRPr lang="zh-CN" sz="2700"/>
            </a:lvl7pPr>
            <a:lvl8pPr marL="4266453" indent="0" latinLnBrk="0">
              <a:buNone/>
              <a:defRPr lang="zh-CN" sz="2700"/>
            </a:lvl8pPr>
            <a:lvl9pPr marL="4875947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2016/1/6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D204D1-F9BD-4643-8480-6EA41EB484F1}" type="datetimeFigureOut">
              <a:rPr lang="en-US" altLang="zh-CN" smtClean="0"/>
              <a:pPr/>
              <a:t>1/6/2016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lang="zh-CN"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ikexueyua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50196" y="1628800"/>
            <a:ext cx="5328592" cy="12241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爬虫大作业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4412" y="3645024"/>
            <a:ext cx="4104456" cy="1735088"/>
          </a:xfrm>
        </p:spPr>
        <p:txBody>
          <a:bodyPr>
            <a:normAutofit lnSpcReduction="10000"/>
          </a:bodyPr>
          <a:lstStyle/>
          <a:p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/>
              <a:t>组长：罗霄</a:t>
            </a:r>
            <a:endParaRPr lang="en-US" altLang="zh-CN" dirty="0" smtClean="0"/>
          </a:p>
          <a:p>
            <a:r>
              <a:rPr lang="zh-CN" altLang="en-US" dirty="0" smtClean="0"/>
              <a:t>组员：石化顺</a:t>
            </a:r>
            <a:endParaRPr lang="en-US" altLang="zh-CN" dirty="0" smtClean="0"/>
          </a:p>
          <a:p>
            <a:r>
              <a:rPr lang="zh-CN" altLang="en-US" dirty="0" smtClean="0"/>
              <a:t>组员：陈曾华</a:t>
            </a:r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6100" y="2564904"/>
            <a:ext cx="3240359" cy="1728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谢  谢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17309" y="188640"/>
            <a:ext cx="10157354" cy="1397000"/>
          </a:xfrm>
        </p:spPr>
        <p:txBody>
          <a:bodyPr/>
          <a:lstStyle/>
          <a:p>
            <a:r>
              <a:rPr lang="zh-CN" altLang="en-US" dirty="0" smtClean="0"/>
              <a:t>组员分工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17309" y="2060848"/>
            <a:ext cx="10157354" cy="4469524"/>
          </a:xfrm>
        </p:spPr>
        <p:txBody>
          <a:bodyPr/>
          <a:lstStyle/>
          <a:p>
            <a:r>
              <a:rPr lang="zh-CN" altLang="en-US" sz="2800" dirty="0"/>
              <a:t>罗</a:t>
            </a:r>
            <a:r>
              <a:rPr lang="zh-CN" altLang="en-US" sz="2800" dirty="0" smtClean="0"/>
              <a:t>霄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组长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实现网页源码下载，</a:t>
            </a:r>
            <a:r>
              <a:rPr lang="en-US" altLang="zh-CN" sz="2800" dirty="0" err="1" smtClean="0"/>
              <a:t>WebClient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多线程</a:t>
            </a:r>
            <a:endParaRPr lang="zh-CN" sz="2800" dirty="0"/>
          </a:p>
          <a:p>
            <a:r>
              <a:rPr lang="zh-CN" altLang="en-US" sz="2800" dirty="0" smtClean="0"/>
              <a:t>陈曾华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组员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实现数据解析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正则表达式</a:t>
            </a:r>
            <a:endParaRPr lang="en-US" altLang="zh-CN" sz="2800" dirty="0" smtClean="0"/>
          </a:p>
          <a:p>
            <a:r>
              <a:rPr lang="zh-CN" altLang="en-US" sz="2800" dirty="0"/>
              <a:t>石化</a:t>
            </a:r>
            <a:r>
              <a:rPr lang="zh-CN" altLang="en-US" sz="2800" dirty="0" smtClean="0"/>
              <a:t>顺</a:t>
            </a:r>
            <a:r>
              <a:rPr lang="en-US" altLang="zh-CN" sz="2800" dirty="0" smtClean="0"/>
              <a:t>(</a:t>
            </a:r>
            <a:r>
              <a:rPr lang="zh-CN" altLang="en-US" sz="2800" dirty="0"/>
              <a:t>组员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实现数据存储，</a:t>
            </a:r>
            <a:r>
              <a:rPr lang="en-US" altLang="zh-CN" sz="2800" dirty="0" err="1" smtClean="0"/>
              <a:t>jdbc+MySql+sql</a:t>
            </a:r>
            <a:r>
              <a:rPr lang="zh-CN" altLang="en-US" sz="2800" dirty="0" smtClean="0"/>
              <a:t>语句</a:t>
            </a:r>
            <a:endParaRPr lang="zh-CN" sz="2800" dirty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309" y="1701800"/>
            <a:ext cx="9297583" cy="44704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我们爬的是一个</a:t>
            </a:r>
            <a:r>
              <a:rPr lang="en-US" altLang="zh-CN" sz="2800" dirty="0" smtClean="0"/>
              <a:t>IT</a:t>
            </a:r>
            <a:r>
              <a:rPr lang="zh-CN" altLang="en-US" sz="2800" dirty="0" smtClean="0"/>
              <a:t>技术视频网站，</a:t>
            </a:r>
            <a:r>
              <a:rPr lang="en-US" altLang="zh-CN" sz="2800" dirty="0">
                <a:hlinkClick r:id="rId2"/>
              </a:rPr>
              <a:t>http://</a:t>
            </a:r>
            <a:r>
              <a:rPr lang="en-US" altLang="zh-CN" sz="2800" dirty="0" smtClean="0">
                <a:hlinkClick r:id="rId2"/>
              </a:rPr>
              <a:t>www.jikexueyuan.com</a:t>
            </a:r>
            <a:endParaRPr lang="en-US" altLang="zh-CN" sz="2800" dirty="0" smtClean="0"/>
          </a:p>
          <a:p>
            <a:r>
              <a:rPr lang="zh-CN" altLang="en-US" sz="2800" dirty="0"/>
              <a:t>拥有海量高清</a:t>
            </a:r>
            <a:r>
              <a:rPr lang="en-US" altLang="zh-CN" sz="2800" dirty="0"/>
              <a:t>IT</a:t>
            </a:r>
            <a:r>
              <a:rPr lang="zh-CN" altLang="en-US" sz="2800" dirty="0"/>
              <a:t>职业课程</a:t>
            </a:r>
            <a:r>
              <a:rPr lang="en-US" altLang="zh-CN" sz="2800" dirty="0"/>
              <a:t>,</a:t>
            </a:r>
            <a:r>
              <a:rPr lang="zh-CN" altLang="en-US" sz="2800" dirty="0"/>
              <a:t>涵盖</a:t>
            </a:r>
            <a:r>
              <a:rPr lang="en-US" altLang="zh-CN" sz="2800" dirty="0"/>
              <a:t>30+</a:t>
            </a:r>
            <a:r>
              <a:rPr lang="zh-CN" altLang="en-US" sz="2800" dirty="0"/>
              <a:t>个技术</a:t>
            </a:r>
            <a:r>
              <a:rPr lang="zh-CN" altLang="en-US" sz="2800" dirty="0" smtClean="0"/>
              <a:t>领域</a:t>
            </a:r>
            <a:endParaRPr lang="en-US" altLang="zh-CN" sz="2800" dirty="0" smtClean="0"/>
          </a:p>
          <a:p>
            <a:r>
              <a:rPr lang="zh-CN" altLang="en-US" sz="2800" dirty="0" smtClean="0"/>
              <a:t>通过爬这个网站，获知人们最近对什么技术感兴趣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3767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268760"/>
            <a:ext cx="10445063" cy="44070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5820" y="548680"/>
            <a:ext cx="396044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 smtClean="0"/>
              <a:t>课程库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04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2044" y="1052736"/>
            <a:ext cx="2520280" cy="72008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课程标题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980" y="1913006"/>
            <a:ext cx="2808312" cy="34837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524" y="1916831"/>
            <a:ext cx="2737524" cy="3479903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7246540" y="1196752"/>
            <a:ext cx="2448272" cy="64807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lang="zh-CN"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课程学习人数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374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5860" y="1268760"/>
            <a:ext cx="9657623" cy="46085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/>
              <a:t>每门课程点击观看时</a:t>
            </a:r>
            <a:r>
              <a:rPr lang="zh-CN" altLang="en-US" sz="3200" dirty="0" smtClean="0"/>
              <a:t>，这门课程对应的学习人数会增加。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 smtClean="0"/>
              <a:t>通过解析网页，获取每门课程的标题和每门课程的学习人数。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/>
              <a:t>将学习人数排序可以知道，人们最近都在关注什么</a:t>
            </a:r>
            <a:r>
              <a:rPr lang="zh-CN" altLang="en-US" sz="3200" dirty="0" smtClean="0"/>
              <a:t>技术。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9077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用到的技术列表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WebClient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r>
              <a:rPr lang="en-US" altLang="zh-CN" dirty="0" err="1" smtClean="0"/>
              <a:t>Jdbc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 smtClean="0"/>
              <a:t>文件存储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573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68" y="1412776"/>
            <a:ext cx="7488832" cy="514100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97868" y="404664"/>
            <a:ext cx="4536504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3600" dirty="0" smtClean="0"/>
              <a:t>实验效果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文件存储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4201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16" y="1412776"/>
            <a:ext cx="7200800" cy="50547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1884" y="548680"/>
            <a:ext cx="5328592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3600" dirty="0" smtClean="0"/>
              <a:t>实验效果</a:t>
            </a:r>
            <a:r>
              <a:rPr lang="en-US" altLang="zh-CN" sz="3600" dirty="0" smtClean="0"/>
              <a:t>(</a:t>
            </a:r>
            <a:r>
              <a:rPr lang="en-US" altLang="zh-CN" sz="3600" dirty="0" err="1"/>
              <a:t>MySql</a:t>
            </a:r>
            <a:r>
              <a:rPr lang="zh-CN" altLang="en-US" sz="3600" dirty="0" smtClean="0"/>
              <a:t>存储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50917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D69424-34CA-416D-8659-0C355AFC80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186</Words>
  <Application>Microsoft Office PowerPoint</Application>
  <PresentationFormat>自定义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幼圆</vt:lpstr>
      <vt:lpstr>Arial</vt:lpstr>
      <vt:lpstr>Century Gothic</vt:lpstr>
      <vt:lpstr>Books_16x9</vt:lpstr>
      <vt:lpstr>Java爬虫大作业</vt:lpstr>
      <vt:lpstr>组员分工</vt:lpstr>
      <vt:lpstr>做了什么</vt:lpstr>
      <vt:lpstr>PowerPoint 演示文稿</vt:lpstr>
      <vt:lpstr>课程标题</vt:lpstr>
      <vt:lpstr>PowerPoint 演示文稿</vt:lpstr>
      <vt:lpstr>用到的技术列表</vt:lpstr>
      <vt:lpstr>PowerPoint 演示文稿</vt:lpstr>
      <vt:lpstr>PowerPoint 演示文稿</vt:lpstr>
      <vt:lpstr>谢  谢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2016-01-06T09:31:10Z</dcterms:created>
  <dcterms:modified xsi:type="dcterms:W3CDTF">2016-01-06T10:46:33Z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