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110年9月16日星期四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中較為複雜的，在後面一點的課程再詳細解說。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61854" y="5226370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689665" y="5245203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87284" y="2944368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964424" y="4612952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2" y="1496685"/>
            <a:ext cx="4714875" cy="445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3109790"/>
            <a:ext cx="1735528" cy="131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4171902"/>
            <a:ext cx="1500775" cy="74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5097226"/>
            <a:ext cx="2284668" cy="336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662124"/>
            <a:ext cx="5994654" cy="578172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1" y="5222260"/>
            <a:ext cx="3903387" cy="13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 smtClean="0"/>
              <a:t>但不一定</a:t>
            </a:r>
            <a:r>
              <a:rPr lang="zh-TW" altLang="en-US" dirty="0"/>
              <a:t>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6" y="1786072"/>
            <a:ext cx="5050828" cy="4871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99" y="1786071"/>
            <a:ext cx="4991456" cy="487142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58780" y="2486827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62791" y="2587952"/>
            <a:ext cx="3763078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598" y="1217515"/>
            <a:ext cx="974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8415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49" y="2158621"/>
            <a:ext cx="3962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有</a:t>
            </a:r>
            <a:r>
              <a:rPr lang="zh-TW" altLang="en-US" sz="1400" dirty="0"/>
              <a:t>專門</a:t>
            </a:r>
            <a:r>
              <a:rPr lang="zh-TW" altLang="en-US" sz="1400" dirty="0" smtClean="0"/>
              <a:t>處理</a:t>
            </a:r>
            <a:r>
              <a:rPr lang="zh-TW" altLang="en-US" sz="1400" dirty="0"/>
              <a:t>事件的方法</a:t>
            </a:r>
            <a:r>
              <a:rPr lang="en-US" altLang="zh-TW" sz="1400" dirty="0"/>
              <a:t>m</a:t>
            </a:r>
            <a:r>
              <a:rPr lang="en-US" altLang="zh-TW" sz="1400" dirty="0" smtClean="0"/>
              <a:t>();</a:t>
            </a:r>
          </a:p>
          <a:p>
            <a:pPr algn="ctr"/>
            <a:r>
              <a:rPr lang="zh-TW" altLang="en-US" sz="1400" dirty="0" smtClean="0"/>
              <a:t>這個方法是依照事件的介面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去寫的。</a:t>
            </a:r>
            <a:endParaRPr lang="zh-TW" altLang="en-US" sz="14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2186</TotalTime>
  <Words>2044</Words>
  <Application>Microsoft Office PowerPoint</Application>
  <PresentationFormat>寬螢幕</PresentationFormat>
  <Paragraphs>218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物件導向的大原則之一 屬性應該盡可能封裝起來，只用公開的方法去操作</vt:lpstr>
      <vt:lpstr>IC_Card類別再改進</vt:lpstr>
      <vt:lpstr>加入On_Insufficient_balance事件</vt:lpstr>
      <vt:lpstr>主類別的部分也要增加設定接收事件的方法</vt:lpstr>
      <vt:lpstr>關於Event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48</cp:revision>
  <dcterms:created xsi:type="dcterms:W3CDTF">2020-12-09T08:06:07Z</dcterms:created>
  <dcterms:modified xsi:type="dcterms:W3CDTF">2021-09-16T01:07:56Z</dcterms:modified>
</cp:coreProperties>
</file>