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109年12月27日星期日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2000</TotalTime>
  <Words>2089</Words>
  <Application>Microsoft Office PowerPoint</Application>
  <PresentationFormat>寬螢幕</PresentationFormat>
  <Paragraphs>383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37</cp:revision>
  <dcterms:created xsi:type="dcterms:W3CDTF">2020-11-22T09:17:23Z</dcterms:created>
  <dcterms:modified xsi:type="dcterms:W3CDTF">2020-12-27T06:18:10Z</dcterms:modified>
</cp:coreProperties>
</file>