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109年12月30日星期三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相關技能最受職場人青睞，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雲</a:t>
            </a:r>
            <a:r>
              <a:rPr lang="zh-TW" altLang="en-US" dirty="0"/>
              <a:t>計算方面人才缺口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/>
              <a:t>web</a:t>
            </a:r>
            <a:r>
              <a:rPr lang="zh-TW" altLang="en-US" dirty="0"/>
              <a:t>開發勢頭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/>
              <a:t>量子</a:t>
            </a:r>
            <a:r>
              <a:rPr lang="zh-TW" altLang="en-US" dirty="0"/>
              <a:t>計算和物聯網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當前智能科技時代信息產業格局尚未形成壟斷，因此全球科技產業巨頭均在積極推動人工智慧技術生態研發布局，全力搶占人工智慧相關產業制高點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美中科技經貿戰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是重中之重！</a:t>
            </a:r>
            <a:endParaRPr lang="en-US" altLang="zh-TW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7334" y="6358084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/>
              <a:t>過擬合處理等一些機器學習的基礎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739</TotalTime>
  <Words>638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39</cp:revision>
  <dcterms:created xsi:type="dcterms:W3CDTF">2020-12-26T06:14:52Z</dcterms:created>
  <dcterms:modified xsi:type="dcterms:W3CDTF">2020-12-30T07:59:23Z</dcterms:modified>
</cp:coreProperties>
</file>