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111年8月10日星期三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744</TotalTime>
  <Words>566</Words>
  <Application>Microsoft Office PowerPoint</Application>
  <PresentationFormat>寬螢幕</PresentationFormat>
  <Paragraphs>85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33</cp:revision>
  <dcterms:created xsi:type="dcterms:W3CDTF">2020-09-21T02:23:07Z</dcterms:created>
  <dcterms:modified xsi:type="dcterms:W3CDTF">2022-08-10T05:31:22Z</dcterms:modified>
</cp:coreProperties>
</file>