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73" r:id="rId21"/>
    <p:sldId id="280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111年7月27日星期三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20713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傳回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表示相同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28016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substring(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不含</a:t>
                      </a:r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2744" y="21605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萬一轉換錯誤呢？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83133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有幾個</a:t>
            </a:r>
            <a:r>
              <a:rPr lang="en-US" altLang="zh-TW" dirty="0" smtClean="0"/>
              <a:t>words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69586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輸入英文句子</a:t>
            </a:r>
            <a:r>
              <a:rPr lang="zh-TW" altLang="en-US" dirty="0" smtClean="0"/>
              <a:t>，判斷句子是由幾個字組成？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This is  </a:t>
            </a:r>
            <a:r>
              <a:rPr lang="en-US" altLang="zh-TW" dirty="0"/>
              <a:t>a book</a:t>
            </a:r>
            <a:r>
              <a:rPr lang="en-US" altLang="zh-TW" dirty="0" smtClean="0"/>
              <a:t>.  </a:t>
            </a:r>
            <a:r>
              <a:rPr lang="en-US" altLang="zh-TW" dirty="0" smtClean="0">
                <a:sym typeface="Wingdings" panose="05000000000000000000" pitchFamily="2" charset="2"/>
              </a:rPr>
              <a:t>4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words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You are given a string s, return the number of segments in the string</a:t>
            </a:r>
            <a:r>
              <a:rPr lang="en-US" altLang="zh-TW" dirty="0" smtClean="0">
                <a:sym typeface="Wingdings" panose="05000000000000000000" pitchFamily="2" charset="2"/>
              </a:rPr>
              <a:t>.14 words.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基本上就是用空白來</a:t>
            </a:r>
            <a:r>
              <a:rPr lang="zh-TW" altLang="en-US" dirty="0" smtClean="0">
                <a:sym typeface="Wingdings" panose="05000000000000000000" pitchFamily="2" charset="2"/>
              </a:rPr>
              <a:t>判斷隔開一個字。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分析一下</a:t>
            </a:r>
            <a:r>
              <a:rPr lang="zh-TW" altLang="en-US" dirty="0" smtClean="0">
                <a:sym typeface="Wingdings" panose="05000000000000000000" pitchFamily="2" charset="2"/>
              </a:rPr>
              <a:t>：有幾個空白？萬一空白連續？！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ym typeface="Wingdings" panose="05000000000000000000" pitchFamily="2" charset="2"/>
              </a:rPr>
              <a:t>while</a:t>
            </a:r>
            <a:r>
              <a:rPr lang="zh-TW" altLang="en-US" dirty="0" smtClean="0">
                <a:sym typeface="Wingdings" panose="05000000000000000000" pitchFamily="2" charset="2"/>
              </a:rPr>
              <a:t>迴圈來做。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找尋</a:t>
            </a:r>
            <a:r>
              <a:rPr lang="zh-TW" altLang="en-US" dirty="0">
                <a:sym typeface="Wingdings" panose="05000000000000000000" pitchFamily="2" charset="2"/>
              </a:rPr>
              <a:t>下一個空白</a:t>
            </a:r>
            <a:r>
              <a:rPr lang="zh-TW" altLang="en-US" dirty="0" smtClean="0">
                <a:sym typeface="Wingdings" panose="05000000000000000000" pitchFamily="2" charset="2"/>
              </a:rPr>
              <a:t>，用</a:t>
            </a:r>
            <a:r>
              <a:rPr lang="en-US" altLang="zh-TW" dirty="0" err="1" smtClean="0">
                <a:sym typeface="Wingdings" panose="05000000000000000000" pitchFamily="2" charset="2"/>
              </a:rPr>
              <a:t>indexOf</a:t>
            </a:r>
            <a:r>
              <a:rPr lang="en-US" altLang="zh-TW" dirty="0" smtClean="0">
                <a:sym typeface="Wingdings" panose="05000000000000000000" pitchFamily="2" charset="2"/>
              </a:rPr>
              <a:t>(‘ ’);</a:t>
            </a:r>
            <a:r>
              <a:rPr lang="zh-TW" altLang="en-US" dirty="0" smtClean="0">
                <a:sym typeface="Wingdings" panose="05000000000000000000" pitchFamily="2" charset="2"/>
              </a:rPr>
              <a:t>每找到一個空白增加一個字。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如果空白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index &gt; 0</a:t>
            </a:r>
            <a:r>
              <a:rPr lang="zh-TW" altLang="en-US" dirty="0">
                <a:sym typeface="Wingdings" panose="05000000000000000000" pitchFamily="2" charset="2"/>
              </a:rPr>
              <a:t>表示有新的</a:t>
            </a:r>
            <a:r>
              <a:rPr lang="zh-TW" altLang="en-US" dirty="0" smtClean="0">
                <a:sym typeface="Wingdings" panose="05000000000000000000" pitchFamily="2" charset="2"/>
              </a:rPr>
              <a:t>字，如果</a:t>
            </a:r>
            <a:r>
              <a:rPr lang="en-US" altLang="zh-TW" dirty="0" smtClean="0">
                <a:sym typeface="Wingdings" panose="05000000000000000000" pitchFamily="2" charset="2"/>
              </a:rPr>
              <a:t>index == 0</a:t>
            </a:r>
            <a:r>
              <a:rPr lang="zh-TW" altLang="en-US" dirty="0" smtClean="0">
                <a:sym typeface="Wingdings" panose="05000000000000000000" pitchFamily="2" charset="2"/>
              </a:rPr>
              <a:t>表示為連續空白，要注意可能要扣一個字。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找不到空白就結束了。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讀取文字一整行要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err="1" smtClean="0">
                <a:sym typeface="Wingdings" panose="05000000000000000000" pitchFamily="2" charset="2"/>
              </a:rPr>
              <a:t>nextLine</a:t>
            </a:r>
            <a:r>
              <a:rPr lang="en-US" altLang="zh-TW" dirty="0" smtClean="0">
                <a:sym typeface="Wingdings" panose="05000000000000000000" pitchFamily="2" charset="2"/>
              </a:rPr>
              <a:t>()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7606" y="61665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261872"/>
            <a:ext cx="5830821" cy="52299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1261872"/>
            <a:ext cx="3880014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可先只做小寫轉換，寫完再加上大小寫混合。</a:t>
            </a:r>
            <a:endParaRPr lang="en-US" altLang="zh-TW" dirty="0" smtClean="0"/>
          </a:p>
          <a:p>
            <a:pPr lvl="1"/>
            <a:r>
              <a:rPr lang="zh-TW" altLang="en-US" dirty="0"/>
              <a:t>最簡單的</a:t>
            </a:r>
            <a:r>
              <a:rPr lang="zh-TW" altLang="en-US" dirty="0" smtClean="0"/>
              <a:t>編碼加密！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輸入一長串數字</a:t>
            </a:r>
            <a:r>
              <a:rPr lang="en-US" altLang="zh-TW" dirty="0" smtClean="0"/>
              <a:t>(</a:t>
            </a:r>
            <a:r>
              <a:rPr lang="zh-TW" altLang="en-US" dirty="0"/>
              <a:t>數字很長超過</a:t>
            </a:r>
            <a:r>
              <a:rPr lang="en-US" altLang="zh-TW" dirty="0"/>
              <a:t>20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的倍數！</a:t>
            </a:r>
            <a:endParaRPr lang="en-US" altLang="zh-TW" dirty="0" smtClean="0"/>
          </a:p>
          <a:p>
            <a:pPr lvl="1"/>
            <a:r>
              <a:rPr lang="zh-TW" altLang="en-US" dirty="0"/>
              <a:t>因為</a:t>
            </a:r>
            <a:r>
              <a:rPr lang="zh-TW" altLang="en-US" dirty="0" smtClean="0"/>
              <a:t>數字</a:t>
            </a:r>
            <a:r>
              <a:rPr lang="zh-TW" altLang="en-US" dirty="0"/>
              <a:t>很大，</a:t>
            </a:r>
            <a:r>
              <a:rPr lang="zh-TW" altLang="en-US" dirty="0" smtClean="0"/>
              <a:t>所以不能用輸入整數，只能用輸入字串。所以也</a:t>
            </a:r>
            <a:r>
              <a:rPr lang="zh-TW" altLang="en-US" dirty="0"/>
              <a:t>不</a:t>
            </a:r>
            <a:r>
              <a:rPr lang="zh-TW" altLang="en-US" dirty="0" smtClean="0"/>
              <a:t>可以直接用</a:t>
            </a:r>
            <a:r>
              <a:rPr lang="en-US" altLang="zh-TW" dirty="0"/>
              <a:t>%</a:t>
            </a:r>
            <a:r>
              <a:rPr lang="zh-TW" altLang="en-US" dirty="0" smtClean="0"/>
              <a:t>，因為字串無法用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計算。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，奇位數字與偶位數字的和相差若為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的倍數則該數為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pPr lvl="1"/>
            <a:r>
              <a:rPr lang="zh-TW" altLang="en-US" dirty="0"/>
              <a:t>字串輸入</a:t>
            </a:r>
            <a:r>
              <a:rPr lang="zh-TW" altLang="en-US" dirty="0" smtClean="0"/>
              <a:t>，分別計算奇位數字之和與偶位數字之和，相減取絕對值，再用</a:t>
            </a:r>
            <a:r>
              <a:rPr lang="en-US" altLang="zh-TW" dirty="0" smtClean="0"/>
              <a:t>%11</a:t>
            </a:r>
            <a:r>
              <a:rPr lang="zh-TW" altLang="en-US" dirty="0" smtClean="0"/>
              <a:t>去算。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StringBuffer</a:t>
            </a:r>
            <a:r>
              <a:rPr lang="zh-TW" altLang="en-US" dirty="0"/>
              <a:t>與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StringBuilder</a:t>
            </a:r>
            <a:r>
              <a:rPr lang="zh-TW" altLang="en-US" dirty="0"/>
              <a:t>和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類的同伴類。它們表示一個可變的字符序列。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程安全</a:t>
            </a:r>
            <a:r>
              <a:rPr lang="en-US" altLang="zh-TW" b="1" dirty="0" smtClean="0"/>
              <a:t>(Thread-Safe)</a:t>
            </a:r>
            <a:r>
              <a:rPr lang="zh-TW" altLang="en-US" dirty="0" smtClean="0"/>
              <a:t>的</a:t>
            </a:r>
            <a:r>
              <a:rPr lang="zh-TW" altLang="en-US" dirty="0"/>
              <a:t>，</a:t>
            </a:r>
            <a:r>
              <a:rPr lang="en-US" altLang="zh-TW" dirty="0" err="1"/>
              <a:t>StringBuilder</a:t>
            </a:r>
            <a:r>
              <a:rPr lang="zh-TW" altLang="en-US" dirty="0"/>
              <a:t>不是線程安全的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兩者類似</a:t>
            </a:r>
            <a:r>
              <a:rPr lang="zh-TW" altLang="en-US" dirty="0" smtClean="0"/>
              <a:t>，建議要用就直接用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不考慮分散式或是說同步執行，才會用</a:t>
            </a:r>
            <a:r>
              <a:rPr lang="en-US" altLang="zh-TW" dirty="0" err="1" smtClean="0"/>
              <a:t>StringBuild</a:t>
            </a:r>
            <a:endParaRPr lang="en-US" altLang="zh-TW" dirty="0" smtClean="0"/>
          </a:p>
          <a:p>
            <a:r>
              <a:rPr lang="zh-TW" altLang="en-US" dirty="0"/>
              <a:t>兩者的操作方式一模一樣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後面</a:t>
            </a:r>
            <a:r>
              <a:rPr lang="zh-TW" altLang="en-US" dirty="0" smtClean="0"/>
              <a:t>只</a:t>
            </a:r>
            <a:r>
              <a:rPr lang="zh-TW" altLang="en-US" dirty="0"/>
              <a:t>以</a:t>
            </a:r>
            <a:r>
              <a:rPr lang="en-US" altLang="zh-TW" dirty="0" err="1"/>
              <a:t>StringBuilder</a:t>
            </a:r>
            <a:r>
              <a:rPr lang="zh-TW" altLang="en-US" dirty="0"/>
              <a:t>為</a:t>
            </a:r>
            <a:r>
              <a:rPr lang="zh-TW" altLang="en-US" dirty="0" smtClean="0"/>
              <a:t>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4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如何宣告或是產生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三個基本方式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630346"/>
            <a:ext cx="72024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sb1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sb2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("Here is  the   content");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sb3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(200);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904" y="4151187"/>
            <a:ext cx="72024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String ss1 = 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Here is  the   content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"; 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 sb4  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= new </a:t>
            </a:r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(ss1);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1828800" y="3985850"/>
            <a:ext cx="3639312" cy="977004"/>
          </a:xfrm>
          <a:prstGeom prst="arc">
            <a:avLst>
              <a:gd name="adj1" fmla="val 11491993"/>
              <a:gd name="adj2" fmla="val 2153836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的有用屬性常用方法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Length</a:t>
            </a:r>
            <a:r>
              <a:rPr lang="zh-TW" altLang="en-US" dirty="0" smtClean="0"/>
              <a:t>：內容文字的真實長度。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Capacity</a:t>
            </a:r>
            <a:r>
              <a:rPr lang="zh-TW" altLang="en-US" dirty="0" smtClean="0"/>
              <a:t>：記憶體保留的容量，一般就是大於或等於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。一旦不足會自動增加。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：以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  sb1=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(“1234abcd”);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String ss1=“999” 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sb1.append(ss1)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ss1</a:t>
            </a:r>
            <a:r>
              <a:rPr lang="zh-TW" altLang="en-US" dirty="0" smtClean="0"/>
              <a:t>串接在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的文字後面。</a:t>
            </a:r>
            <a:endParaRPr lang="en-US" altLang="zh-TW" dirty="0" smtClean="0"/>
          </a:p>
          <a:p>
            <a:pPr lvl="1"/>
            <a:r>
              <a:rPr lang="en-US" altLang="zh-TW" dirty="0"/>
              <a:t>sb1</a:t>
            </a:r>
            <a:r>
              <a:rPr lang="en-US" altLang="zh-TW" dirty="0" smtClean="0"/>
              <a:t>.</a:t>
            </a:r>
            <a:r>
              <a:rPr lang="en-US" altLang="zh-TW" dirty="0"/>
              <a:t> reverse</a:t>
            </a:r>
            <a:r>
              <a:rPr lang="en-US" altLang="zh-TW" dirty="0" smtClean="0"/>
              <a:t>()</a:t>
            </a:r>
            <a:r>
              <a:rPr lang="zh-TW" altLang="en-US" dirty="0"/>
              <a:t>：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sb1</a:t>
            </a:r>
            <a:r>
              <a:rPr lang="zh-TW" altLang="en-US" dirty="0"/>
              <a:t>的</a:t>
            </a:r>
            <a:r>
              <a:rPr lang="zh-TW" altLang="en-US" dirty="0" smtClean="0"/>
              <a:t>文字順序反過來。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 </a:t>
            </a:r>
            <a:r>
              <a:rPr lang="en-US" altLang="zh-TW" dirty="0" err="1" smtClean="0"/>
              <a:t>deleteCharAt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：</a:t>
            </a:r>
            <a:r>
              <a:rPr lang="zh-TW" altLang="en-US" dirty="0"/>
              <a:t>把</a:t>
            </a:r>
            <a:r>
              <a:rPr lang="en-US" altLang="zh-TW" dirty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個字刪除。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sb1.insert(4,’abc’)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個位置。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sb1.indexOf(‘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：傳回字串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中的位置編號，沒有找到傳回</a:t>
            </a:r>
            <a:r>
              <a:rPr lang="en-US" altLang="zh-TW" dirty="0" smtClean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sb1.substring(3,5) </a:t>
            </a:r>
            <a:r>
              <a:rPr lang="zh-TW" altLang="en-US" dirty="0" smtClean="0"/>
              <a:t>：</a:t>
            </a:r>
            <a:r>
              <a:rPr lang="zh-TW" altLang="en-US" dirty="0"/>
              <a:t>取出字串</a:t>
            </a:r>
            <a:r>
              <a:rPr lang="en-US" altLang="zh-TW" dirty="0"/>
              <a:t>sb1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個字開始的</a:t>
            </a:r>
            <a:r>
              <a:rPr lang="en-US" altLang="zh-TW" dirty="0"/>
              <a:t>5</a:t>
            </a:r>
            <a:r>
              <a:rPr lang="zh-TW" altLang="en-US" dirty="0"/>
              <a:t>個字元形成的字串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sb1.toString()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sb1</a:t>
            </a:r>
            <a:r>
              <a:rPr lang="zh-TW" altLang="en-US" dirty="0" smtClean="0"/>
              <a:t>傳變成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型態。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解決文字轉數字 轉換錯誤的方式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try &amp;  catch()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568" y="2464858"/>
            <a:ext cx="614270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public static Integer </a:t>
            </a:r>
            <a:r>
              <a:rPr lang="en-US" altLang="zh-TW" sz="2800" dirty="0" err="1">
                <a:latin typeface="Arial Unicode MS"/>
                <a:ea typeface="inherit"/>
              </a:rPr>
              <a:t>tryParse</a:t>
            </a:r>
            <a:r>
              <a:rPr lang="en-US" altLang="zh-TW" sz="2800" dirty="0">
                <a:latin typeface="Arial Unicode MS"/>
                <a:ea typeface="inherit"/>
              </a:rPr>
              <a:t>(String text)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/>
                <a:ea typeface="inherit"/>
              </a:rPr>
              <a:t>try</a:t>
            </a:r>
            <a:r>
              <a:rPr lang="en-US" altLang="zh-TW" sz="2800" dirty="0" smtClean="0">
                <a:latin typeface="Arial Unicode MS"/>
                <a:ea typeface="inherit"/>
              </a:rPr>
              <a:t> </a:t>
            </a:r>
            <a:r>
              <a:rPr lang="en-US" altLang="zh-TW" sz="2800" dirty="0">
                <a:latin typeface="Arial Unicode MS"/>
                <a:ea typeface="inherit"/>
              </a:rPr>
              <a:t>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</a:t>
            </a:r>
            <a:r>
              <a:rPr lang="en-US" altLang="zh-TW" sz="2800" dirty="0" err="1">
                <a:latin typeface="Arial Unicode MS"/>
                <a:ea typeface="inherit"/>
              </a:rPr>
              <a:t>Integer.parseInt</a:t>
            </a:r>
            <a:r>
              <a:rPr lang="en-US" altLang="zh-TW" sz="2800" dirty="0">
                <a:latin typeface="Arial Unicode MS"/>
                <a:ea typeface="inherit"/>
              </a:rPr>
              <a:t>(text);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</a:t>
            </a:r>
            <a:r>
              <a:rPr lang="en-US" altLang="zh-TW" sz="2800" dirty="0" smtClean="0">
                <a:latin typeface="Arial Unicode MS"/>
                <a:ea typeface="inherit"/>
              </a:rPr>
              <a:t>	} </a:t>
            </a:r>
            <a:r>
              <a:rPr lang="en-US" altLang="zh-TW" sz="2800" dirty="0">
                <a:solidFill>
                  <a:srgbClr val="FF0000"/>
                </a:solidFill>
                <a:latin typeface="Arial Unicode MS"/>
                <a:ea typeface="inherit"/>
              </a:rPr>
              <a:t>catch</a:t>
            </a:r>
            <a:r>
              <a:rPr lang="en-US" altLang="zh-TW" sz="2800" dirty="0">
                <a:latin typeface="Arial Unicode MS"/>
                <a:ea typeface="inherit"/>
              </a:rPr>
              <a:t> (</a:t>
            </a:r>
            <a:r>
              <a:rPr lang="en-US" altLang="zh-TW" sz="2800" dirty="0" err="1">
                <a:latin typeface="Arial Unicode MS"/>
                <a:ea typeface="inherit"/>
              </a:rPr>
              <a:t>NumberFormatException</a:t>
            </a:r>
            <a:r>
              <a:rPr lang="en-US" altLang="zh-TW" sz="2800" dirty="0">
                <a:latin typeface="Arial Unicode MS"/>
                <a:ea typeface="inherit"/>
              </a:rPr>
              <a:t> e) 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null;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}</a:t>
            </a:r>
            <a:endParaRPr lang="en-US" altLang="zh-TW" sz="2800" dirty="0">
              <a:latin typeface="Arial Unicode MS"/>
              <a:ea typeface="inheri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}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則卷寶</a:t>
            </a:r>
            <a:r>
              <a:rPr lang="zh-TW" altLang="en-US" dirty="0" smtClean="0"/>
              <a:t>瓜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zh-TW" altLang="en-US" dirty="0"/>
              <a:t>嘎、卡美、小吉、噗</a:t>
            </a:r>
            <a:r>
              <a:rPr lang="zh-TW" altLang="en-US" dirty="0" smtClean="0"/>
              <a:t>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&amp;^$#@&amp;(!</a:t>
            </a:r>
            <a:r>
              <a:rPr lang="zh-TW" altLang="en-US" dirty="0" smtClean="0"/>
              <a:t>*</a:t>
            </a:r>
            <a:r>
              <a:rPr lang="en-US" altLang="zh-TW" dirty="0" smtClean="0"/>
              <a:t>^B^&amp;@%E!(^$?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	</a:t>
            </a:r>
            <a:r>
              <a:rPr lang="zh-TW" altLang="en-US" dirty="0"/>
              <a:t> </a:t>
            </a:r>
            <a:r>
              <a:rPr lang="zh-TW" altLang="en-US" dirty="0" smtClean="0"/>
              <a:t>  不負責譯</a:t>
            </a:r>
            <a:r>
              <a:rPr lang="zh-TW" altLang="en-US" dirty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把字串起來烤，好吃嗎？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4041648" y="3871711"/>
            <a:ext cx="2883460" cy="1333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251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25108" y="470964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946904" y="4811989"/>
            <a:ext cx="1978204" cy="134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1836</TotalTime>
  <Words>2648</Words>
  <Application>Microsoft Office PowerPoint</Application>
  <PresentationFormat>寬螢幕</PresentationFormat>
  <Paragraphs>450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-apple-system</vt:lpstr>
      <vt:lpstr>Arial Unicode MS</vt:lpstr>
      <vt:lpstr>inherit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練習一 有幾個words ?</vt:lpstr>
      <vt:lpstr>練習一參考程式碼</vt:lpstr>
      <vt:lpstr>課後練習題</vt:lpstr>
      <vt:lpstr>課後練習題(續)</vt:lpstr>
      <vt:lpstr>關於 StringBuffer與StringBuilder 的用法</vt:lpstr>
      <vt:lpstr>基本概念</vt:lpstr>
      <vt:lpstr>StringBuilder如何宣告或是產生</vt:lpstr>
      <vt:lpstr>StringBuilder的有用屬性常用方法</vt:lpstr>
      <vt:lpstr>補充:解決文字轉數字 轉換錯誤的方式   try &amp;  catch()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58</cp:revision>
  <dcterms:created xsi:type="dcterms:W3CDTF">2020-12-09T08:06:07Z</dcterms:created>
  <dcterms:modified xsi:type="dcterms:W3CDTF">2022-07-27T13:30:59Z</dcterms:modified>
</cp:coreProperties>
</file>