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7" r:id="rId12"/>
    <p:sldId id="268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66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398321" y="6488668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111年8月26日星期五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1816" y="579415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681" y="46263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 animBg="1"/>
      <p:bldP spid="45" grpId="0" animBg="1"/>
      <p:bldP spid="84" grpId="0" animBg="1"/>
      <p:bldP spid="95" grpId="0"/>
      <p:bldP spid="96" grpId="0" animBg="1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猜大小過五關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用這個再多練習一下吧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7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隨機產生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1~13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不可重複，不含</a:t>
            </a:r>
            <a:r>
              <a:rPr lang="en-US" altLang="zh-TW" dirty="0" smtClean="0"/>
              <a:t>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第一次猜比</a:t>
            </a:r>
            <a:r>
              <a:rPr lang="en-US" altLang="zh-TW" dirty="0"/>
              <a:t>7</a:t>
            </a:r>
            <a:r>
              <a:rPr lang="zh-TW" altLang="en-US" dirty="0"/>
              <a:t>大還是比</a:t>
            </a:r>
            <a:r>
              <a:rPr lang="en-US" altLang="zh-TW" dirty="0"/>
              <a:t>7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/>
              <a:t>猜對</a:t>
            </a:r>
            <a:r>
              <a:rPr lang="zh-TW" altLang="en-US" dirty="0" smtClean="0"/>
              <a:t>之後繼續猜比前一個數字大還是小。</a:t>
            </a:r>
            <a:endParaRPr lang="en-US" altLang="zh-TW" dirty="0" smtClean="0"/>
          </a:p>
          <a:p>
            <a:r>
              <a:rPr lang="zh-TW" altLang="en-US" dirty="0"/>
              <a:t>連續猜對</a:t>
            </a:r>
            <a:r>
              <a:rPr lang="en-US" altLang="zh-TW" dirty="0"/>
              <a:t>5</a:t>
            </a:r>
            <a:r>
              <a:rPr lang="zh-TW" altLang="en-US" dirty="0"/>
              <a:t>次稱為過五關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比照前一個題目</a:t>
            </a:r>
            <a:r>
              <a:rPr lang="zh-TW" altLang="en-US" dirty="0" smtClean="0"/>
              <a:t>，試著寫看看！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0283" y="212792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0283" y="197188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66488" y="533111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3621836" y="433923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15" idx="0"/>
          </p:cNvCxnSpPr>
          <p:nvPr/>
        </p:nvCxnSpPr>
        <p:spPr>
          <a:xfrm rot="5400000">
            <a:off x="4679388" y="5360471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204285" y="44007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95442" y="51497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2472" y="1429889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2196" y="2471315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提示玩家輸入比前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個數字大還是小</a:t>
            </a:r>
            <a:r>
              <a:rPr lang="en-US" altLang="zh-TW" dirty="0" smtClean="0">
                <a:solidFill>
                  <a:schemeClr val="tx1"/>
                </a:solidFill>
              </a:rPr>
              <a:t>(1/2)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52472" y="3514879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檢查是否猜對</a:t>
            </a:r>
          </a:p>
        </p:txBody>
      </p:sp>
      <p:sp>
        <p:nvSpPr>
          <p:cNvPr id="15" name="矩形 14"/>
          <p:cNvSpPr/>
          <p:nvPr/>
        </p:nvSpPr>
        <p:spPr>
          <a:xfrm>
            <a:off x="3442196" y="5519072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顯示猜錯了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重新抽出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位數字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15" idx="3"/>
            <a:endCxn id="6" idx="3"/>
          </p:cNvCxnSpPr>
          <p:nvPr/>
        </p:nvCxnSpPr>
        <p:spPr>
          <a:xfrm flipH="1" flipV="1">
            <a:off x="4835324" y="2142512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61283" y="4495511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 flipH="1">
            <a:off x="4836656" y="2021931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>
            <a:off x="4836656" y="3186076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4837988" y="4004693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2" idx="0"/>
          </p:cNvCxnSpPr>
          <p:nvPr/>
        </p:nvCxnSpPr>
        <p:spPr>
          <a:xfrm>
            <a:off x="4837988" y="925287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 flipV="1">
            <a:off x="6054140" y="4768865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5" idx="3"/>
          </p:cNvCxnSpPr>
          <p:nvPr/>
        </p:nvCxnSpPr>
        <p:spPr>
          <a:xfrm rot="16200000" flipV="1">
            <a:off x="5318455" y="1815422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小技巧提示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091" y="1693222"/>
            <a:ext cx="980901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 rot="5400000">
            <a:off x="7867897" y="-183244"/>
            <a:ext cx="450931" cy="330200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36509" y="872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只有這些會被打亂順序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 rot="16200000">
            <a:off x="6837546" y="1665182"/>
            <a:ext cx="260268" cy="104602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24884" y="228809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抽出來用的</a:t>
            </a:r>
            <a:r>
              <a:rPr lang="en-US" altLang="zh-TW" dirty="0" smtClean="0">
                <a:solidFill>
                  <a:srgbClr val="FFFF00"/>
                </a:solidFill>
              </a:rPr>
              <a:t>5</a:t>
            </a:r>
            <a:r>
              <a:rPr lang="zh-TW" altLang="en-US" dirty="0" smtClean="0">
                <a:solidFill>
                  <a:srgbClr val="FFFF00"/>
                </a:solidFill>
              </a:rPr>
              <a:t>個數字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14255" y="5486400"/>
            <a:ext cx="676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例如：</a:t>
            </a:r>
            <a:r>
              <a:rPr lang="en-US" altLang="zh-TW" dirty="0"/>
              <a:t>numbers[] = {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,  10,  6,  12,  1,  9,     </a:t>
            </a:r>
            <a:r>
              <a:rPr lang="en-US" altLang="zh-TW" dirty="0" smtClean="0"/>
              <a:t>8, 13, 3, 2,11, 4,5}</a:t>
            </a:r>
            <a:endParaRPr lang="zh-TW" altLang="en-US" dirty="0"/>
          </a:p>
        </p:txBody>
      </p:sp>
      <p:sp>
        <p:nvSpPr>
          <p:cNvPr id="11" name="弧形箭號 (下彎) 10"/>
          <p:cNvSpPr/>
          <p:nvPr/>
        </p:nvSpPr>
        <p:spPr>
          <a:xfrm flipH="1">
            <a:off x="5384798" y="5324020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542" y="4932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3" name="弧形箭號 (下彎) 12"/>
          <p:cNvSpPr/>
          <p:nvPr/>
        </p:nvSpPr>
        <p:spPr>
          <a:xfrm rot="10970612">
            <a:off x="5833381" y="578603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22651" y="6043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5" name="弧形箭號 (下彎) 14"/>
          <p:cNvSpPr/>
          <p:nvPr/>
        </p:nvSpPr>
        <p:spPr>
          <a:xfrm flipH="1">
            <a:off x="6206834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14578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7" name="弧形箭號 (下彎) 16"/>
          <p:cNvSpPr/>
          <p:nvPr/>
        </p:nvSpPr>
        <p:spPr>
          <a:xfrm flipH="1">
            <a:off x="6954980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62724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9" name="弧形箭號 (下彎) 18"/>
          <p:cNvSpPr/>
          <p:nvPr/>
        </p:nvSpPr>
        <p:spPr>
          <a:xfrm rot="10970612">
            <a:off x="6650288" y="582564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39558" y="6082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6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在兒子很小的時候，陪他們完的一個遊戲機。</a:t>
            </a:r>
            <a:endParaRPr lang="en-US" altLang="zh-TW" dirty="0" smtClean="0"/>
          </a:p>
          <a:p>
            <a:r>
              <a:rPr lang="zh-TW" altLang="en-US" dirty="0"/>
              <a:t>類似計算機畫面</a:t>
            </a:r>
            <a:r>
              <a:rPr lang="zh-TW" altLang="en-US" dirty="0" smtClean="0"/>
              <a:t>，會在一定時間內連續出題，都是固定一位數的加減法。</a:t>
            </a:r>
            <a:endParaRPr lang="en-US" altLang="zh-TW" dirty="0" smtClean="0"/>
          </a:p>
          <a:p>
            <a:r>
              <a:rPr lang="zh-TW" altLang="en-US" dirty="0" smtClean="0"/>
              <a:t>可以用來跟小朋友比賽，在遊戲中練出心算的速度。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5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連續出題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，每一題都是簡單的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的一位數加法。</a:t>
            </a:r>
            <a:endParaRPr lang="en-US" altLang="zh-TW" dirty="0" smtClean="0"/>
          </a:p>
          <a:p>
            <a:r>
              <a:rPr lang="zh-TW" altLang="en-US" dirty="0"/>
              <a:t>回答完</a:t>
            </a:r>
            <a:r>
              <a:rPr lang="zh-TW" altLang="en-US" dirty="0" smtClean="0"/>
              <a:t>後如果</a:t>
            </a:r>
            <a:r>
              <a:rPr lang="zh-TW" altLang="en-US" b="1" dirty="0" smtClean="0">
                <a:solidFill>
                  <a:srgbClr val="FF0000"/>
                </a:solidFill>
              </a:rPr>
              <a:t>錯了會用同一題繼續要求回答。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答對了會換下一題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答對所有題目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時間。</a:t>
            </a:r>
          </a:p>
        </p:txBody>
      </p:sp>
    </p:spTree>
    <p:extLst>
      <p:ext uri="{BB962C8B-B14F-4D97-AF65-F5344CB8AC3E}">
        <p14:creationId xmlns:p14="http://schemas.microsoft.com/office/powerpoint/2010/main" val="38570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668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8668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67288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4025570" y="4543024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答對了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57" idx="0"/>
          </p:cNvCxnSpPr>
          <p:nvPr/>
        </p:nvCxnSpPr>
        <p:spPr>
          <a:xfrm rot="16200000" flipH="1">
            <a:off x="5053221" y="5469706"/>
            <a:ext cx="37700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10685" y="44771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01842" y="522622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7263" y="2019186"/>
            <a:ext cx="2788919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隨機產生兩個</a:t>
            </a:r>
            <a:r>
              <a:rPr lang="en-US" altLang="zh-TW" dirty="0" smtClean="0">
                <a:solidFill>
                  <a:schemeClr val="tx1"/>
                </a:solidFill>
              </a:rPr>
              <a:t>1~9</a:t>
            </a:r>
            <a:r>
              <a:rPr lang="zh-TW" altLang="en-US" dirty="0" smtClean="0">
                <a:solidFill>
                  <a:schemeClr val="tx1"/>
                </a:solidFill>
              </a:rPr>
              <a:t>的整數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5802" y="2706673"/>
            <a:ext cx="278038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顯示計算式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玩家輸入他的答案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6206" y="3755037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</a:t>
            </a:r>
            <a:r>
              <a:rPr lang="zh-TW" altLang="en-US" dirty="0" smtClean="0">
                <a:solidFill>
                  <a:schemeClr val="tx1"/>
                </a:solidFill>
              </a:rPr>
              <a:t>是否答對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2628" y="4028859"/>
            <a:ext cx="1697482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提示已完成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並</a:t>
            </a:r>
            <a:r>
              <a:rPr lang="zh-TW" altLang="en-US" dirty="0" smtClean="0">
                <a:solidFill>
                  <a:schemeClr val="tx1"/>
                </a:solidFill>
              </a:rPr>
              <a:t>顯示時間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57" idx="3"/>
            <a:endCxn id="12" idx="3"/>
          </p:cNvCxnSpPr>
          <p:nvPr/>
        </p:nvCxnSpPr>
        <p:spPr>
          <a:xfrm flipV="1">
            <a:off x="6457875" y="2236863"/>
            <a:ext cx="178307" cy="3803004"/>
          </a:xfrm>
          <a:prstGeom prst="bentConnector3">
            <a:avLst>
              <a:gd name="adj1" fmla="val 17770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66393" y="4641311"/>
            <a:ext cx="1436776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顯示答錯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>
            <a:off x="5241723" y="2454540"/>
            <a:ext cx="4269" cy="25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 flipH="1">
            <a:off x="5241722" y="3421434"/>
            <a:ext cx="4270" cy="33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5241722" y="4244851"/>
            <a:ext cx="0" cy="29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13" idx="0"/>
          </p:cNvCxnSpPr>
          <p:nvPr/>
        </p:nvCxnSpPr>
        <p:spPr>
          <a:xfrm flipH="1">
            <a:off x="5241722" y="1001776"/>
            <a:ext cx="2666" cy="320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>
            <a:off x="6457874" y="4912115"/>
            <a:ext cx="1108519" cy="13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13" idx="3"/>
          </p:cNvCxnSpPr>
          <p:nvPr/>
        </p:nvCxnSpPr>
        <p:spPr>
          <a:xfrm rot="16200000" flipV="1">
            <a:off x="6671854" y="3028383"/>
            <a:ext cx="1577257" cy="16485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4025571" y="5658209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r>
              <a:rPr lang="zh-TW" altLang="en-US" dirty="0" smtClean="0">
                <a:solidFill>
                  <a:schemeClr val="tx1"/>
                </a:solidFill>
              </a:rPr>
              <a:t>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72594" y="56202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473848" y="562021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7" name="肘形接點 66"/>
          <p:cNvCxnSpPr>
            <a:stCxn id="57" idx="1"/>
            <a:endCxn id="15" idx="2"/>
          </p:cNvCxnSpPr>
          <p:nvPr/>
        </p:nvCxnSpPr>
        <p:spPr>
          <a:xfrm rot="10800000">
            <a:off x="2651369" y="4925539"/>
            <a:ext cx="1374202" cy="11143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15" idx="0"/>
            <a:endCxn id="113" idx="1"/>
          </p:cNvCxnSpPr>
          <p:nvPr/>
        </p:nvCxnSpPr>
        <p:spPr>
          <a:xfrm rot="5400000" flipH="1" flipV="1">
            <a:off x="2126644" y="2064616"/>
            <a:ext cx="2488969" cy="14395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090888" y="1322213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紀錄開始時間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15" name="直線單箭頭接點 114"/>
          <p:cNvCxnSpPr>
            <a:stCxn id="113" idx="2"/>
            <a:endCxn id="12" idx="0"/>
          </p:cNvCxnSpPr>
          <p:nvPr/>
        </p:nvCxnSpPr>
        <p:spPr>
          <a:xfrm>
            <a:off x="5241722" y="1757567"/>
            <a:ext cx="1" cy="261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57" grpId="0" animBg="1"/>
      <p:bldP spid="61" grpId="0"/>
      <p:bldP spid="62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計算時間的方式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整數紀錄開始時間跟結束時間。</a:t>
            </a:r>
            <a:endParaRPr lang="en-US" altLang="zh-TW" dirty="0" smtClean="0"/>
          </a:p>
          <a:p>
            <a:pPr lvl="1"/>
            <a:r>
              <a:rPr lang="zh-TW" altLang="en-US" dirty="0"/>
              <a:t>他的單位是千分之一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/>
              <a:t>兩個數相</a:t>
            </a:r>
            <a:r>
              <a:rPr lang="zh-TW" altLang="en-US" dirty="0" smtClean="0"/>
              <a:t>減再除以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就會得到相差的秒數。</a:t>
            </a:r>
            <a:endParaRPr lang="en-US" altLang="zh-TW" dirty="0" smtClean="0"/>
          </a:p>
          <a:p>
            <a:pPr lvl="1"/>
            <a:r>
              <a:rPr lang="zh-TW" altLang="en-US" dirty="0"/>
              <a:t>小數點後可以利用 </a:t>
            </a:r>
            <a:r>
              <a:rPr lang="en-US" altLang="zh-TW" dirty="0"/>
              <a:t>% 1000</a:t>
            </a:r>
            <a:r>
              <a:rPr lang="zh-TW" altLang="en-US" dirty="0"/>
              <a:t>取得。</a:t>
            </a:r>
          </a:p>
        </p:txBody>
      </p:sp>
      <p:sp>
        <p:nvSpPr>
          <p:cNvPr id="5" name="矩形 4"/>
          <p:cNvSpPr/>
          <p:nvPr/>
        </p:nvSpPr>
        <p:spPr>
          <a:xfrm>
            <a:off x="1514763" y="3733038"/>
            <a:ext cx="643774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()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花了：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					+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秒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73" y="1692655"/>
            <a:ext cx="4426093" cy="44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122538" y="211869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122538" y="196265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8743" y="52387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264091" y="4330001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3321643" y="5351235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31172" y="514519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50896" y="4306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4727" y="1420653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4451" y="2462079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提示玩家輸入四位數字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並等玩家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727" y="3505643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4451" y="5509836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3477579" y="2133276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03538" y="4486275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 flipH="1">
            <a:off x="3478911" y="2012695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3478911" y="3176840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3480243" y="3995457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3480243" y="916051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4696395" y="4759629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3960710" y="1806186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81" y="609599"/>
            <a:ext cx="3665391" cy="3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2" grpId="0" animBg="1"/>
      <p:bldP spid="13" grpId="0" animBg="1"/>
      <p:bldP spid="1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0~9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2437"/>
              </p:ext>
            </p:extLst>
          </p:nvPr>
        </p:nvGraphicFramePr>
        <p:xfrm>
          <a:off x="5911596" y="1920127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943"/>
              </p:ext>
            </p:extLst>
          </p:nvPr>
        </p:nvGraphicFramePr>
        <p:xfrm>
          <a:off x="5911596" y="2749881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14" name="弧形 13"/>
          <p:cNvSpPr/>
          <p:nvPr/>
        </p:nvSpPr>
        <p:spPr>
          <a:xfrm>
            <a:off x="6653784" y="2065773"/>
            <a:ext cx="1461516" cy="548734"/>
          </a:xfrm>
          <a:prstGeom prst="arc">
            <a:avLst>
              <a:gd name="adj1" fmla="val 21595763"/>
              <a:gd name="adj2" fmla="val 10866248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nA,nB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3868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943724" y="2795485"/>
            <a:ext cx="5248275" cy="3830199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0519"/>
              </p:ext>
            </p:extLst>
          </p:nvPr>
        </p:nvGraphicFramePr>
        <p:xfrm>
          <a:off x="5062521" y="1941982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82692" y="162471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  0     1     2    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9628" y="324427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digit=2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850651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49628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digit=5</a:t>
            </a:r>
            <a:endParaRPr lang="zh-TW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622852" y="2652029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649628" y="3243106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digit=0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397957" y="2657414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635179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digit=8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0174" y="266823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Guess= </a:t>
            </a:r>
            <a:r>
              <a:rPr lang="en-US" altLang="zh-TW" sz="2000" dirty="0" smtClean="0">
                <a:solidFill>
                  <a:srgbClr val="FF0000"/>
                </a:solidFill>
              </a:rPr>
              <a:t>8 0 5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53940" y="128823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6    2     5    3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0625" y="111885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na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5</a:t>
            </a:r>
          </a:p>
          <a:p>
            <a:r>
              <a:rPr lang="en-US" altLang="zh-TW" dirty="0" err="1" smtClean="0"/>
              <a:t>nb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10" grpId="0"/>
      <p:bldP spid="2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3656" y="2190782"/>
            <a:ext cx="5190071" cy="3112506"/>
          </a:xfrm>
          <a:prstGeom prst="rect">
            <a:avLst/>
          </a:prstGeom>
          <a:solidFill>
            <a:srgbClr val="2F2F2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60589"/>
            <a:ext cx="5181600" cy="1971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27" y="2988679"/>
            <a:ext cx="4362450" cy="2305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56" y="2426738"/>
            <a:ext cx="4762500" cy="2876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56" y="3319511"/>
            <a:ext cx="4572000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56" y="3000407"/>
            <a:ext cx="4524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5141</TotalTime>
  <Words>1329</Words>
  <Application>Microsoft Office PowerPoint</Application>
  <PresentationFormat>寬螢幕</PresentationFormat>
  <Paragraphs>231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猜大小過五關</vt:lpstr>
      <vt:lpstr>遊戲說明</vt:lpstr>
      <vt:lpstr>流程圖</vt:lpstr>
      <vt:lpstr>小技巧提示</vt:lpstr>
      <vt:lpstr>心算練習機</vt:lpstr>
      <vt:lpstr>起源</vt:lpstr>
      <vt:lpstr>心算練習機說明</vt:lpstr>
      <vt:lpstr>流程圖</vt:lpstr>
      <vt:lpstr>計算時間的方式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163</cp:revision>
  <dcterms:created xsi:type="dcterms:W3CDTF">2020-12-09T08:06:07Z</dcterms:created>
  <dcterms:modified xsi:type="dcterms:W3CDTF">2022-08-26T08:45:24Z</dcterms:modified>
</cp:coreProperties>
</file>