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pyder-i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https://www.spyder-ide.org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231</Words>
  <Application>Microsoft Office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11</cp:revision>
  <dcterms:created xsi:type="dcterms:W3CDTF">2020-12-26T05:03:03Z</dcterms:created>
  <dcterms:modified xsi:type="dcterms:W3CDTF">2020-12-26T10:36:51Z</dcterms:modified>
</cp:coreProperties>
</file>