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74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</a:t>
            </a:r>
            <a:r>
              <a:rPr lang="zh-TW" altLang="en-US" sz="1600" dirty="0" smtClean="0"/>
              <a:t>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 smtClean="0"/>
              <a:t>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r>
              <a:rPr lang="zh-TW" altLang="en-US" dirty="0" smtClean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u="sng" dirty="0" smtClean="0"/>
              <a:t>首先，</a:t>
            </a:r>
            <a:r>
              <a:rPr lang="en-US" altLang="zh-TW" b="1" u="sng" dirty="0" smtClean="0"/>
              <a:t>Python</a:t>
            </a:r>
            <a:r>
              <a:rPr lang="zh-TW" altLang="en-US" b="1" u="sng" dirty="0" smtClean="0"/>
              <a:t>中的變數</a:t>
            </a:r>
            <a:r>
              <a:rPr lang="zh-TW" altLang="en-US" b="1" u="sng" dirty="0" smtClean="0">
                <a:solidFill>
                  <a:schemeClr val="accent5"/>
                </a:solidFill>
              </a:rPr>
              <a:t>不需事先宣告型別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3" y="2160589"/>
            <a:ext cx="4650112" cy="36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32373" y="3244334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https://github.com/liulawsi/Java-Class-Reference-Codes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086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37888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1138</TotalTime>
  <Words>1183</Words>
  <Application>Microsoft Office PowerPoint</Application>
  <PresentationFormat>寬螢幕</PresentationFormat>
  <Paragraphs>236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變數</vt:lpstr>
      <vt:lpstr>變數命名規則</vt:lpstr>
      <vt:lpstr>內建函式表 變數命名建議避開這些名字！</vt:lpstr>
      <vt:lpstr>變數命名比一比</vt:lpstr>
      <vt:lpstr>資料型別 基本款</vt:lpstr>
      <vt:lpstr>資料型別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37</cp:revision>
  <dcterms:created xsi:type="dcterms:W3CDTF">2020-12-26T05:03:03Z</dcterms:created>
  <dcterms:modified xsi:type="dcterms:W3CDTF">2020-12-28T08:21:07Z</dcterms:modified>
</cp:coreProperties>
</file>