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376</Words>
  <Application>Microsoft Office PowerPoint</Application>
  <PresentationFormat>寬螢幕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簡易Python程式</vt:lpstr>
      <vt:lpstr>前面的程式在做甚麼？</vt:lpstr>
      <vt:lpstr>程式說明</vt:lpstr>
      <vt:lpstr>練習一 輸入矩形長與寬，算面積</vt:lpstr>
      <vt:lpstr>練習一參考解答</vt:lpstr>
      <vt:lpstr>練習二 輸入三科成績算總和</vt:lpstr>
      <vt:lpstr>練習二參考解答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28</cp:revision>
  <dcterms:created xsi:type="dcterms:W3CDTF">2020-12-26T05:03:03Z</dcterms:created>
  <dcterms:modified xsi:type="dcterms:W3CDTF">2020-12-28T02:45:47Z</dcterms:modified>
</cp:coreProperties>
</file>